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jfif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3" r:id="rId2"/>
  </p:sldMasterIdLst>
  <p:notesMasterIdLst>
    <p:notesMasterId r:id="rId27"/>
  </p:notesMasterIdLst>
  <p:sldIdLst>
    <p:sldId id="2448" r:id="rId3"/>
    <p:sldId id="2449" r:id="rId4"/>
    <p:sldId id="2450" r:id="rId5"/>
    <p:sldId id="285" r:id="rId6"/>
    <p:sldId id="292" r:id="rId7"/>
    <p:sldId id="334" r:id="rId8"/>
    <p:sldId id="2454" r:id="rId9"/>
    <p:sldId id="330" r:id="rId10"/>
    <p:sldId id="328" r:id="rId11"/>
    <p:sldId id="2452" r:id="rId12"/>
    <p:sldId id="319" r:id="rId13"/>
    <p:sldId id="364" r:id="rId14"/>
    <p:sldId id="2453" r:id="rId15"/>
    <p:sldId id="327" r:id="rId16"/>
    <p:sldId id="362" r:id="rId17"/>
    <p:sldId id="261" r:id="rId18"/>
    <p:sldId id="316" r:id="rId19"/>
    <p:sldId id="321" r:id="rId20"/>
    <p:sldId id="348" r:id="rId21"/>
    <p:sldId id="353" r:id="rId22"/>
    <p:sldId id="363" r:id="rId23"/>
    <p:sldId id="355" r:id="rId24"/>
    <p:sldId id="2455" r:id="rId25"/>
    <p:sldId id="369" r:id="rId26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43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221F"/>
    <a:srgbClr val="3689AA"/>
    <a:srgbClr val="CCC1DA"/>
    <a:srgbClr val="312E30"/>
    <a:srgbClr val="102747"/>
    <a:srgbClr val="D77125"/>
    <a:srgbClr val="163423"/>
    <a:srgbClr val="D9C5F7"/>
    <a:srgbClr val="8037B7"/>
    <a:srgbClr val="C3A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3" autoAdjust="0"/>
    <p:restoredTop sz="93140" autoAdjust="0"/>
  </p:normalViewPr>
  <p:slideViewPr>
    <p:cSldViewPr snapToGrid="0">
      <p:cViewPr>
        <p:scale>
          <a:sx n="37" d="100"/>
          <a:sy n="37" d="100"/>
        </p:scale>
        <p:origin x="-1624" y="-312"/>
      </p:cViewPr>
      <p:guideLst>
        <p:guide orient="horz" pos="4343"/>
        <p:guide pos="768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11000"/>
    </p:cViewPr>
  </p:sorterViewPr>
  <p:notesViewPr>
    <p:cSldViewPr snapToGrid="0">
      <p:cViewPr varScale="1">
        <p:scale>
          <a:sx n="85" d="100"/>
          <a:sy n="85" d="100"/>
        </p:scale>
        <p:origin x="220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150CD0-F87D-4C88-A5D1-CD674FAE804D}" type="doc">
      <dgm:prSet loTypeId="urn:microsoft.com/office/officeart/2005/8/layout/radial3" loCatId="cycle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 altLang="zh-CN"/>
        </a:p>
      </dgm:t>
    </dgm:pt>
    <dgm:pt modelId="{C564A92D-BF61-416A-B70D-0ABF6F7204ED}">
      <dgm:prSet phldrT="[Text]"/>
      <dgm:spPr/>
      <dgm:t>
        <a:bodyPr/>
        <a:lstStyle/>
        <a:p>
          <a:r>
            <a:rPr lang="zh-CN" altLang="en-US" dirty="0"/>
            <a:t>绿色</a:t>
          </a:r>
          <a:endParaRPr lang="en-US" altLang="zh-CN" dirty="0"/>
        </a:p>
      </dgm:t>
    </dgm:pt>
    <dgm:pt modelId="{07CA5834-1305-4E95-BCBC-F3131C0390B3}" type="parTrans" cxnId="{5F62B3EA-AB08-4616-8C45-6512FC06B504}">
      <dgm:prSet/>
      <dgm:spPr/>
      <dgm:t>
        <a:bodyPr/>
        <a:lstStyle/>
        <a:p>
          <a:endParaRPr lang="en-US" altLang="zh-CN"/>
        </a:p>
      </dgm:t>
    </dgm:pt>
    <dgm:pt modelId="{7509EBAC-42C6-47AC-955A-5DFA538EC0E1}" type="sibTrans" cxnId="{5F62B3EA-AB08-4616-8C45-6512FC06B504}">
      <dgm:prSet/>
      <dgm:spPr/>
      <dgm:t>
        <a:bodyPr/>
        <a:lstStyle/>
        <a:p>
          <a:endParaRPr lang="en-US" altLang="zh-CN"/>
        </a:p>
      </dgm:t>
    </dgm:pt>
    <dgm:pt modelId="{AF13C193-7722-4C80-B265-408EAB3A97B9}">
      <dgm:prSet phldrT="[Text]"/>
      <dgm:spPr/>
      <dgm:t>
        <a:bodyPr/>
        <a:lstStyle/>
        <a:p>
          <a:r>
            <a:rPr lang="zh-CN" altLang="en-US" b="1" smtClean="0"/>
            <a:t>节能</a:t>
          </a:r>
          <a:endParaRPr lang="en-US" altLang="zh-CN" b="1" dirty="0"/>
        </a:p>
      </dgm:t>
    </dgm:pt>
    <dgm:pt modelId="{D214C2A2-121B-4550-8C5A-2CDA0BD0F438}" type="parTrans" cxnId="{399F3616-2A62-4174-9CF0-305A8BF09089}">
      <dgm:prSet/>
      <dgm:spPr/>
      <dgm:t>
        <a:bodyPr/>
        <a:lstStyle/>
        <a:p>
          <a:endParaRPr lang="en-US" altLang="zh-CN"/>
        </a:p>
      </dgm:t>
    </dgm:pt>
    <dgm:pt modelId="{361B1C12-8EF4-4315-920D-A7B12AF8A5AE}" type="sibTrans" cxnId="{399F3616-2A62-4174-9CF0-305A8BF09089}">
      <dgm:prSet/>
      <dgm:spPr/>
      <dgm:t>
        <a:bodyPr/>
        <a:lstStyle/>
        <a:p>
          <a:endParaRPr lang="en-US" altLang="zh-CN"/>
        </a:p>
      </dgm:t>
    </dgm:pt>
    <dgm:pt modelId="{F1C16D65-7B33-4A30-B389-DC37F8D94682}">
      <dgm:prSet phldrT="[Text]"/>
      <dgm:spPr/>
      <dgm:t>
        <a:bodyPr/>
        <a:lstStyle/>
        <a:p>
          <a:r>
            <a:rPr lang="zh-CN" altLang="en-US" smtClean="0"/>
            <a:t>健康</a:t>
          </a:r>
          <a:endParaRPr lang="en-US" altLang="zh-CN" dirty="0"/>
        </a:p>
      </dgm:t>
    </dgm:pt>
    <dgm:pt modelId="{202807CB-28EA-4432-8486-2AF7ED3B2FEE}" type="parTrans" cxnId="{5031BEAF-D848-4DA5-A1B4-6F1958448AF6}">
      <dgm:prSet/>
      <dgm:spPr/>
      <dgm:t>
        <a:bodyPr/>
        <a:lstStyle/>
        <a:p>
          <a:endParaRPr lang="en-US" altLang="zh-CN"/>
        </a:p>
      </dgm:t>
    </dgm:pt>
    <dgm:pt modelId="{1A9CADAD-DCC3-4AC8-B40D-5A3C06250A13}" type="sibTrans" cxnId="{5031BEAF-D848-4DA5-A1B4-6F1958448AF6}">
      <dgm:prSet/>
      <dgm:spPr/>
      <dgm:t>
        <a:bodyPr/>
        <a:lstStyle/>
        <a:p>
          <a:endParaRPr lang="en-US" altLang="zh-CN"/>
        </a:p>
      </dgm:t>
    </dgm:pt>
    <dgm:pt modelId="{33BE81E0-F30F-4FF0-884C-F43EE6587F43}">
      <dgm:prSet phldrT="[Text]"/>
      <dgm:spPr/>
      <dgm:t>
        <a:bodyPr/>
        <a:lstStyle/>
        <a:p>
          <a:r>
            <a:rPr lang="zh-CN" altLang="en-US" smtClean="0"/>
            <a:t>环保</a:t>
          </a:r>
          <a:endParaRPr lang="en-US" altLang="zh-CN" dirty="0"/>
        </a:p>
      </dgm:t>
    </dgm:pt>
    <dgm:pt modelId="{E6B7BDF3-9D82-43F9-8BAB-7C98450F5E04}" type="parTrans" cxnId="{FAF091A3-1CAD-493F-9DF0-6E9101284A00}">
      <dgm:prSet/>
      <dgm:spPr/>
      <dgm:t>
        <a:bodyPr/>
        <a:lstStyle/>
        <a:p>
          <a:endParaRPr lang="en-US" altLang="zh-CN"/>
        </a:p>
      </dgm:t>
    </dgm:pt>
    <dgm:pt modelId="{E5546151-CA72-48C4-AB91-73E66F2BB2CC}" type="sibTrans" cxnId="{FAF091A3-1CAD-493F-9DF0-6E9101284A00}">
      <dgm:prSet/>
      <dgm:spPr/>
      <dgm:t>
        <a:bodyPr/>
        <a:lstStyle/>
        <a:p>
          <a:endParaRPr lang="en-US" altLang="zh-CN"/>
        </a:p>
      </dgm:t>
    </dgm:pt>
    <dgm:pt modelId="{B55421AC-64D8-4BF8-B683-831E3B40FE9F}" type="pres">
      <dgm:prSet presAssocID="{38150CD0-F87D-4C88-A5D1-CD674FAE804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B5AB44F-F2FC-4EF5-B775-59D5A23EC256}" type="pres">
      <dgm:prSet presAssocID="{38150CD0-F87D-4C88-A5D1-CD674FAE804D}" presName="radial" presStyleCnt="0">
        <dgm:presLayoutVars>
          <dgm:animLvl val="ctr"/>
        </dgm:presLayoutVars>
      </dgm:prSet>
      <dgm:spPr/>
      <dgm:t>
        <a:bodyPr/>
        <a:lstStyle/>
        <a:p>
          <a:endParaRPr lang="zh-CN" altLang="en-US"/>
        </a:p>
      </dgm:t>
    </dgm:pt>
    <dgm:pt modelId="{41AF553C-E14C-4764-B8F8-F936C91EB05A}" type="pres">
      <dgm:prSet presAssocID="{C564A92D-BF61-416A-B70D-0ABF6F7204ED}" presName="centerShape" presStyleLbl="vennNode1" presStyleIdx="0" presStyleCnt="4" custScaleX="146013" custLinFactNeighborX="2170" custLinFactNeighborY="-13841"/>
      <dgm:spPr/>
      <dgm:t>
        <a:bodyPr/>
        <a:lstStyle/>
        <a:p>
          <a:endParaRPr lang="zh-CN" altLang="en-US"/>
        </a:p>
      </dgm:t>
    </dgm:pt>
    <dgm:pt modelId="{C40F98DF-6711-415E-A5F5-DCB686047DA0}" type="pres">
      <dgm:prSet presAssocID="{AF13C193-7722-4C80-B265-408EAB3A97B9}" presName="node" presStyleLbl="vennNode1" presStyleIdx="1" presStyleCnt="4" custScaleX="129313" custScaleY="127331" custRadScaleRad="116785" custRadScaleInc="267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5570104-BEEE-4E10-AEAE-137BC2E07A30}" type="pres">
      <dgm:prSet presAssocID="{F1C16D65-7B33-4A30-B389-DC37F8D94682}" presName="node" presStyleLbl="vennNode1" presStyleIdx="2" presStyleCnt="4" custScaleX="116934" custScaleY="113100" custRadScaleRad="119180" custRadScaleInc="-779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118AB3-B201-445F-B69B-18CC603A0906}" type="pres">
      <dgm:prSet presAssocID="{33BE81E0-F30F-4FF0-884C-F43EE6587F43}" presName="node" presStyleLbl="vennNode1" presStyleIdx="3" presStyleCnt="4" custScaleX="118678" custScaleY="116375" custRadScaleRad="95575" custRadScaleInc="572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2AAE115-F97F-6443-B69C-C746DB8DAF23}" type="presOf" srcId="{AF13C193-7722-4C80-B265-408EAB3A97B9}" destId="{C40F98DF-6711-415E-A5F5-DCB686047DA0}" srcOrd="0" destOrd="0" presId="urn:microsoft.com/office/officeart/2005/8/layout/radial3"/>
    <dgm:cxn modelId="{5F62B3EA-AB08-4616-8C45-6512FC06B504}" srcId="{38150CD0-F87D-4C88-A5D1-CD674FAE804D}" destId="{C564A92D-BF61-416A-B70D-0ABF6F7204ED}" srcOrd="0" destOrd="0" parTransId="{07CA5834-1305-4E95-BCBC-F3131C0390B3}" sibTransId="{7509EBAC-42C6-47AC-955A-5DFA538EC0E1}"/>
    <dgm:cxn modelId="{5236DB7D-7F82-C549-8579-F2E383101D3A}" type="presOf" srcId="{F1C16D65-7B33-4A30-B389-DC37F8D94682}" destId="{55570104-BEEE-4E10-AEAE-137BC2E07A30}" srcOrd="0" destOrd="0" presId="urn:microsoft.com/office/officeart/2005/8/layout/radial3"/>
    <dgm:cxn modelId="{5031BEAF-D848-4DA5-A1B4-6F1958448AF6}" srcId="{C564A92D-BF61-416A-B70D-0ABF6F7204ED}" destId="{F1C16D65-7B33-4A30-B389-DC37F8D94682}" srcOrd="1" destOrd="0" parTransId="{202807CB-28EA-4432-8486-2AF7ED3B2FEE}" sibTransId="{1A9CADAD-DCC3-4AC8-B40D-5A3C06250A13}"/>
    <dgm:cxn modelId="{98AEB919-71A5-D346-9B49-25F197E705C0}" type="presOf" srcId="{C564A92D-BF61-416A-B70D-0ABF6F7204ED}" destId="{41AF553C-E14C-4764-B8F8-F936C91EB05A}" srcOrd="0" destOrd="0" presId="urn:microsoft.com/office/officeart/2005/8/layout/radial3"/>
    <dgm:cxn modelId="{399F3616-2A62-4174-9CF0-305A8BF09089}" srcId="{C564A92D-BF61-416A-B70D-0ABF6F7204ED}" destId="{AF13C193-7722-4C80-B265-408EAB3A97B9}" srcOrd="0" destOrd="0" parTransId="{D214C2A2-121B-4550-8C5A-2CDA0BD0F438}" sibTransId="{361B1C12-8EF4-4315-920D-A7B12AF8A5AE}"/>
    <dgm:cxn modelId="{FAF091A3-1CAD-493F-9DF0-6E9101284A00}" srcId="{C564A92D-BF61-416A-B70D-0ABF6F7204ED}" destId="{33BE81E0-F30F-4FF0-884C-F43EE6587F43}" srcOrd="2" destOrd="0" parTransId="{E6B7BDF3-9D82-43F9-8BAB-7C98450F5E04}" sibTransId="{E5546151-CA72-48C4-AB91-73E66F2BB2CC}"/>
    <dgm:cxn modelId="{EC1ED501-0F03-DB49-99D2-02D60E2D9D20}" type="presOf" srcId="{38150CD0-F87D-4C88-A5D1-CD674FAE804D}" destId="{B55421AC-64D8-4BF8-B683-831E3B40FE9F}" srcOrd="0" destOrd="0" presId="urn:microsoft.com/office/officeart/2005/8/layout/radial3"/>
    <dgm:cxn modelId="{253EEF96-CC2A-F14C-AB6D-E91D70A317CD}" type="presOf" srcId="{33BE81E0-F30F-4FF0-884C-F43EE6587F43}" destId="{3B118AB3-B201-445F-B69B-18CC603A0906}" srcOrd="0" destOrd="0" presId="urn:microsoft.com/office/officeart/2005/8/layout/radial3"/>
    <dgm:cxn modelId="{464E65E8-DF05-1F44-90C1-2722B4CDB7BE}" type="presParOf" srcId="{B55421AC-64D8-4BF8-B683-831E3B40FE9F}" destId="{3B5AB44F-F2FC-4EF5-B775-59D5A23EC256}" srcOrd="0" destOrd="0" presId="urn:microsoft.com/office/officeart/2005/8/layout/radial3"/>
    <dgm:cxn modelId="{C84EF2A6-F43D-A84B-8665-7B36C30E14E5}" type="presParOf" srcId="{3B5AB44F-F2FC-4EF5-B775-59D5A23EC256}" destId="{41AF553C-E14C-4764-B8F8-F936C91EB05A}" srcOrd="0" destOrd="0" presId="urn:microsoft.com/office/officeart/2005/8/layout/radial3"/>
    <dgm:cxn modelId="{821BC59E-E5E0-B84E-A303-6B550E48B2BF}" type="presParOf" srcId="{3B5AB44F-F2FC-4EF5-B775-59D5A23EC256}" destId="{C40F98DF-6711-415E-A5F5-DCB686047DA0}" srcOrd="1" destOrd="0" presId="urn:microsoft.com/office/officeart/2005/8/layout/radial3"/>
    <dgm:cxn modelId="{6C0DE3FC-9C98-604F-BFD3-EF97195D4D46}" type="presParOf" srcId="{3B5AB44F-F2FC-4EF5-B775-59D5A23EC256}" destId="{55570104-BEEE-4E10-AEAE-137BC2E07A30}" srcOrd="2" destOrd="0" presId="urn:microsoft.com/office/officeart/2005/8/layout/radial3"/>
    <dgm:cxn modelId="{89B8034E-B976-A64F-B322-66513D42175E}" type="presParOf" srcId="{3B5AB44F-F2FC-4EF5-B775-59D5A23EC256}" destId="{3B118AB3-B201-445F-B69B-18CC603A0906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C6FFED-C40B-5E4B-8C04-23B6EB907EA6}" type="doc">
      <dgm:prSet loTypeId="urn:microsoft.com/office/officeart/2005/8/layout/cycle3" loCatId="" qsTypeId="urn:microsoft.com/office/officeart/2005/8/quickstyle/simple4" qsCatId="simple" csTypeId="urn:microsoft.com/office/officeart/2005/8/colors/accent6_1" csCatId="accent6" phldr="1"/>
      <dgm:spPr/>
      <dgm:t>
        <a:bodyPr/>
        <a:lstStyle/>
        <a:p>
          <a:endParaRPr lang="zh-CN" altLang="en-US"/>
        </a:p>
      </dgm:t>
    </dgm:pt>
    <dgm:pt modelId="{946DB1F2-A3FE-0348-9A12-906DBCA722FD}">
      <dgm:prSet/>
      <dgm:spPr/>
      <dgm:t>
        <a:bodyPr/>
        <a:lstStyle/>
        <a:p>
          <a:pPr rtl="0"/>
          <a:r>
            <a:rPr lang="zh-CN" altLang="en-US" dirty="0"/>
            <a:t>决策者</a:t>
          </a:r>
        </a:p>
      </dgm:t>
    </dgm:pt>
    <dgm:pt modelId="{7C8204C2-1B57-724E-8942-CC855B7548EE}" type="sibTrans" cxnId="{BE6AC7E8-BB83-484F-9C5E-F1D5BD487578}">
      <dgm:prSet/>
      <dgm:spPr/>
      <dgm:t>
        <a:bodyPr/>
        <a:lstStyle/>
        <a:p>
          <a:endParaRPr lang="zh-CN" altLang="en-US"/>
        </a:p>
      </dgm:t>
    </dgm:pt>
    <dgm:pt modelId="{81E2ED36-002D-2C40-8DF7-ACF97EF54F9C}" type="parTrans" cxnId="{BE6AC7E8-BB83-484F-9C5E-F1D5BD487578}">
      <dgm:prSet/>
      <dgm:spPr/>
      <dgm:t>
        <a:bodyPr/>
        <a:lstStyle/>
        <a:p>
          <a:endParaRPr lang="zh-CN" altLang="en-US"/>
        </a:p>
      </dgm:t>
    </dgm:pt>
    <dgm:pt modelId="{EB2F3640-4E5C-6C48-B3BB-4DB1C1CEC888}">
      <dgm:prSet custT="1"/>
      <dgm:spPr>
        <a:noFill/>
        <a:ln>
          <a:noFill/>
        </a:ln>
      </dgm:spPr>
      <dgm:t>
        <a:bodyPr/>
        <a:lstStyle/>
        <a:p>
          <a:pPr rtl="0"/>
          <a:r>
            <a:rPr lang="zh-CN" altLang="en-US" sz="4000" b="1" kern="1200" dirty="0">
              <a:solidFill>
                <a:srgbClr val="92D050"/>
              </a:solidFill>
              <a:latin typeface="+mn-lt"/>
              <a:ea typeface="+mn-ea"/>
              <a:cs typeface="+mn-cs"/>
            </a:rPr>
            <a:t>政策修正</a:t>
          </a:r>
        </a:p>
      </dgm:t>
    </dgm:pt>
    <dgm:pt modelId="{B9054ABD-017F-8A46-BD1C-9C16F3644FFA}" type="sibTrans" cxnId="{C8769CA4-96C8-CA4E-B78F-FA1261A39583}">
      <dgm:prSet/>
      <dgm:spPr/>
      <dgm:t>
        <a:bodyPr/>
        <a:lstStyle/>
        <a:p>
          <a:endParaRPr lang="zh-CN" altLang="en-US"/>
        </a:p>
      </dgm:t>
    </dgm:pt>
    <dgm:pt modelId="{502D3B18-2352-964F-B712-977D9BEE2B2C}" type="parTrans" cxnId="{C8769CA4-96C8-CA4E-B78F-FA1261A39583}">
      <dgm:prSet/>
      <dgm:spPr/>
      <dgm:t>
        <a:bodyPr/>
        <a:lstStyle/>
        <a:p>
          <a:endParaRPr lang="zh-CN" altLang="en-US"/>
        </a:p>
      </dgm:t>
    </dgm:pt>
    <dgm:pt modelId="{55C75840-9935-4946-AEF5-9C542C46929A}" type="pres">
      <dgm:prSet presAssocID="{96C6FFED-C40B-5E4B-8C04-23B6EB907EA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209B31E-491D-4DBF-8CC7-FED0F609A2BF}" type="pres">
      <dgm:prSet presAssocID="{96C6FFED-C40B-5E4B-8C04-23B6EB907EA6}" presName="node1" presStyleLbl="node1" presStyleIdx="0" presStyleCnt="2" custScaleY="76862" custLinFactNeighborX="80540" custLinFactNeighborY="2469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E65B1E-EE76-40C0-AF17-6B5EC19943D9}" type="pres">
      <dgm:prSet presAssocID="{96C6FFED-C40B-5E4B-8C04-23B6EB907EA6}" presName="sibTrans" presStyleLbl="bgShp" presStyleIdx="0" presStyleCnt="1" custAng="16685242" custLinFactNeighborX="-51015" custLinFactNeighborY="-27543"/>
      <dgm:spPr/>
      <dgm:t>
        <a:bodyPr/>
        <a:lstStyle/>
        <a:p>
          <a:endParaRPr lang="zh-CN" altLang="en-US"/>
        </a:p>
      </dgm:t>
    </dgm:pt>
    <dgm:pt modelId="{7CFE65A7-E89C-4A1E-83A1-FF23C14EF9A7}" type="pres">
      <dgm:prSet presAssocID="{96C6FFED-C40B-5E4B-8C04-23B6EB907EA6}" presName="node2" presStyleLbl="node1" presStyleIdx="1" presStyleCnt="2" custAng="0" custScaleX="69967" custScaleY="76931" custLinFactNeighborX="14535" custLinFactNeighborY="-7041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7ECB73A-E02E-443C-A395-AEA5E78984FF}" type="pres">
      <dgm:prSet presAssocID="{96C6FFED-C40B-5E4B-8C04-23B6EB907EA6}" presName="sp1" presStyleCnt="0"/>
      <dgm:spPr/>
    </dgm:pt>
    <dgm:pt modelId="{033A4FED-6161-4753-B7FA-BD6C868F94AB}" type="pres">
      <dgm:prSet presAssocID="{96C6FFED-C40B-5E4B-8C04-23B6EB907EA6}" presName="sp2" presStyleCnt="0"/>
      <dgm:spPr/>
    </dgm:pt>
  </dgm:ptLst>
  <dgm:cxnLst>
    <dgm:cxn modelId="{1A4D4BAB-EA88-43AC-A962-4903AC6F9060}" type="presOf" srcId="{946DB1F2-A3FE-0348-9A12-906DBCA722FD}" destId="{0209B31E-491D-4DBF-8CC7-FED0F609A2BF}" srcOrd="0" destOrd="0" presId="urn:microsoft.com/office/officeart/2005/8/layout/cycle3"/>
    <dgm:cxn modelId="{BE6AC7E8-BB83-484F-9C5E-F1D5BD487578}" srcId="{96C6FFED-C40B-5E4B-8C04-23B6EB907EA6}" destId="{946DB1F2-A3FE-0348-9A12-906DBCA722FD}" srcOrd="0" destOrd="0" parTransId="{81E2ED36-002D-2C40-8DF7-ACF97EF54F9C}" sibTransId="{7C8204C2-1B57-724E-8942-CC855B7548EE}"/>
    <dgm:cxn modelId="{E346ED82-5167-444F-B74E-8EF328EEE32B}" type="presOf" srcId="{EB2F3640-4E5C-6C48-B3BB-4DB1C1CEC888}" destId="{7CFE65A7-E89C-4A1E-83A1-FF23C14EF9A7}" srcOrd="0" destOrd="0" presId="urn:microsoft.com/office/officeart/2005/8/layout/cycle3"/>
    <dgm:cxn modelId="{CF5F9FBD-17EA-4969-A4FA-467036EE624A}" type="presOf" srcId="{96C6FFED-C40B-5E4B-8C04-23B6EB907EA6}" destId="{55C75840-9935-4946-AEF5-9C542C46929A}" srcOrd="0" destOrd="0" presId="urn:microsoft.com/office/officeart/2005/8/layout/cycle3"/>
    <dgm:cxn modelId="{FE33B01E-B1EA-4D6C-BAE9-E9726915840E}" type="presOf" srcId="{7C8204C2-1B57-724E-8942-CC855B7548EE}" destId="{EBE65B1E-EE76-40C0-AF17-6B5EC19943D9}" srcOrd="0" destOrd="0" presId="urn:microsoft.com/office/officeart/2005/8/layout/cycle3"/>
    <dgm:cxn modelId="{C8769CA4-96C8-CA4E-B78F-FA1261A39583}" srcId="{96C6FFED-C40B-5E4B-8C04-23B6EB907EA6}" destId="{EB2F3640-4E5C-6C48-B3BB-4DB1C1CEC888}" srcOrd="1" destOrd="0" parTransId="{502D3B18-2352-964F-B712-977D9BEE2B2C}" sibTransId="{B9054ABD-017F-8A46-BD1C-9C16F3644FFA}"/>
    <dgm:cxn modelId="{CC6389BC-19B7-4A56-9427-55636351CC36}" type="presParOf" srcId="{55C75840-9935-4946-AEF5-9C542C46929A}" destId="{0209B31E-491D-4DBF-8CC7-FED0F609A2BF}" srcOrd="0" destOrd="0" presId="urn:microsoft.com/office/officeart/2005/8/layout/cycle3"/>
    <dgm:cxn modelId="{47AF550F-D530-42CD-9B52-7C02E7343BC7}" type="presParOf" srcId="{55C75840-9935-4946-AEF5-9C542C46929A}" destId="{EBE65B1E-EE76-40C0-AF17-6B5EC19943D9}" srcOrd="1" destOrd="0" presId="urn:microsoft.com/office/officeart/2005/8/layout/cycle3"/>
    <dgm:cxn modelId="{BA330A8C-EE19-4384-B523-395254C7E9E0}" type="presParOf" srcId="{55C75840-9935-4946-AEF5-9C542C46929A}" destId="{7CFE65A7-E89C-4A1E-83A1-FF23C14EF9A7}" srcOrd="2" destOrd="0" presId="urn:microsoft.com/office/officeart/2005/8/layout/cycle3"/>
    <dgm:cxn modelId="{9E96D33C-63C7-4C98-9DDC-C40B47E9F7BE}" type="presParOf" srcId="{55C75840-9935-4946-AEF5-9C542C46929A}" destId="{C7ECB73A-E02E-443C-A395-AEA5E78984FF}" srcOrd="3" destOrd="0" presId="urn:microsoft.com/office/officeart/2005/8/layout/cycle3"/>
    <dgm:cxn modelId="{05624AB8-26D7-418C-9411-5CA41BD9F1C2}" type="presParOf" srcId="{55C75840-9935-4946-AEF5-9C542C46929A}" destId="{033A4FED-6161-4753-B7FA-BD6C868F94AB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C6FFED-C40B-5E4B-8C04-23B6EB907EA6}" type="doc">
      <dgm:prSet loTypeId="urn:microsoft.com/office/officeart/2005/8/layout/cycle3" loCatId="" qsTypeId="urn:microsoft.com/office/officeart/2005/8/quickstyle/simple4" qsCatId="simple" csTypeId="urn:microsoft.com/office/officeart/2005/8/colors/accent6_1" csCatId="accent6" phldr="1"/>
      <dgm:spPr/>
      <dgm:t>
        <a:bodyPr/>
        <a:lstStyle/>
        <a:p>
          <a:endParaRPr lang="zh-CN" altLang="en-US"/>
        </a:p>
      </dgm:t>
    </dgm:pt>
    <dgm:pt modelId="{946DB1F2-A3FE-0348-9A12-906DBCA722FD}">
      <dgm:prSet/>
      <dgm:spPr/>
      <dgm:t>
        <a:bodyPr/>
        <a:lstStyle/>
        <a:p>
          <a:pPr rtl="0"/>
          <a:r>
            <a:rPr kumimoji="1" lang="zh-CN" altLang="en-US" dirty="0"/>
            <a:t>消费者</a:t>
          </a:r>
          <a:endParaRPr lang="zh-CN" altLang="en-US" dirty="0"/>
        </a:p>
      </dgm:t>
    </dgm:pt>
    <dgm:pt modelId="{81E2ED36-002D-2C40-8DF7-ACF97EF54F9C}" type="parTrans" cxnId="{BE6AC7E8-BB83-484F-9C5E-F1D5BD487578}">
      <dgm:prSet/>
      <dgm:spPr/>
      <dgm:t>
        <a:bodyPr/>
        <a:lstStyle/>
        <a:p>
          <a:endParaRPr lang="zh-CN" altLang="en-US"/>
        </a:p>
      </dgm:t>
    </dgm:pt>
    <dgm:pt modelId="{7C8204C2-1B57-724E-8942-CC855B7548EE}" type="sibTrans" cxnId="{BE6AC7E8-BB83-484F-9C5E-F1D5BD487578}">
      <dgm:prSet/>
      <dgm:spPr/>
      <dgm:t>
        <a:bodyPr/>
        <a:lstStyle/>
        <a:p>
          <a:endParaRPr lang="zh-CN" altLang="en-US"/>
        </a:p>
      </dgm:t>
    </dgm:pt>
    <dgm:pt modelId="{EB2F3640-4E5C-6C48-B3BB-4DB1C1CEC888}">
      <dgm:prSet/>
      <dgm:spPr/>
      <dgm:t>
        <a:bodyPr/>
        <a:lstStyle/>
        <a:p>
          <a:pPr rtl="0"/>
          <a:r>
            <a:rPr kumimoji="1" lang="zh-CN" altLang="en-US" dirty="0"/>
            <a:t>行业专家</a:t>
          </a:r>
          <a:endParaRPr lang="zh-CN" altLang="en-US" dirty="0"/>
        </a:p>
      </dgm:t>
    </dgm:pt>
    <dgm:pt modelId="{502D3B18-2352-964F-B712-977D9BEE2B2C}" type="parTrans" cxnId="{C8769CA4-96C8-CA4E-B78F-FA1261A39583}">
      <dgm:prSet/>
      <dgm:spPr/>
      <dgm:t>
        <a:bodyPr/>
        <a:lstStyle/>
        <a:p>
          <a:endParaRPr lang="zh-CN" altLang="en-US"/>
        </a:p>
      </dgm:t>
    </dgm:pt>
    <dgm:pt modelId="{B9054ABD-017F-8A46-BD1C-9C16F3644FFA}" type="sibTrans" cxnId="{C8769CA4-96C8-CA4E-B78F-FA1261A39583}">
      <dgm:prSet/>
      <dgm:spPr/>
      <dgm:t>
        <a:bodyPr/>
        <a:lstStyle/>
        <a:p>
          <a:endParaRPr lang="zh-CN" altLang="en-US"/>
        </a:p>
      </dgm:t>
    </dgm:pt>
    <dgm:pt modelId="{55C75840-9935-4946-AEF5-9C542C46929A}" type="pres">
      <dgm:prSet presAssocID="{96C6FFED-C40B-5E4B-8C04-23B6EB907EA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209B31E-491D-4DBF-8CC7-FED0F609A2BF}" type="pres">
      <dgm:prSet presAssocID="{96C6FFED-C40B-5E4B-8C04-23B6EB907EA6}" presName="node1" presStyleLbl="node1" presStyleIdx="0" presStyleCnt="2" custScaleY="76862" custLinFactNeighborX="81781" custLinFactNeighborY="4990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E65B1E-EE76-40C0-AF17-6B5EC19943D9}" type="pres">
      <dgm:prSet presAssocID="{96C6FFED-C40B-5E4B-8C04-23B6EB907EA6}" presName="sibTrans" presStyleLbl="bgShp" presStyleIdx="0" presStyleCnt="1" custAng="5702540" custLinFactNeighborX="-27875" custLinFactNeighborY="-28705"/>
      <dgm:spPr/>
      <dgm:t>
        <a:bodyPr/>
        <a:lstStyle/>
        <a:p>
          <a:endParaRPr lang="zh-CN" altLang="en-US"/>
        </a:p>
      </dgm:t>
    </dgm:pt>
    <dgm:pt modelId="{7CFE65A7-E89C-4A1E-83A1-FF23C14EF9A7}" type="pres">
      <dgm:prSet presAssocID="{96C6FFED-C40B-5E4B-8C04-23B6EB907EA6}" presName="node2" presStyleLbl="node1" presStyleIdx="1" presStyleCnt="2" custAng="0" custScaleX="92146" custScaleY="76931" custLinFactY="-36443" custLinFactNeighborX="-53183" custLinFactNeighborY="-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7ECB73A-E02E-443C-A395-AEA5E78984FF}" type="pres">
      <dgm:prSet presAssocID="{96C6FFED-C40B-5E4B-8C04-23B6EB907EA6}" presName="sp1" presStyleCnt="0"/>
      <dgm:spPr/>
    </dgm:pt>
    <dgm:pt modelId="{033A4FED-6161-4753-B7FA-BD6C868F94AB}" type="pres">
      <dgm:prSet presAssocID="{96C6FFED-C40B-5E4B-8C04-23B6EB907EA6}" presName="sp2" presStyleCnt="0"/>
      <dgm:spPr/>
    </dgm:pt>
  </dgm:ptLst>
  <dgm:cxnLst>
    <dgm:cxn modelId="{7D8D28BF-92B5-4A60-91D6-5D4EFDB616AB}" type="presOf" srcId="{EB2F3640-4E5C-6C48-B3BB-4DB1C1CEC888}" destId="{7CFE65A7-E89C-4A1E-83A1-FF23C14EF9A7}" srcOrd="0" destOrd="0" presId="urn:microsoft.com/office/officeart/2005/8/layout/cycle3"/>
    <dgm:cxn modelId="{BE6AC7E8-BB83-484F-9C5E-F1D5BD487578}" srcId="{96C6FFED-C40B-5E4B-8C04-23B6EB907EA6}" destId="{946DB1F2-A3FE-0348-9A12-906DBCA722FD}" srcOrd="0" destOrd="0" parTransId="{81E2ED36-002D-2C40-8DF7-ACF97EF54F9C}" sibTransId="{7C8204C2-1B57-724E-8942-CC855B7548EE}"/>
    <dgm:cxn modelId="{4AD60816-5518-411F-ACB5-4D439FBD8DAA}" type="presOf" srcId="{7C8204C2-1B57-724E-8942-CC855B7548EE}" destId="{EBE65B1E-EE76-40C0-AF17-6B5EC19943D9}" srcOrd="0" destOrd="0" presId="urn:microsoft.com/office/officeart/2005/8/layout/cycle3"/>
    <dgm:cxn modelId="{D7AAF3F8-5D76-4EA5-8E12-5DDEFDEF5AA1}" type="presOf" srcId="{946DB1F2-A3FE-0348-9A12-906DBCA722FD}" destId="{0209B31E-491D-4DBF-8CC7-FED0F609A2BF}" srcOrd="0" destOrd="0" presId="urn:microsoft.com/office/officeart/2005/8/layout/cycle3"/>
    <dgm:cxn modelId="{33D44DDF-3838-4AB4-BFF3-3F63683D4C58}" type="presOf" srcId="{96C6FFED-C40B-5E4B-8C04-23B6EB907EA6}" destId="{55C75840-9935-4946-AEF5-9C542C46929A}" srcOrd="0" destOrd="0" presId="urn:microsoft.com/office/officeart/2005/8/layout/cycle3"/>
    <dgm:cxn modelId="{C8769CA4-96C8-CA4E-B78F-FA1261A39583}" srcId="{96C6FFED-C40B-5E4B-8C04-23B6EB907EA6}" destId="{EB2F3640-4E5C-6C48-B3BB-4DB1C1CEC888}" srcOrd="1" destOrd="0" parTransId="{502D3B18-2352-964F-B712-977D9BEE2B2C}" sibTransId="{B9054ABD-017F-8A46-BD1C-9C16F3644FFA}"/>
    <dgm:cxn modelId="{70390285-DA19-4EB6-A7B7-D92B09ABDB29}" type="presParOf" srcId="{55C75840-9935-4946-AEF5-9C542C46929A}" destId="{0209B31E-491D-4DBF-8CC7-FED0F609A2BF}" srcOrd="0" destOrd="0" presId="urn:microsoft.com/office/officeart/2005/8/layout/cycle3"/>
    <dgm:cxn modelId="{9458C908-8A61-45EC-A1F4-C273584FAC32}" type="presParOf" srcId="{55C75840-9935-4946-AEF5-9C542C46929A}" destId="{EBE65B1E-EE76-40C0-AF17-6B5EC19943D9}" srcOrd="1" destOrd="0" presId="urn:microsoft.com/office/officeart/2005/8/layout/cycle3"/>
    <dgm:cxn modelId="{0AC802E2-28BB-4306-9510-B94B2131D5BE}" type="presParOf" srcId="{55C75840-9935-4946-AEF5-9C542C46929A}" destId="{7CFE65A7-E89C-4A1E-83A1-FF23C14EF9A7}" srcOrd="2" destOrd="0" presId="urn:microsoft.com/office/officeart/2005/8/layout/cycle3"/>
    <dgm:cxn modelId="{63AE74EB-8A62-4AE6-8D1D-7B4EB7A22BBD}" type="presParOf" srcId="{55C75840-9935-4946-AEF5-9C542C46929A}" destId="{C7ECB73A-E02E-443C-A395-AEA5E78984FF}" srcOrd="3" destOrd="0" presId="urn:microsoft.com/office/officeart/2005/8/layout/cycle3"/>
    <dgm:cxn modelId="{D96F5287-9DB8-4C29-8733-C2F3C8ECEEE4}" type="presParOf" srcId="{55C75840-9935-4946-AEF5-9C542C46929A}" destId="{033A4FED-6161-4753-B7FA-BD6C868F94AB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57BD29-91AA-4B4A-99EC-ECDAC3EA85F4}" type="doc">
      <dgm:prSet loTypeId="urn:microsoft.com/office/officeart/2005/8/layout/arrow6" loCatId="process" qsTypeId="urn:microsoft.com/office/officeart/2005/8/quickstyle/simple4" qsCatId="simple" csTypeId="urn:microsoft.com/office/officeart/2005/8/colors/accent6_5" csCatId="accent6" phldr="1"/>
      <dgm:spPr/>
      <dgm:t>
        <a:bodyPr/>
        <a:lstStyle/>
        <a:p>
          <a:endParaRPr lang="zh-CN" altLang="en-US"/>
        </a:p>
      </dgm:t>
    </dgm:pt>
    <dgm:pt modelId="{214CB4C3-7871-564A-BB9F-53A6F1289712}">
      <dgm:prSet custT="1"/>
      <dgm:spPr/>
      <dgm:t>
        <a:bodyPr/>
        <a:lstStyle/>
        <a:p>
          <a:pPr algn="ctr" rtl="0"/>
          <a:r>
            <a:rPr lang="zh-CN" altLang="en-US" sz="3600" dirty="0"/>
            <a:t>建立消费者互动渠道引导全面电动化社会转型理念</a:t>
          </a:r>
        </a:p>
      </dgm:t>
    </dgm:pt>
    <dgm:pt modelId="{F44201B5-E427-974B-9ADA-C3C1FEAE2FC5}" type="parTrans" cxnId="{7D453B76-2A55-3C4D-BF8F-D176F8839E16}">
      <dgm:prSet/>
      <dgm:spPr/>
      <dgm:t>
        <a:bodyPr/>
        <a:lstStyle/>
        <a:p>
          <a:endParaRPr lang="zh-CN" altLang="en-US" sz="1800"/>
        </a:p>
      </dgm:t>
    </dgm:pt>
    <dgm:pt modelId="{DEEB9DF7-A415-C646-8161-35B12256F109}" type="sibTrans" cxnId="{7D453B76-2A55-3C4D-BF8F-D176F8839E16}">
      <dgm:prSet/>
      <dgm:spPr/>
      <dgm:t>
        <a:bodyPr/>
        <a:lstStyle/>
        <a:p>
          <a:endParaRPr lang="zh-CN" altLang="en-US" sz="1800"/>
        </a:p>
      </dgm:t>
    </dgm:pt>
    <dgm:pt modelId="{A10919A2-A6D1-934F-8E1B-B158ABE80529}">
      <dgm:prSet custT="1"/>
      <dgm:spPr/>
      <dgm:t>
        <a:bodyPr/>
        <a:lstStyle/>
        <a:p>
          <a:pPr rtl="0"/>
          <a:r>
            <a:rPr lang="zh-CN" altLang="en-US" sz="3600" dirty="0"/>
            <a:t>通过消费者调研来评估政策、提出政策修正建议</a:t>
          </a:r>
        </a:p>
      </dgm:t>
    </dgm:pt>
    <dgm:pt modelId="{C80485D8-C698-8946-9EBB-D7610F9EDDDB}" type="parTrans" cxnId="{95807515-445E-7D49-A958-BBD2C2256E29}">
      <dgm:prSet/>
      <dgm:spPr/>
      <dgm:t>
        <a:bodyPr/>
        <a:lstStyle/>
        <a:p>
          <a:endParaRPr lang="zh-CN" altLang="en-US" sz="1800"/>
        </a:p>
      </dgm:t>
    </dgm:pt>
    <dgm:pt modelId="{9E37BC32-CB94-7647-B4B9-B6757185C48E}" type="sibTrans" cxnId="{95807515-445E-7D49-A958-BBD2C2256E29}">
      <dgm:prSet/>
      <dgm:spPr/>
      <dgm:t>
        <a:bodyPr/>
        <a:lstStyle/>
        <a:p>
          <a:endParaRPr lang="zh-CN" altLang="en-US" sz="1800"/>
        </a:p>
      </dgm:t>
    </dgm:pt>
    <dgm:pt modelId="{00013FF3-ADE5-4BC7-8731-E4893C2BBB0D}" type="pres">
      <dgm:prSet presAssocID="{CA57BD29-91AA-4B4A-99EC-ECDAC3EA85F4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5992727-8F52-4E56-948C-F8D1E1604C4B}" type="pres">
      <dgm:prSet presAssocID="{CA57BD29-91AA-4B4A-99EC-ECDAC3EA85F4}" presName="ribbon" presStyleLbl="node1" presStyleIdx="0" presStyleCnt="1" custScaleX="164061"/>
      <dgm:spPr/>
    </dgm:pt>
    <dgm:pt modelId="{1C4BB527-1701-4393-84B5-A053C9AAAC27}" type="pres">
      <dgm:prSet presAssocID="{CA57BD29-91AA-4B4A-99EC-ECDAC3EA85F4}" presName="leftArrowText" presStyleLbl="node1" presStyleIdx="0" presStyleCnt="1" custScaleX="158022" custLinFactNeighborX="-3050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4519016-E2C9-458B-B96B-5FE59CD1D4FB}" type="pres">
      <dgm:prSet presAssocID="{CA57BD29-91AA-4B4A-99EC-ECDAC3EA85F4}" presName="rightArrowText" presStyleLbl="node1" presStyleIdx="0" presStyleCnt="1" custScaleX="136862" custLinFactNeighborX="873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D453B76-2A55-3C4D-BF8F-D176F8839E16}" srcId="{CA57BD29-91AA-4B4A-99EC-ECDAC3EA85F4}" destId="{214CB4C3-7871-564A-BB9F-53A6F1289712}" srcOrd="0" destOrd="0" parTransId="{F44201B5-E427-974B-9ADA-C3C1FEAE2FC5}" sibTransId="{DEEB9DF7-A415-C646-8161-35B12256F109}"/>
    <dgm:cxn modelId="{2C2B4D0C-18C1-465E-B7E3-A1959775A2D9}" type="presOf" srcId="{A10919A2-A6D1-934F-8E1B-B158ABE80529}" destId="{74519016-E2C9-458B-B96B-5FE59CD1D4FB}" srcOrd="0" destOrd="0" presId="urn:microsoft.com/office/officeart/2005/8/layout/arrow6"/>
    <dgm:cxn modelId="{931CBB34-EEBE-4D6D-9CA4-4CA1341D84B0}" type="presOf" srcId="{CA57BD29-91AA-4B4A-99EC-ECDAC3EA85F4}" destId="{00013FF3-ADE5-4BC7-8731-E4893C2BBB0D}" srcOrd="0" destOrd="0" presId="urn:microsoft.com/office/officeart/2005/8/layout/arrow6"/>
    <dgm:cxn modelId="{AD8CA305-C6AF-45B9-851C-0C32AF6D89BB}" type="presOf" srcId="{214CB4C3-7871-564A-BB9F-53A6F1289712}" destId="{1C4BB527-1701-4393-84B5-A053C9AAAC27}" srcOrd="0" destOrd="0" presId="urn:microsoft.com/office/officeart/2005/8/layout/arrow6"/>
    <dgm:cxn modelId="{95807515-445E-7D49-A958-BBD2C2256E29}" srcId="{CA57BD29-91AA-4B4A-99EC-ECDAC3EA85F4}" destId="{A10919A2-A6D1-934F-8E1B-B158ABE80529}" srcOrd="1" destOrd="0" parTransId="{C80485D8-C698-8946-9EBB-D7610F9EDDDB}" sibTransId="{9E37BC32-CB94-7647-B4B9-B6757185C48E}"/>
    <dgm:cxn modelId="{ACDBA38B-C45B-40BB-B5BB-4A2E6D61ED77}" type="presParOf" srcId="{00013FF3-ADE5-4BC7-8731-E4893C2BBB0D}" destId="{D5992727-8F52-4E56-948C-F8D1E1604C4B}" srcOrd="0" destOrd="0" presId="urn:microsoft.com/office/officeart/2005/8/layout/arrow6"/>
    <dgm:cxn modelId="{81BD865C-5DD9-461D-AD3D-7A4098353566}" type="presParOf" srcId="{00013FF3-ADE5-4BC7-8731-E4893C2BBB0D}" destId="{1C4BB527-1701-4393-84B5-A053C9AAAC27}" srcOrd="1" destOrd="0" presId="urn:microsoft.com/office/officeart/2005/8/layout/arrow6"/>
    <dgm:cxn modelId="{AE297B2F-5BDD-4DE9-B053-E65284F674DB}" type="presParOf" srcId="{00013FF3-ADE5-4BC7-8731-E4893C2BBB0D}" destId="{74519016-E2C9-458B-B96B-5FE59CD1D4FB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7FF949-7AA1-48E9-85D5-9189A914F556}" type="doc">
      <dgm:prSet loTypeId="urn:microsoft.com/office/officeart/2009/3/layout/Phased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3C43EBBE-B5AC-4B92-AA6F-4E665CEB04E6}">
      <dgm:prSet phldrT="[Text]" custT="1"/>
      <dgm:spPr>
        <a:xfrm>
          <a:off x="904068" y="749252"/>
          <a:ext cx="1023800" cy="1023805"/>
        </a:xfrm>
        <a:solidFill>
          <a:srgbClr val="4472C4">
            <a:alpha val="50000"/>
            <a:hueOff val="-1470669"/>
            <a:satOff val="-2046"/>
            <a:lumOff val="-78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sz="3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媒体</a:t>
          </a:r>
        </a:p>
      </dgm:t>
    </dgm:pt>
    <dgm:pt modelId="{240F6205-29F5-4F4B-86D1-A4174A8FAF09}" type="parTrans" cxnId="{FAB8A2DA-D3B7-436F-B985-29C8E956AE71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53765F99-2A3C-4E95-8CEE-1D83D698CBD9}" type="sibTrans" cxnId="{FAB8A2DA-D3B7-436F-B985-29C8E956AE71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95043655-21B8-443A-AC81-278CA82E1DFD}">
      <dgm:prSet phldrT="[Text]" custT="1"/>
      <dgm:spPr>
        <a:xfrm>
          <a:off x="664138" y="2307554"/>
          <a:ext cx="1023800" cy="1023805"/>
        </a:xfrm>
        <a:solidFill>
          <a:srgbClr val="4472C4">
            <a:alpha val="50000"/>
            <a:hueOff val="-5147341"/>
            <a:satOff val="-7160"/>
            <a:lumOff val="-274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sz="3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企业</a:t>
          </a:r>
        </a:p>
      </dgm:t>
    </dgm:pt>
    <dgm:pt modelId="{B62B6574-D165-40C3-930E-46177FB6D29A}" type="parTrans" cxnId="{97248B98-F867-4AB7-92F2-C04C1EE03E16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EFFEEF69-B420-4A18-8465-F7C04EF039A6}" type="sibTrans" cxnId="{97248B98-F867-4AB7-92F2-C04C1EE03E16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AB095575-C631-4A3C-8130-6AC6201D472A}">
      <dgm:prSet phldrT="[Text]" custT="1"/>
      <dgm:spPr>
        <a:xfrm>
          <a:off x="1795307" y="2225959"/>
          <a:ext cx="1023800" cy="1023805"/>
        </a:xfrm>
        <a:solidFill>
          <a:srgbClr val="4472C4">
            <a:alpha val="50000"/>
            <a:hueOff val="-5882676"/>
            <a:satOff val="-8182"/>
            <a:lumOff val="-313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sz="3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政府与非政府组织</a:t>
          </a:r>
        </a:p>
      </dgm:t>
    </dgm:pt>
    <dgm:pt modelId="{973C947F-2FEB-4CF7-A0B7-0FB9006C3655}" type="parTrans" cxnId="{C5CB467C-7021-42CB-944B-D1E76D2DD3EB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51A5B6FA-AFC7-4284-A599-76F3B3BD938E}" type="sibTrans" cxnId="{C5CB467C-7021-42CB-944B-D1E76D2DD3EB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A0CEDD19-DDBC-4167-9DF2-11BBE6939FE2}">
      <dgm:prSet phldrT="[Text]" custT="1"/>
      <dgm:spPr>
        <a:xfrm>
          <a:off x="3842159" y="1326945"/>
          <a:ext cx="1570005" cy="1592103"/>
        </a:xfrm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sz="3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绿色汽车产品与技术</a:t>
          </a:r>
        </a:p>
      </dgm:t>
    </dgm:pt>
    <dgm:pt modelId="{8A98845F-93E6-4B79-AB2E-9B5C4CF68D16}" type="parTrans" cxnId="{896AE42C-C87A-468C-AD03-29D9E66ED89B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D7585121-D0B1-4EAA-A84A-2F79E08E9EF8}" type="sibTrans" cxnId="{896AE42C-C87A-468C-AD03-29D9E66ED89B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89C5DB6A-A25C-432E-95DD-DA4EA3129E65}">
      <dgm:prSet phldrT="[Text]" custT="1"/>
      <dgm:spPr>
        <a:xfrm>
          <a:off x="5179002" y="1299895"/>
          <a:ext cx="1592103" cy="1599300"/>
        </a:xfrm>
        <a:solidFill>
          <a:srgbClr val="4472C4">
            <a:alpha val="50000"/>
            <a:hueOff val="-735334"/>
            <a:satOff val="-1023"/>
            <a:lumOff val="-39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indent="0"/>
          <a:r>
            <a:rPr lang="zh-CN" altLang="en-US" sz="3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绿色消费与出行</a:t>
          </a:r>
        </a:p>
      </dgm:t>
    </dgm:pt>
    <dgm:pt modelId="{FCCFF2B1-6302-4847-A35F-28134BA031E2}" type="parTrans" cxnId="{2859CC3A-5079-494A-A146-365C5CBF7C0E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564191BB-9668-4930-865C-D79070A79022}" type="sibTrans" cxnId="{2859CC3A-5079-494A-A146-365C5CBF7C0E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ED531BA5-5C77-4F93-AC57-1EF9D38E3D8B}">
      <dgm:prSet phldrT="[Text]" custT="1"/>
      <dgm:spPr>
        <a:xfrm>
          <a:off x="7506405" y="3337301"/>
          <a:ext cx="2638364" cy="695197"/>
        </a:xfrm>
        <a:noFill/>
        <a:ln>
          <a:noFill/>
        </a:ln>
        <a:effectLst/>
      </dgm:spPr>
      <dgm:t>
        <a:bodyPr/>
        <a:lstStyle/>
        <a:p>
          <a:endParaRPr lang="zh-CN" altLang="en-US" sz="3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gm:t>
    </dgm:pt>
    <dgm:pt modelId="{761EAEB0-1CAC-417C-B656-ADBF4A209571}" type="parTrans" cxnId="{F415C8BB-191A-44CA-8A28-4E47595F69B7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5EBA675E-8F44-4F64-ABE7-AC322189C8A9}" type="sibTrans" cxnId="{F415C8BB-191A-44CA-8A28-4E47595F69B7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D649D261-45DA-469F-89FE-C1DD930E6815}">
      <dgm:prSet phldrT="[Text]" custT="1"/>
      <dgm:spPr>
        <a:xfrm>
          <a:off x="7493259" y="828789"/>
          <a:ext cx="2495283" cy="2469143"/>
        </a:xfr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n-US" altLang="zh-CN" sz="3200" b="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  <a:p>
          <a:pPr algn="l"/>
          <a:r>
            <a:rPr lang="en-US" altLang="zh-CN" sz="3200" b="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1</a:t>
          </a:r>
          <a:r>
            <a:rPr lang="zh-CN" altLang="en-US" sz="3200" b="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、普及清洁绿色汽车知识；</a:t>
          </a:r>
          <a:endParaRPr lang="en-US" altLang="zh-CN" sz="3200" b="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  <a:p>
          <a:pPr algn="l"/>
          <a:r>
            <a:rPr lang="en-US" altLang="zh-CN" sz="3200" b="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2</a:t>
          </a:r>
          <a:r>
            <a:rPr lang="zh-CN" altLang="en-US" sz="3200" b="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、改变汽车产品消费与行为意识；</a:t>
          </a:r>
          <a:endParaRPr lang="en-US" altLang="zh-CN" sz="3200" b="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  <a:p>
          <a:pPr algn="l"/>
          <a:r>
            <a:rPr lang="en-US" altLang="zh-CN" sz="3200" b="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3</a:t>
          </a:r>
          <a:r>
            <a:rPr lang="zh-CN" altLang="en-US" sz="3200" b="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、推动绿色汽车产品法规政策发展；</a:t>
          </a:r>
          <a:endParaRPr lang="en-US" altLang="zh-CN" sz="3200" b="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gm:t>
    </dgm:pt>
    <dgm:pt modelId="{297BFCE9-034A-4471-B797-FBBE9F2B7D5F}" type="parTrans" cxnId="{C024297E-3240-44DA-A6F9-1D8713494A3B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7E44EB63-E0F4-46B2-B4A5-E30E5AF78EC8}" type="sibTrans" cxnId="{C024297E-3240-44DA-A6F9-1D8713494A3B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904A3B28-4283-4442-9236-0FA78DA56C67}">
      <dgm:prSet phldrT="[Text]"/>
      <dgm:spPr/>
      <dgm:t>
        <a:bodyPr/>
        <a:lstStyle/>
        <a:p>
          <a:endParaRPr lang="zh-CN" altLang="en-US" sz="3200" dirty="0">
            <a:solidFill>
              <a:srgbClr val="FFFFFF"/>
            </a:solidFill>
          </a:endParaRPr>
        </a:p>
      </dgm:t>
    </dgm:pt>
    <dgm:pt modelId="{9E6CCB48-FE1B-4AC3-8524-1AA8794A28B3}" type="parTrans" cxnId="{3695F735-E84D-4A51-AC53-86EF15EB5EAE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ED492E15-7FE5-4B43-9498-79A367DE6297}" type="sibTrans" cxnId="{3695F735-E84D-4A51-AC53-86EF15EB5EAE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D87A2284-CF85-4D24-9897-45B3059A65F9}">
      <dgm:prSet phldrT="[Text]" custT="1"/>
      <dgm:spPr>
        <a:xfrm>
          <a:off x="653018" y="3337301"/>
          <a:ext cx="2638364" cy="695197"/>
        </a:xfrm>
        <a:noFill/>
        <a:ln>
          <a:noFill/>
        </a:ln>
        <a:effectLst/>
      </dgm:spPr>
      <dgm:t>
        <a:bodyPr/>
        <a:lstStyle/>
        <a:p>
          <a:endParaRPr lang="zh-CN" altLang="en-US" sz="3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gm:t>
    </dgm:pt>
    <dgm:pt modelId="{ACFA600A-01D3-4F60-B11F-490ECC57B115}" type="sibTrans" cxnId="{3A418F76-4642-46FF-A122-2C642AF738D5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94AFFBE9-4BE5-4E4F-9774-40F5FEFCEBCE}" type="parTrans" cxnId="{3A418F76-4642-46FF-A122-2C642AF738D5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777F34F0-2B56-46A8-B6F3-AF3B4F4C929A}">
      <dgm:prSet phldrT="[Text]" custT="1"/>
      <dgm:spPr>
        <a:xfrm>
          <a:off x="1924401" y="1077307"/>
          <a:ext cx="1137370" cy="1041108"/>
        </a:xfrm>
        <a:solidFill>
          <a:srgbClr val="4472C4">
            <a:alpha val="50000"/>
            <a:hueOff val="-3676672"/>
            <a:satOff val="-5114"/>
            <a:lumOff val="-196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sz="3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公众与消费者</a:t>
          </a:r>
        </a:p>
      </dgm:t>
    </dgm:pt>
    <dgm:pt modelId="{B84185A7-881F-454B-8447-86E299FA9258}" type="parTrans" cxnId="{61D13217-E8ED-476D-8315-B438730EAA2B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EE1E27DC-399D-4E16-B9AA-07590B474007}" type="sibTrans" cxnId="{61D13217-E8ED-476D-8315-B438730EAA2B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3D83C7D9-F88B-44EE-9EC3-FDFED24015C8}">
      <dgm:prSet phldrT="[Text]" custT="1"/>
      <dgm:spPr>
        <a:xfrm>
          <a:off x="3987515" y="3337301"/>
          <a:ext cx="2638364" cy="695197"/>
        </a:xfrm>
        <a:noFill/>
        <a:ln>
          <a:noFill/>
        </a:ln>
        <a:effectLst/>
      </dgm:spPr>
      <dgm:t>
        <a:bodyPr/>
        <a:lstStyle/>
        <a:p>
          <a:endParaRPr lang="zh-CN" altLang="en-US" sz="3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gm:t>
    </dgm:pt>
    <dgm:pt modelId="{E1882B54-1E19-4649-A15C-E489E3EB6C3D}" type="sibTrans" cxnId="{79DE9F07-44A3-40B0-929A-306025F020BB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423023A5-43D0-4C0D-87AA-87541FDDD61D}" type="parTrans" cxnId="{79DE9F07-44A3-40B0-929A-306025F020BB}">
      <dgm:prSet/>
      <dgm:spPr/>
      <dgm:t>
        <a:bodyPr/>
        <a:lstStyle/>
        <a:p>
          <a:endParaRPr lang="zh-CN" altLang="en-US" sz="3200">
            <a:solidFill>
              <a:srgbClr val="FFFFFF"/>
            </a:solidFill>
          </a:endParaRPr>
        </a:p>
      </dgm:t>
    </dgm:pt>
    <dgm:pt modelId="{3656DCC7-D71A-4777-A6BC-F546FCE0EE3B}" type="pres">
      <dgm:prSet presAssocID="{F87FF949-7AA1-48E9-85D5-9189A914F556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718AE401-21C0-4749-B2A2-88D361D21C4C}" type="pres">
      <dgm:prSet presAssocID="{F87FF949-7AA1-48E9-85D5-9189A914F556}" presName="arc1" presStyleLbl="node1" presStyleIdx="0" presStyleCnt="4"/>
      <dgm:spPr>
        <a:xfrm rot="5400000">
          <a:off x="267" y="318571"/>
          <a:ext cx="3474871" cy="3475405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09DA2D00-017B-49EC-9183-17C02AE1F5AD}" type="pres">
      <dgm:prSet presAssocID="{F87FF949-7AA1-48E9-85D5-9189A914F556}" presName="arc3" presStyleLbl="node1" presStyleIdx="1" presStyleCnt="4"/>
      <dgm:spPr>
        <a:xfrm rot="16200000">
          <a:off x="3576622" y="318571"/>
          <a:ext cx="3474871" cy="3475405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4472C4">
            <a:hueOff val="-2451115"/>
            <a:satOff val="-3409"/>
            <a:lumOff val="-130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2023C5D-73A5-4728-B7BE-05FC2258C3F1}" type="pres">
      <dgm:prSet presAssocID="{F87FF949-7AA1-48E9-85D5-9189A914F556}" presName="parentText2" presStyleLbl="revTx" presStyleIdx="0" presStyleCnt="3">
        <dgm:presLayoutVars>
          <dgm:chMax val="4"/>
          <dgm:chPref val="3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CN" altLang="en-US"/>
        </a:p>
      </dgm:t>
    </dgm:pt>
    <dgm:pt modelId="{2EB0ED8D-FBF4-40D5-8C38-54D1D7F958C3}" type="pres">
      <dgm:prSet presAssocID="{F87FF949-7AA1-48E9-85D5-9189A914F556}" presName="arc2" presStyleLbl="node1" presStyleIdx="2" presStyleCnt="4"/>
      <dgm:spPr>
        <a:xfrm rot="5400000">
          <a:off x="3465157" y="318571"/>
          <a:ext cx="3474871" cy="3475405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4472C4">
            <a:hueOff val="-4902230"/>
            <a:satOff val="-6819"/>
            <a:lumOff val="-261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B443337-A699-4765-98CE-0F766860BFE2}" type="pres">
      <dgm:prSet presAssocID="{F87FF949-7AA1-48E9-85D5-9189A914F556}" presName="arc4" presStyleLbl="node1" presStyleIdx="3" presStyleCnt="4"/>
      <dgm:spPr>
        <a:xfrm rot="16200000">
          <a:off x="7040461" y="318571"/>
          <a:ext cx="3474871" cy="3475405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4472C4">
            <a:hueOff val="-7353344"/>
            <a:satOff val="-10228"/>
            <a:lumOff val="-392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64B8AED-FBC8-49BC-9945-72BD23255543}" type="pres">
      <dgm:prSet presAssocID="{F87FF949-7AA1-48E9-85D5-9189A914F556}" presName="parentText3" presStyleLbl="revTx" presStyleIdx="1" presStyleCnt="3" custLinFactNeighborX="11692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CN" altLang="en-US"/>
        </a:p>
      </dgm:t>
    </dgm:pt>
    <dgm:pt modelId="{18D31B9C-26B0-4EEF-BCD9-BAE97C0BE7AA}" type="pres">
      <dgm:prSet presAssocID="{F87FF949-7AA1-48E9-85D5-9189A914F556}" presName="middleComposite" presStyleCnt="0"/>
      <dgm:spPr/>
    </dgm:pt>
    <dgm:pt modelId="{E516053C-EC8F-4F68-9C6B-DEACD9847BCD}" type="pres">
      <dgm:prSet presAssocID="{A0CEDD19-DDBC-4167-9DF2-11BBE6939FE2}" presName="circ1" presStyleLbl="vennNode1" presStyleIdx="0" presStyleCnt="11" custScaleX="89997" custScaleY="84666" custLinFactNeighborX="4621" custLinFactNeighborY="692"/>
      <dgm:spPr>
        <a:prstGeom prst="ellipse">
          <a:avLst/>
        </a:prstGeom>
      </dgm:spPr>
      <dgm:t>
        <a:bodyPr/>
        <a:lstStyle/>
        <a:p>
          <a:endParaRPr lang="zh-CN" altLang="en-US"/>
        </a:p>
      </dgm:t>
    </dgm:pt>
    <dgm:pt modelId="{5414B444-BAFF-4DDD-BA78-827BD0B229DE}" type="pres">
      <dgm:prSet presAssocID="{A0CEDD19-DDBC-4167-9DF2-11BBE6939FE2}" presName="circ1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8B843FF8-804B-412D-B8B5-CB8939B53A18}" type="pres">
      <dgm:prSet presAssocID="{89C5DB6A-A25C-432E-95DD-DA4EA3129E65}" presName="circ2" presStyleLbl="vennNode1" presStyleIdx="1" presStyleCnt="11" custScaleX="84665" custScaleY="82646" custLinFactNeighborX="-2190" custLinFactNeighborY="472"/>
      <dgm:spPr>
        <a:prstGeom prst="ellipse">
          <a:avLst/>
        </a:prstGeom>
      </dgm:spPr>
      <dgm:t>
        <a:bodyPr/>
        <a:lstStyle/>
        <a:p>
          <a:endParaRPr lang="zh-CN" altLang="en-US"/>
        </a:p>
      </dgm:t>
    </dgm:pt>
    <dgm:pt modelId="{60DAAE41-CA08-4F9B-88D8-9A5A3377B051}" type="pres">
      <dgm:prSet presAssocID="{89C5DB6A-A25C-432E-95DD-DA4EA3129E65}" presName="circ2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6C4771BD-9566-435F-8CC9-9FBA9D2D584A}" type="pres">
      <dgm:prSet presAssocID="{F87FF949-7AA1-48E9-85D5-9189A914F556}" presName="leftComposite" presStyleCnt="0"/>
      <dgm:spPr/>
    </dgm:pt>
    <dgm:pt modelId="{1D7B2381-FD07-4CA6-A567-79EBA6F993CC}" type="pres">
      <dgm:prSet presAssocID="{3C43EBBE-B5AC-4B92-AA6F-4E665CEB04E6}" presName="childText1_1" presStyleLbl="vennNode1" presStyleIdx="2" presStyleCnt="11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zh-CN" altLang="en-US"/>
        </a:p>
      </dgm:t>
    </dgm:pt>
    <dgm:pt modelId="{7DBC9E9B-9572-4230-B891-D39242664398}" type="pres">
      <dgm:prSet presAssocID="{3C43EBBE-B5AC-4B92-AA6F-4E665CEB04E6}" presName="ellipse1" presStyleLbl="vennNode1" presStyleIdx="3" presStyleCnt="11"/>
      <dgm:spPr>
        <a:xfrm>
          <a:off x="1028313" y="1911717"/>
          <a:ext cx="292514" cy="292552"/>
        </a:xfrm>
        <a:prstGeom prst="ellipse">
          <a:avLst/>
        </a:prstGeom>
        <a:solidFill>
          <a:srgbClr val="4472C4">
            <a:alpha val="50000"/>
            <a:hueOff val="-2206003"/>
            <a:satOff val="-3068"/>
            <a:lumOff val="-117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7BFF2AB-332F-4D9B-BB29-45C0AA15A48F}" type="pres">
      <dgm:prSet presAssocID="{3C43EBBE-B5AC-4B92-AA6F-4E665CEB04E6}" presName="ellipse2" presStyleLbl="vennNode1" presStyleIdx="4" presStyleCnt="11"/>
      <dgm:spPr>
        <a:xfrm>
          <a:off x="1980942" y="781270"/>
          <a:ext cx="292514" cy="292552"/>
        </a:xfrm>
        <a:prstGeom prst="ellipse">
          <a:avLst/>
        </a:prstGeom>
        <a:solidFill>
          <a:srgbClr val="4472C4">
            <a:alpha val="50000"/>
            <a:hueOff val="-2941338"/>
            <a:satOff val="-4091"/>
            <a:lumOff val="-1569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A751D57-011D-4F66-828F-60B4D34375FA}" type="pres">
      <dgm:prSet presAssocID="{777F34F0-2B56-46A8-B6F3-AF3B4F4C929A}" presName="childText1_2" presStyleLbl="vennNode1" presStyleIdx="5" presStyleCnt="11" custScaleX="111093" custScaleY="101690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zh-CN" altLang="en-US"/>
        </a:p>
      </dgm:t>
    </dgm:pt>
    <dgm:pt modelId="{BA206580-CB1F-47A8-BC12-33A60D77C76B}" type="pres">
      <dgm:prSet presAssocID="{777F34F0-2B56-46A8-B6F3-AF3B4F4C929A}" presName="ellipse3" presStyleLbl="vennNode1" presStyleIdx="6" presStyleCnt="11"/>
      <dgm:spPr>
        <a:xfrm>
          <a:off x="2817396" y="2125257"/>
          <a:ext cx="292514" cy="292552"/>
        </a:xfrm>
        <a:prstGeom prst="ellipse">
          <a:avLst/>
        </a:prstGeom>
        <a:solidFill>
          <a:srgbClr val="4472C4">
            <a:alpha val="50000"/>
            <a:hueOff val="-4412007"/>
            <a:satOff val="-6137"/>
            <a:lumOff val="-235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8E8C9C6-4FCB-4125-A62B-8D4F5BEAD5D4}" type="pres">
      <dgm:prSet presAssocID="{95043655-21B8-443A-AC81-278CA82E1DFD}" presName="childText1_3" presStyleLbl="vennNode1" presStyleIdx="7" presStyleCnt="11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zh-CN" altLang="en-US"/>
        </a:p>
      </dgm:t>
    </dgm:pt>
    <dgm:pt modelId="{2E686CAB-D7DA-4C12-8AE1-88086C9576DA}" type="pres">
      <dgm:prSet presAssocID="{AB095575-C631-4A3C-8130-6AC6201D472A}" presName="childText1_4" presStyleLbl="vennNode1" presStyleIdx="8" presStyleCnt="11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zh-CN" altLang="en-US"/>
        </a:p>
      </dgm:t>
    </dgm:pt>
    <dgm:pt modelId="{888B5B77-000C-40FE-AFDC-6983D5C7A417}" type="pres">
      <dgm:prSet presAssocID="{AB095575-C631-4A3C-8130-6AC6201D472A}" presName="ellipse4" presStyleLbl="vennNode1" presStyleIdx="9" presStyleCnt="11"/>
      <dgm:spPr>
        <a:xfrm>
          <a:off x="1452166" y="1842000"/>
          <a:ext cx="502850" cy="502736"/>
        </a:xfrm>
        <a:prstGeom prst="ellipse">
          <a:avLst/>
        </a:prstGeom>
        <a:solidFill>
          <a:srgbClr val="4472C4">
            <a:alpha val="50000"/>
            <a:hueOff val="-6618010"/>
            <a:satOff val="-9205"/>
            <a:lumOff val="-353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99C665F-7228-4843-8003-43A7CF885968}" type="pres">
      <dgm:prSet presAssocID="{AB095575-C631-4A3C-8130-6AC6201D472A}" presName="ellipse5" presStyleLbl="vennNode1" presStyleIdx="10" presStyleCnt="11"/>
      <dgm:spPr>
        <a:xfrm>
          <a:off x="699846" y="2099178"/>
          <a:ext cx="219874" cy="219737"/>
        </a:xfrm>
        <a:prstGeom prst="ellipse">
          <a:avLst/>
        </a:prstGeom>
        <a:solidFill>
          <a:srgbClr val="4472C4">
            <a:alpha val="50000"/>
            <a:hueOff val="-7353344"/>
            <a:satOff val="-10228"/>
            <a:lumOff val="-392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9438B82-9A25-498A-BB4C-70508C173F00}" type="pres">
      <dgm:prSet presAssocID="{F87FF949-7AA1-48E9-85D5-9189A914F556}" presName="rightChild" presStyleLbl="node2" presStyleIdx="0" presStyleCnt="1" custScaleX="122950" custScaleY="121684" custLinFactNeighborX="11260" custLinFactNeighborY="578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zh-CN" altLang="en-US"/>
        </a:p>
      </dgm:t>
    </dgm:pt>
    <dgm:pt modelId="{C0872202-2B0C-409B-BD92-36585FF082E6}" type="pres">
      <dgm:prSet presAssocID="{F87FF949-7AA1-48E9-85D5-9189A914F556}" presName="parentText1" presStyleLbl="revTx" presStyleIdx="2" presStyleCnt="3">
        <dgm:presLayoutVars>
          <dgm:chMax val="4"/>
          <dgm:chPref val="3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CN" altLang="en-US"/>
        </a:p>
      </dgm:t>
    </dgm:pt>
  </dgm:ptLst>
  <dgm:cxnLst>
    <dgm:cxn modelId="{C4CB7CE5-D88D-224D-A43E-8BFB3123EB9E}" type="presOf" srcId="{ED531BA5-5C77-4F93-AC57-1EF9D38E3D8B}" destId="{E64B8AED-FBC8-49BC-9945-72BD23255543}" srcOrd="0" destOrd="0" presId="urn:microsoft.com/office/officeart/2009/3/layout/PhasedProcess"/>
    <dgm:cxn modelId="{FFB72529-309A-8D40-A42C-A1EBC020CB7D}" type="presOf" srcId="{D649D261-45DA-469F-89FE-C1DD930E6815}" destId="{99438B82-9A25-498A-BB4C-70508C173F00}" srcOrd="0" destOrd="0" presId="urn:microsoft.com/office/officeart/2009/3/layout/PhasedProcess"/>
    <dgm:cxn modelId="{66E8F0B8-C0D8-2E49-99D1-F11E748873E0}" type="presOf" srcId="{AB095575-C631-4A3C-8130-6AC6201D472A}" destId="{2E686CAB-D7DA-4C12-8AE1-88086C9576DA}" srcOrd="0" destOrd="0" presId="urn:microsoft.com/office/officeart/2009/3/layout/PhasedProcess"/>
    <dgm:cxn modelId="{896AE42C-C87A-468C-AD03-29D9E66ED89B}" srcId="{3D83C7D9-F88B-44EE-9EC3-FDFED24015C8}" destId="{A0CEDD19-DDBC-4167-9DF2-11BBE6939FE2}" srcOrd="0" destOrd="0" parTransId="{8A98845F-93E6-4B79-AB2E-9B5C4CF68D16}" sibTransId="{D7585121-D0B1-4EAA-A84A-2F79E08E9EF8}"/>
    <dgm:cxn modelId="{54FD4856-D05D-0444-AC3E-208855D0146C}" type="presOf" srcId="{A0CEDD19-DDBC-4167-9DF2-11BBE6939FE2}" destId="{5414B444-BAFF-4DDD-BA78-827BD0B229DE}" srcOrd="1" destOrd="0" presId="urn:microsoft.com/office/officeart/2009/3/layout/PhasedProcess"/>
    <dgm:cxn modelId="{FAB8A2DA-D3B7-436F-B985-29C8E956AE71}" srcId="{D87A2284-CF85-4D24-9897-45B3059A65F9}" destId="{3C43EBBE-B5AC-4B92-AA6F-4E665CEB04E6}" srcOrd="0" destOrd="0" parTransId="{240F6205-29F5-4F4B-86D1-A4174A8FAF09}" sibTransId="{53765F99-2A3C-4E95-8CEE-1D83D698CBD9}"/>
    <dgm:cxn modelId="{97248B98-F867-4AB7-92F2-C04C1EE03E16}" srcId="{D87A2284-CF85-4D24-9897-45B3059A65F9}" destId="{95043655-21B8-443A-AC81-278CA82E1DFD}" srcOrd="2" destOrd="0" parTransId="{B62B6574-D165-40C3-930E-46177FB6D29A}" sibTransId="{EFFEEF69-B420-4A18-8465-F7C04EF039A6}"/>
    <dgm:cxn modelId="{34260FDC-ED03-2A41-BAB0-1BFC7C23461A}" type="presOf" srcId="{D87A2284-CF85-4D24-9897-45B3059A65F9}" destId="{C0872202-2B0C-409B-BD92-36585FF082E6}" srcOrd="0" destOrd="0" presId="urn:microsoft.com/office/officeart/2009/3/layout/PhasedProcess"/>
    <dgm:cxn modelId="{AC4B2937-6D9A-AB47-B600-8C7D3EBDC3C2}" type="presOf" srcId="{89C5DB6A-A25C-432E-95DD-DA4EA3129E65}" destId="{8B843FF8-804B-412D-B8B5-CB8939B53A18}" srcOrd="0" destOrd="0" presId="urn:microsoft.com/office/officeart/2009/3/layout/PhasedProcess"/>
    <dgm:cxn modelId="{248DD926-DCB9-8048-8361-1541C3FF5F03}" type="presOf" srcId="{3C43EBBE-B5AC-4B92-AA6F-4E665CEB04E6}" destId="{1D7B2381-FD07-4CA6-A567-79EBA6F993CC}" srcOrd="0" destOrd="0" presId="urn:microsoft.com/office/officeart/2009/3/layout/PhasedProcess"/>
    <dgm:cxn modelId="{C8579313-98DA-8B4C-92C1-5416F4E8D650}" type="presOf" srcId="{3D83C7D9-F88B-44EE-9EC3-FDFED24015C8}" destId="{C2023C5D-73A5-4728-B7BE-05FC2258C3F1}" srcOrd="0" destOrd="0" presId="urn:microsoft.com/office/officeart/2009/3/layout/PhasedProcess"/>
    <dgm:cxn modelId="{3A418F76-4642-46FF-A122-2C642AF738D5}" srcId="{F87FF949-7AA1-48E9-85D5-9189A914F556}" destId="{D87A2284-CF85-4D24-9897-45B3059A65F9}" srcOrd="0" destOrd="0" parTransId="{94AFFBE9-4BE5-4E4F-9774-40F5FEFCEBCE}" sibTransId="{ACFA600A-01D3-4F60-B11F-490ECC57B115}"/>
    <dgm:cxn modelId="{4A9D65E7-2B02-344E-B8EC-922461B07A26}" type="presOf" srcId="{89C5DB6A-A25C-432E-95DD-DA4EA3129E65}" destId="{60DAAE41-CA08-4F9B-88D8-9A5A3377B051}" srcOrd="1" destOrd="0" presId="urn:microsoft.com/office/officeart/2009/3/layout/PhasedProcess"/>
    <dgm:cxn modelId="{3CF5BEDB-3DD4-824B-A4D6-A3A117C7D85E}" type="presOf" srcId="{F87FF949-7AA1-48E9-85D5-9189A914F556}" destId="{3656DCC7-D71A-4777-A6BC-F546FCE0EE3B}" srcOrd="0" destOrd="0" presId="urn:microsoft.com/office/officeart/2009/3/layout/PhasedProcess"/>
    <dgm:cxn modelId="{79DE9F07-44A3-40B0-929A-306025F020BB}" srcId="{F87FF949-7AA1-48E9-85D5-9189A914F556}" destId="{3D83C7D9-F88B-44EE-9EC3-FDFED24015C8}" srcOrd="1" destOrd="0" parTransId="{423023A5-43D0-4C0D-87AA-87541FDDD61D}" sibTransId="{E1882B54-1E19-4649-A15C-E489E3EB6C3D}"/>
    <dgm:cxn modelId="{C5CB467C-7021-42CB-944B-D1E76D2DD3EB}" srcId="{D87A2284-CF85-4D24-9897-45B3059A65F9}" destId="{AB095575-C631-4A3C-8130-6AC6201D472A}" srcOrd="3" destOrd="0" parTransId="{973C947F-2FEB-4CF7-A0B7-0FB9006C3655}" sibTransId="{51A5B6FA-AFC7-4284-A599-76F3B3BD938E}"/>
    <dgm:cxn modelId="{CDD30321-78DA-D242-9003-80587EE92F7D}" type="presOf" srcId="{777F34F0-2B56-46A8-B6F3-AF3B4F4C929A}" destId="{AA751D57-011D-4F66-828F-60B4D34375FA}" srcOrd="0" destOrd="0" presId="urn:microsoft.com/office/officeart/2009/3/layout/PhasedProcess"/>
    <dgm:cxn modelId="{61D13217-E8ED-476D-8315-B438730EAA2B}" srcId="{D87A2284-CF85-4D24-9897-45B3059A65F9}" destId="{777F34F0-2B56-46A8-B6F3-AF3B4F4C929A}" srcOrd="1" destOrd="0" parTransId="{B84185A7-881F-454B-8447-86E299FA9258}" sibTransId="{EE1E27DC-399D-4E16-B9AA-07590B474007}"/>
    <dgm:cxn modelId="{F55E212D-4B68-C547-9C85-FD747FF301B1}" type="presOf" srcId="{95043655-21B8-443A-AC81-278CA82E1DFD}" destId="{B8E8C9C6-4FCB-4125-A62B-8D4F5BEAD5D4}" srcOrd="0" destOrd="0" presId="urn:microsoft.com/office/officeart/2009/3/layout/PhasedProcess"/>
    <dgm:cxn modelId="{3695F735-E84D-4A51-AC53-86EF15EB5EAE}" srcId="{F87FF949-7AA1-48E9-85D5-9189A914F556}" destId="{904A3B28-4283-4442-9236-0FA78DA56C67}" srcOrd="3" destOrd="0" parTransId="{9E6CCB48-FE1B-4AC3-8524-1AA8794A28B3}" sibTransId="{ED492E15-7FE5-4B43-9498-79A367DE6297}"/>
    <dgm:cxn modelId="{2859CC3A-5079-494A-A146-365C5CBF7C0E}" srcId="{3D83C7D9-F88B-44EE-9EC3-FDFED24015C8}" destId="{89C5DB6A-A25C-432E-95DD-DA4EA3129E65}" srcOrd="1" destOrd="0" parTransId="{FCCFF2B1-6302-4847-A35F-28134BA031E2}" sibTransId="{564191BB-9668-4930-865C-D79070A79022}"/>
    <dgm:cxn modelId="{22A245AE-09D5-1B48-98AA-1E2319BF1951}" type="presOf" srcId="{A0CEDD19-DDBC-4167-9DF2-11BBE6939FE2}" destId="{E516053C-EC8F-4F68-9C6B-DEACD9847BCD}" srcOrd="0" destOrd="0" presId="urn:microsoft.com/office/officeart/2009/3/layout/PhasedProcess"/>
    <dgm:cxn modelId="{F415C8BB-191A-44CA-8A28-4E47595F69B7}" srcId="{F87FF949-7AA1-48E9-85D5-9189A914F556}" destId="{ED531BA5-5C77-4F93-AC57-1EF9D38E3D8B}" srcOrd="2" destOrd="0" parTransId="{761EAEB0-1CAC-417C-B656-ADBF4A209571}" sibTransId="{5EBA675E-8F44-4F64-ABE7-AC322189C8A9}"/>
    <dgm:cxn modelId="{C024297E-3240-44DA-A6F9-1D8713494A3B}" srcId="{ED531BA5-5C77-4F93-AC57-1EF9D38E3D8B}" destId="{D649D261-45DA-469F-89FE-C1DD930E6815}" srcOrd="0" destOrd="0" parTransId="{297BFCE9-034A-4471-B797-FBBE9F2B7D5F}" sibTransId="{7E44EB63-E0F4-46B2-B4A5-E30E5AF78EC8}"/>
    <dgm:cxn modelId="{46B16FEB-C875-5D46-A6F0-9A17698227C2}" type="presParOf" srcId="{3656DCC7-D71A-4777-A6BC-F546FCE0EE3B}" destId="{718AE401-21C0-4749-B2A2-88D361D21C4C}" srcOrd="0" destOrd="0" presId="urn:microsoft.com/office/officeart/2009/3/layout/PhasedProcess"/>
    <dgm:cxn modelId="{8CF0374B-8F1C-A848-A4A5-5FED996FCB7A}" type="presParOf" srcId="{3656DCC7-D71A-4777-A6BC-F546FCE0EE3B}" destId="{09DA2D00-017B-49EC-9183-17C02AE1F5AD}" srcOrd="1" destOrd="0" presId="urn:microsoft.com/office/officeart/2009/3/layout/PhasedProcess"/>
    <dgm:cxn modelId="{BF1061DF-85A6-F843-92FB-EC967A9C5A14}" type="presParOf" srcId="{3656DCC7-D71A-4777-A6BC-F546FCE0EE3B}" destId="{C2023C5D-73A5-4728-B7BE-05FC2258C3F1}" srcOrd="2" destOrd="0" presId="urn:microsoft.com/office/officeart/2009/3/layout/PhasedProcess"/>
    <dgm:cxn modelId="{75CBE39B-4D85-314E-81C8-AAFB94E6A765}" type="presParOf" srcId="{3656DCC7-D71A-4777-A6BC-F546FCE0EE3B}" destId="{2EB0ED8D-FBF4-40D5-8C38-54D1D7F958C3}" srcOrd="3" destOrd="0" presId="urn:microsoft.com/office/officeart/2009/3/layout/PhasedProcess"/>
    <dgm:cxn modelId="{5DE5CDF3-B503-5B49-850A-016A653D850C}" type="presParOf" srcId="{3656DCC7-D71A-4777-A6BC-F546FCE0EE3B}" destId="{BB443337-A699-4765-98CE-0F766860BFE2}" srcOrd="4" destOrd="0" presId="urn:microsoft.com/office/officeart/2009/3/layout/PhasedProcess"/>
    <dgm:cxn modelId="{61F58005-15F6-A04E-92B3-9443711C59F0}" type="presParOf" srcId="{3656DCC7-D71A-4777-A6BC-F546FCE0EE3B}" destId="{E64B8AED-FBC8-49BC-9945-72BD23255543}" srcOrd="5" destOrd="0" presId="urn:microsoft.com/office/officeart/2009/3/layout/PhasedProcess"/>
    <dgm:cxn modelId="{B1DD6F9D-0C6A-EB45-8FB2-EE4346E05BA2}" type="presParOf" srcId="{3656DCC7-D71A-4777-A6BC-F546FCE0EE3B}" destId="{18D31B9C-26B0-4EEF-BCD9-BAE97C0BE7AA}" srcOrd="6" destOrd="0" presId="urn:microsoft.com/office/officeart/2009/3/layout/PhasedProcess"/>
    <dgm:cxn modelId="{8A9ACA28-4003-6549-B42C-4F00C0E306D3}" type="presParOf" srcId="{18D31B9C-26B0-4EEF-BCD9-BAE97C0BE7AA}" destId="{E516053C-EC8F-4F68-9C6B-DEACD9847BCD}" srcOrd="0" destOrd="0" presId="urn:microsoft.com/office/officeart/2009/3/layout/PhasedProcess"/>
    <dgm:cxn modelId="{B82ACB14-FD98-5342-82E1-A66D1F1FAA1E}" type="presParOf" srcId="{18D31B9C-26B0-4EEF-BCD9-BAE97C0BE7AA}" destId="{5414B444-BAFF-4DDD-BA78-827BD0B229DE}" srcOrd="1" destOrd="0" presId="urn:microsoft.com/office/officeart/2009/3/layout/PhasedProcess"/>
    <dgm:cxn modelId="{095B8841-5F23-4F40-955F-B093D8CB415B}" type="presParOf" srcId="{18D31B9C-26B0-4EEF-BCD9-BAE97C0BE7AA}" destId="{8B843FF8-804B-412D-B8B5-CB8939B53A18}" srcOrd="2" destOrd="0" presId="urn:microsoft.com/office/officeart/2009/3/layout/PhasedProcess"/>
    <dgm:cxn modelId="{99C8C633-8399-4441-99D0-D2464A72DF3F}" type="presParOf" srcId="{18D31B9C-26B0-4EEF-BCD9-BAE97C0BE7AA}" destId="{60DAAE41-CA08-4F9B-88D8-9A5A3377B051}" srcOrd="3" destOrd="0" presId="urn:microsoft.com/office/officeart/2009/3/layout/PhasedProcess"/>
    <dgm:cxn modelId="{C7D095ED-877E-4746-B9BB-13F9DF8E73EA}" type="presParOf" srcId="{3656DCC7-D71A-4777-A6BC-F546FCE0EE3B}" destId="{6C4771BD-9566-435F-8CC9-9FBA9D2D584A}" srcOrd="7" destOrd="0" presId="urn:microsoft.com/office/officeart/2009/3/layout/PhasedProcess"/>
    <dgm:cxn modelId="{31676B8F-280C-D744-852E-6AF4A3D2D68B}" type="presParOf" srcId="{6C4771BD-9566-435F-8CC9-9FBA9D2D584A}" destId="{1D7B2381-FD07-4CA6-A567-79EBA6F993CC}" srcOrd="0" destOrd="0" presId="urn:microsoft.com/office/officeart/2009/3/layout/PhasedProcess"/>
    <dgm:cxn modelId="{2C4A6316-D42F-E948-9C75-130998B2B88A}" type="presParOf" srcId="{6C4771BD-9566-435F-8CC9-9FBA9D2D584A}" destId="{7DBC9E9B-9572-4230-B891-D39242664398}" srcOrd="1" destOrd="0" presId="urn:microsoft.com/office/officeart/2009/3/layout/PhasedProcess"/>
    <dgm:cxn modelId="{A2D9F585-70D0-A74A-808C-7DD6FE8D0A3F}" type="presParOf" srcId="{6C4771BD-9566-435F-8CC9-9FBA9D2D584A}" destId="{A7BFF2AB-332F-4D9B-BB29-45C0AA15A48F}" srcOrd="2" destOrd="0" presId="urn:microsoft.com/office/officeart/2009/3/layout/PhasedProcess"/>
    <dgm:cxn modelId="{B723F835-C446-8440-87C8-624F513D84A3}" type="presParOf" srcId="{6C4771BD-9566-435F-8CC9-9FBA9D2D584A}" destId="{AA751D57-011D-4F66-828F-60B4D34375FA}" srcOrd="3" destOrd="0" presId="urn:microsoft.com/office/officeart/2009/3/layout/PhasedProcess"/>
    <dgm:cxn modelId="{B0A58874-AEAD-9B47-A1F0-ACBF48A1114B}" type="presParOf" srcId="{6C4771BD-9566-435F-8CC9-9FBA9D2D584A}" destId="{BA206580-CB1F-47A8-BC12-33A60D77C76B}" srcOrd="4" destOrd="0" presId="urn:microsoft.com/office/officeart/2009/3/layout/PhasedProcess"/>
    <dgm:cxn modelId="{E774CB63-E071-6541-ACE5-D4319DCD921E}" type="presParOf" srcId="{6C4771BD-9566-435F-8CC9-9FBA9D2D584A}" destId="{B8E8C9C6-4FCB-4125-A62B-8D4F5BEAD5D4}" srcOrd="5" destOrd="0" presId="urn:microsoft.com/office/officeart/2009/3/layout/PhasedProcess"/>
    <dgm:cxn modelId="{124C43E6-08B7-FE49-8EBA-415137E44AAC}" type="presParOf" srcId="{6C4771BD-9566-435F-8CC9-9FBA9D2D584A}" destId="{2E686CAB-D7DA-4C12-8AE1-88086C9576DA}" srcOrd="6" destOrd="0" presId="urn:microsoft.com/office/officeart/2009/3/layout/PhasedProcess"/>
    <dgm:cxn modelId="{C005901D-8A5E-594D-A514-7C36F093650E}" type="presParOf" srcId="{6C4771BD-9566-435F-8CC9-9FBA9D2D584A}" destId="{888B5B77-000C-40FE-AFDC-6983D5C7A417}" srcOrd="7" destOrd="0" presId="urn:microsoft.com/office/officeart/2009/3/layout/PhasedProcess"/>
    <dgm:cxn modelId="{D7B77422-C597-5C47-861B-341F99C44FCC}" type="presParOf" srcId="{6C4771BD-9566-435F-8CC9-9FBA9D2D584A}" destId="{999C665F-7228-4843-8003-43A7CF885968}" srcOrd="8" destOrd="0" presId="urn:microsoft.com/office/officeart/2009/3/layout/PhasedProcess"/>
    <dgm:cxn modelId="{EAD8742F-B4A9-2B4A-821F-41DC37E96CC0}" type="presParOf" srcId="{3656DCC7-D71A-4777-A6BC-F546FCE0EE3B}" destId="{99438B82-9A25-498A-BB4C-70508C173F00}" srcOrd="8" destOrd="0" presId="urn:microsoft.com/office/officeart/2009/3/layout/PhasedProcess"/>
    <dgm:cxn modelId="{029C17F5-3A44-A541-92CD-B18AFCA10E34}" type="presParOf" srcId="{3656DCC7-D71A-4777-A6BC-F546FCE0EE3B}" destId="{C0872202-2B0C-409B-BD92-36585FF082E6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F553C-E14C-4764-B8F8-F936C91EB05A}">
      <dsp:nvSpPr>
        <dsp:cNvPr id="0" name=""/>
        <dsp:cNvSpPr/>
      </dsp:nvSpPr>
      <dsp:spPr>
        <a:xfrm>
          <a:off x="1523991" y="787165"/>
          <a:ext cx="3704796" cy="253730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6500" kern="1200" dirty="0"/>
            <a:t>绿色</a:t>
          </a:r>
          <a:endParaRPr lang="en-US" altLang="zh-CN" sz="6500" kern="1200" dirty="0"/>
        </a:p>
      </dsp:txBody>
      <dsp:txXfrm>
        <a:off x="2066546" y="1158745"/>
        <a:ext cx="2619686" cy="1794146"/>
      </dsp:txXfrm>
    </dsp:sp>
    <dsp:sp modelId="{C40F98DF-6711-415E-A5F5-DCB686047DA0}">
      <dsp:nvSpPr>
        <dsp:cNvPr id="0" name=""/>
        <dsp:cNvSpPr/>
      </dsp:nvSpPr>
      <dsp:spPr>
        <a:xfrm>
          <a:off x="2592471" y="0"/>
          <a:ext cx="1640533" cy="1615388"/>
        </a:xfrm>
        <a:prstGeom prst="ellipse">
          <a:avLst/>
        </a:prstGeom>
        <a:solidFill>
          <a:schemeClr val="accent4">
            <a:alpha val="50000"/>
            <a:hueOff val="-1488257"/>
            <a:satOff val="8966"/>
            <a:lumOff val="71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700" b="1" kern="1200" smtClean="0"/>
            <a:t>节能</a:t>
          </a:r>
          <a:endParaRPr lang="en-US" altLang="zh-CN" sz="3700" b="1" kern="1200" dirty="0"/>
        </a:p>
      </dsp:txBody>
      <dsp:txXfrm>
        <a:off x="2832721" y="236568"/>
        <a:ext cx="1160033" cy="1142252"/>
      </dsp:txXfrm>
    </dsp:sp>
    <dsp:sp modelId="{55570104-BEEE-4E10-AEAE-137BC2E07A30}">
      <dsp:nvSpPr>
        <dsp:cNvPr id="0" name=""/>
        <dsp:cNvSpPr/>
      </dsp:nvSpPr>
      <dsp:spPr>
        <a:xfrm>
          <a:off x="4404065" y="2488921"/>
          <a:ext cx="1483486" cy="1434846"/>
        </a:xfrm>
        <a:prstGeom prst="ellipse">
          <a:avLst/>
        </a:prstGeom>
        <a:solidFill>
          <a:schemeClr val="accent4">
            <a:alpha val="50000"/>
            <a:hueOff val="-2976514"/>
            <a:satOff val="17933"/>
            <a:lumOff val="143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700" kern="1200" smtClean="0"/>
            <a:t>健康</a:t>
          </a:r>
          <a:endParaRPr lang="en-US" altLang="zh-CN" sz="3700" kern="1200" dirty="0"/>
        </a:p>
      </dsp:txBody>
      <dsp:txXfrm>
        <a:off x="4621316" y="2699049"/>
        <a:ext cx="1048984" cy="1014590"/>
      </dsp:txXfrm>
    </dsp:sp>
    <dsp:sp modelId="{3B118AB3-B201-445F-B69B-18CC603A0906}">
      <dsp:nvSpPr>
        <dsp:cNvPr id="0" name=""/>
        <dsp:cNvSpPr/>
      </dsp:nvSpPr>
      <dsp:spPr>
        <a:xfrm>
          <a:off x="1101041" y="2394305"/>
          <a:ext cx="1505612" cy="1476395"/>
        </a:xfrm>
        <a:prstGeom prst="ellipse">
          <a:avLst/>
        </a:prstGeom>
        <a:solidFill>
          <a:schemeClr val="accent4">
            <a:alpha val="50000"/>
            <a:hueOff val="-4464771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700" kern="1200" smtClean="0"/>
            <a:t>环保</a:t>
          </a:r>
          <a:endParaRPr lang="en-US" altLang="zh-CN" sz="3700" kern="1200" dirty="0"/>
        </a:p>
      </dsp:txBody>
      <dsp:txXfrm>
        <a:off x="1321533" y="2610518"/>
        <a:ext cx="1064628" cy="10439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65B1E-EE76-40C0-AF17-6B5EC19943D9}">
      <dsp:nvSpPr>
        <dsp:cNvPr id="0" name=""/>
        <dsp:cNvSpPr/>
      </dsp:nvSpPr>
      <dsp:spPr>
        <a:xfrm rot="16685242">
          <a:off x="3754443" y="-1425307"/>
          <a:ext cx="6616578" cy="6616578"/>
        </a:xfrm>
        <a:prstGeom prst="circularArrow">
          <a:avLst>
            <a:gd name="adj1" fmla="val 5310"/>
            <a:gd name="adj2" fmla="val 343918"/>
            <a:gd name="adj3" fmla="val 12695751"/>
            <a:gd name="adj4" fmla="val 18075192"/>
            <a:gd name="adj5" fmla="val 6195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09B31E-491D-4DBF-8CC7-FED0F609A2BF}">
      <dsp:nvSpPr>
        <dsp:cNvPr id="0" name=""/>
        <dsp:cNvSpPr/>
      </dsp:nvSpPr>
      <dsp:spPr>
        <a:xfrm>
          <a:off x="8249253" y="919945"/>
          <a:ext cx="4377853" cy="168245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6500" kern="1200" dirty="0"/>
            <a:t>决策者</a:t>
          </a:r>
        </a:p>
      </dsp:txBody>
      <dsp:txXfrm>
        <a:off x="8331384" y="1002076"/>
        <a:ext cx="4213591" cy="1518190"/>
      </dsp:txXfrm>
    </dsp:sp>
    <dsp:sp modelId="{7CFE65A7-E89C-4A1E-83A1-FF23C14EF9A7}">
      <dsp:nvSpPr>
        <dsp:cNvPr id="0" name=""/>
        <dsp:cNvSpPr/>
      </dsp:nvSpPr>
      <dsp:spPr>
        <a:xfrm>
          <a:off x="6017051" y="2728924"/>
          <a:ext cx="3063052" cy="1683963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b="1" kern="1200" dirty="0">
              <a:solidFill>
                <a:srgbClr val="92D050"/>
              </a:solidFill>
              <a:latin typeface="+mn-lt"/>
              <a:ea typeface="+mn-ea"/>
              <a:cs typeface="+mn-cs"/>
            </a:rPr>
            <a:t>政策修正</a:t>
          </a:r>
        </a:p>
      </dsp:txBody>
      <dsp:txXfrm>
        <a:off x="6099255" y="2811128"/>
        <a:ext cx="2898644" cy="15195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65B1E-EE76-40C0-AF17-6B5EC19943D9}">
      <dsp:nvSpPr>
        <dsp:cNvPr id="0" name=""/>
        <dsp:cNvSpPr/>
      </dsp:nvSpPr>
      <dsp:spPr>
        <a:xfrm rot="5702540">
          <a:off x="4703936" y="-950342"/>
          <a:ext cx="6616578" cy="6616578"/>
        </a:xfrm>
        <a:prstGeom prst="circularArrow">
          <a:avLst>
            <a:gd name="adj1" fmla="val 5310"/>
            <a:gd name="adj2" fmla="val 343918"/>
            <a:gd name="adj3" fmla="val 12695751"/>
            <a:gd name="adj4" fmla="val 18075192"/>
            <a:gd name="adj5" fmla="val 6195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09B31E-491D-4DBF-8CC7-FED0F609A2BF}">
      <dsp:nvSpPr>
        <dsp:cNvPr id="0" name=""/>
        <dsp:cNvSpPr/>
      </dsp:nvSpPr>
      <dsp:spPr>
        <a:xfrm>
          <a:off x="7667670" y="1471796"/>
          <a:ext cx="4377853" cy="168245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CN" altLang="en-US" sz="6500" kern="1200" dirty="0"/>
            <a:t>消费者</a:t>
          </a:r>
          <a:endParaRPr lang="zh-CN" altLang="en-US" sz="6500" kern="1200" dirty="0"/>
        </a:p>
      </dsp:txBody>
      <dsp:txXfrm>
        <a:off x="7749801" y="1553927"/>
        <a:ext cx="4213591" cy="1518190"/>
      </dsp:txXfrm>
    </dsp:sp>
    <dsp:sp modelId="{7CFE65A7-E89C-4A1E-83A1-FF23C14EF9A7}">
      <dsp:nvSpPr>
        <dsp:cNvPr id="0" name=""/>
        <dsp:cNvSpPr/>
      </dsp:nvSpPr>
      <dsp:spPr>
        <a:xfrm>
          <a:off x="1931062" y="1283510"/>
          <a:ext cx="4034016" cy="16839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CN" altLang="en-US" sz="6500" kern="1200" dirty="0"/>
            <a:t>行业专家</a:t>
          </a:r>
          <a:endParaRPr lang="zh-CN" altLang="en-US" sz="6500" kern="1200" dirty="0"/>
        </a:p>
      </dsp:txBody>
      <dsp:txXfrm>
        <a:off x="2013266" y="1365714"/>
        <a:ext cx="3869608" cy="15195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92727-8F52-4E56-948C-F8D1E1604C4B}">
      <dsp:nvSpPr>
        <dsp:cNvPr id="0" name=""/>
        <dsp:cNvSpPr/>
      </dsp:nvSpPr>
      <dsp:spPr>
        <a:xfrm>
          <a:off x="2670595" y="0"/>
          <a:ext cx="16513814" cy="4026262"/>
        </a:xfrm>
        <a:prstGeom prst="leftRightRibbon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4BB527-1701-4393-84B5-A053C9AAAC27}">
      <dsp:nvSpPr>
        <dsp:cNvPr id="0" name=""/>
        <dsp:cNvSpPr/>
      </dsp:nvSpPr>
      <dsp:spPr>
        <a:xfrm>
          <a:off x="5125697" y="704595"/>
          <a:ext cx="5248963" cy="197286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/>
            <a:t>建立消费者互动渠道引导全面电动化社会转型理念</a:t>
          </a:r>
        </a:p>
      </dsp:txBody>
      <dsp:txXfrm>
        <a:off x="5125697" y="704595"/>
        <a:ext cx="5248963" cy="1972868"/>
      </dsp:txXfrm>
    </dsp:sp>
    <dsp:sp modelId="{74519016-E2C9-458B-B96B-5FE59CD1D4FB}">
      <dsp:nvSpPr>
        <dsp:cNvPr id="0" name=""/>
        <dsp:cNvSpPr/>
      </dsp:nvSpPr>
      <dsp:spPr>
        <a:xfrm>
          <a:off x="10547032" y="1348797"/>
          <a:ext cx="5372662" cy="197286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/>
            <a:t>通过消费者调研来评估政策、提出政策修正建议</a:t>
          </a:r>
        </a:p>
      </dsp:txBody>
      <dsp:txXfrm>
        <a:off x="10547032" y="1348797"/>
        <a:ext cx="5372662" cy="19728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AE401-21C0-4749-B2A2-88D361D21C4C}">
      <dsp:nvSpPr>
        <dsp:cNvPr id="0" name=""/>
        <dsp:cNvSpPr/>
      </dsp:nvSpPr>
      <dsp:spPr>
        <a:xfrm rot="5400000">
          <a:off x="593" y="380603"/>
          <a:ext cx="7724642" cy="772582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DA2D00-017B-49EC-9183-17C02AE1F5AD}">
      <dsp:nvSpPr>
        <dsp:cNvPr id="0" name=""/>
        <dsp:cNvSpPr/>
      </dsp:nvSpPr>
      <dsp:spPr>
        <a:xfrm rot="16200000">
          <a:off x="7950834" y="380603"/>
          <a:ext cx="7724642" cy="772582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4472C4">
            <a:hueOff val="-2451115"/>
            <a:satOff val="-3409"/>
            <a:lumOff val="-130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023C5D-73A5-4728-B7BE-05FC2258C3F1}">
      <dsp:nvSpPr>
        <dsp:cNvPr id="0" name=""/>
        <dsp:cNvSpPr/>
      </dsp:nvSpPr>
      <dsp:spPr>
        <a:xfrm>
          <a:off x="8864250" y="7091242"/>
          <a:ext cx="5865085" cy="1545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3200" kern="1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sp:txBody>
      <dsp:txXfrm>
        <a:off x="8864250" y="7091242"/>
        <a:ext cx="5865085" cy="1545423"/>
      </dsp:txXfrm>
    </dsp:sp>
    <dsp:sp modelId="{2EB0ED8D-FBF4-40D5-8C38-54D1D7F958C3}">
      <dsp:nvSpPr>
        <dsp:cNvPr id="0" name=""/>
        <dsp:cNvSpPr/>
      </dsp:nvSpPr>
      <dsp:spPr>
        <a:xfrm rot="5400000">
          <a:off x="7703047" y="380603"/>
          <a:ext cx="7724642" cy="772582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4472C4">
            <a:hueOff val="-4902230"/>
            <a:satOff val="-6819"/>
            <a:lumOff val="-261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43337-A699-4765-98CE-0F766860BFE2}">
      <dsp:nvSpPr>
        <dsp:cNvPr id="0" name=""/>
        <dsp:cNvSpPr/>
      </dsp:nvSpPr>
      <dsp:spPr>
        <a:xfrm rot="16200000">
          <a:off x="15650950" y="380603"/>
          <a:ext cx="7724642" cy="772582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4472C4">
            <a:hueOff val="-7353344"/>
            <a:satOff val="-10228"/>
            <a:lumOff val="-392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B8AED-FBC8-49BC-9945-72BD23255543}">
      <dsp:nvSpPr>
        <dsp:cNvPr id="0" name=""/>
        <dsp:cNvSpPr/>
      </dsp:nvSpPr>
      <dsp:spPr>
        <a:xfrm>
          <a:off x="16686745" y="7091242"/>
          <a:ext cx="5865085" cy="1545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3200" kern="1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sp:txBody>
      <dsp:txXfrm>
        <a:off x="16686745" y="7091242"/>
        <a:ext cx="5865085" cy="1545423"/>
      </dsp:txXfrm>
    </dsp:sp>
    <dsp:sp modelId="{E516053C-EC8F-4F68-9C6B-DEACD9847BCD}">
      <dsp:nvSpPr>
        <dsp:cNvPr id="0" name=""/>
        <dsp:cNvSpPr/>
      </dsp:nvSpPr>
      <dsp:spPr>
        <a:xfrm>
          <a:off x="9063533" y="2893572"/>
          <a:ext cx="3185217" cy="2996539"/>
        </a:xfrm>
        <a:prstGeom prst="ellipse">
          <a:avLst/>
        </a:prstGeom>
        <a:solidFill>
          <a:srgbClr val="4472C4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绿色汽车产品与技术</a:t>
          </a:r>
        </a:p>
      </dsp:txBody>
      <dsp:txXfrm>
        <a:off x="9508316" y="3246928"/>
        <a:ext cx="1836521" cy="2289826"/>
      </dsp:txXfrm>
    </dsp:sp>
    <dsp:sp modelId="{8B843FF8-804B-412D-B8B5-CB8939B53A18}">
      <dsp:nvSpPr>
        <dsp:cNvPr id="0" name=""/>
        <dsp:cNvSpPr/>
      </dsp:nvSpPr>
      <dsp:spPr>
        <a:xfrm>
          <a:off x="11467641" y="2921532"/>
          <a:ext cx="2996504" cy="2925047"/>
        </a:xfrm>
        <a:prstGeom prst="ellipse">
          <a:avLst/>
        </a:prstGeom>
        <a:solidFill>
          <a:srgbClr val="4472C4">
            <a:alpha val="50000"/>
            <a:hueOff val="-735334"/>
            <a:satOff val="-1023"/>
            <a:lumOff val="-39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绿色消费与出行</a:t>
          </a:r>
        </a:p>
      </dsp:txBody>
      <dsp:txXfrm>
        <a:off x="12318000" y="3266458"/>
        <a:ext cx="1727714" cy="2235195"/>
      </dsp:txXfrm>
    </dsp:sp>
    <dsp:sp modelId="{1D7B2381-FD07-4CA6-A567-79EBA6F993CC}">
      <dsp:nvSpPr>
        <dsp:cNvPr id="0" name=""/>
        <dsp:cNvSpPr/>
      </dsp:nvSpPr>
      <dsp:spPr>
        <a:xfrm>
          <a:off x="2009744" y="1338006"/>
          <a:ext cx="2275909" cy="2275921"/>
        </a:xfrm>
        <a:prstGeom prst="ellipse">
          <a:avLst/>
        </a:prstGeom>
        <a:solidFill>
          <a:srgbClr val="4472C4">
            <a:alpha val="50000"/>
            <a:hueOff val="-1470669"/>
            <a:satOff val="-2046"/>
            <a:lumOff val="-78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媒体</a:t>
          </a:r>
        </a:p>
      </dsp:txBody>
      <dsp:txXfrm>
        <a:off x="2343043" y="1671307"/>
        <a:ext cx="1609311" cy="1609319"/>
      </dsp:txXfrm>
    </dsp:sp>
    <dsp:sp modelId="{7DBC9E9B-9572-4230-B891-D39242664398}">
      <dsp:nvSpPr>
        <dsp:cNvPr id="0" name=""/>
        <dsp:cNvSpPr/>
      </dsp:nvSpPr>
      <dsp:spPr>
        <a:xfrm>
          <a:off x="2285942" y="3922166"/>
          <a:ext cx="650259" cy="650345"/>
        </a:xfrm>
        <a:prstGeom prst="ellipse">
          <a:avLst/>
        </a:prstGeom>
        <a:solidFill>
          <a:srgbClr val="4472C4">
            <a:alpha val="50000"/>
            <a:hueOff val="-2206003"/>
            <a:satOff val="-3068"/>
            <a:lumOff val="-117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7BFF2AB-332F-4D9B-BB29-45C0AA15A48F}">
      <dsp:nvSpPr>
        <dsp:cNvPr id="0" name=""/>
        <dsp:cNvSpPr/>
      </dsp:nvSpPr>
      <dsp:spPr>
        <a:xfrm>
          <a:off x="4403635" y="1409182"/>
          <a:ext cx="650259" cy="650345"/>
        </a:xfrm>
        <a:prstGeom prst="ellipse">
          <a:avLst/>
        </a:prstGeom>
        <a:solidFill>
          <a:srgbClr val="4472C4">
            <a:alpha val="50000"/>
            <a:hueOff val="-2941338"/>
            <a:satOff val="-4091"/>
            <a:lumOff val="-1569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A751D57-011D-4F66-828F-60B4D34375FA}">
      <dsp:nvSpPr>
        <dsp:cNvPr id="0" name=""/>
        <dsp:cNvSpPr/>
      </dsp:nvSpPr>
      <dsp:spPr>
        <a:xfrm>
          <a:off x="4277946" y="2067274"/>
          <a:ext cx="2528375" cy="2314384"/>
        </a:xfrm>
        <a:prstGeom prst="ellipse">
          <a:avLst/>
        </a:prstGeom>
        <a:solidFill>
          <a:srgbClr val="4472C4">
            <a:alpha val="50000"/>
            <a:hueOff val="-3676672"/>
            <a:satOff val="-5114"/>
            <a:lumOff val="-196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公众与消费者</a:t>
          </a:r>
        </a:p>
      </dsp:txBody>
      <dsp:txXfrm>
        <a:off x="4648218" y="2406208"/>
        <a:ext cx="1787831" cy="1636516"/>
      </dsp:txXfrm>
    </dsp:sp>
    <dsp:sp modelId="{BA206580-CB1F-47A8-BC12-33A60D77C76B}">
      <dsp:nvSpPr>
        <dsp:cNvPr id="0" name=""/>
        <dsp:cNvSpPr/>
      </dsp:nvSpPr>
      <dsp:spPr>
        <a:xfrm>
          <a:off x="6263074" y="4396867"/>
          <a:ext cx="650259" cy="650345"/>
        </a:xfrm>
        <a:prstGeom prst="ellipse">
          <a:avLst/>
        </a:prstGeom>
        <a:solidFill>
          <a:srgbClr val="4472C4">
            <a:alpha val="50000"/>
            <a:hueOff val="-4412007"/>
            <a:satOff val="-6137"/>
            <a:lumOff val="-235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8E8C9C6-4FCB-4125-A62B-8D4F5BEAD5D4}">
      <dsp:nvSpPr>
        <dsp:cNvPr id="0" name=""/>
        <dsp:cNvSpPr/>
      </dsp:nvSpPr>
      <dsp:spPr>
        <a:xfrm>
          <a:off x="1476379" y="4802113"/>
          <a:ext cx="2275909" cy="2275921"/>
        </a:xfrm>
        <a:prstGeom prst="ellipse">
          <a:avLst/>
        </a:prstGeom>
        <a:solidFill>
          <a:srgbClr val="4472C4">
            <a:alpha val="50000"/>
            <a:hueOff val="-5147341"/>
            <a:satOff val="-7160"/>
            <a:lumOff val="-274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企业</a:t>
          </a:r>
        </a:p>
      </dsp:txBody>
      <dsp:txXfrm>
        <a:off x="1809678" y="5135414"/>
        <a:ext cx="1609311" cy="1609319"/>
      </dsp:txXfrm>
    </dsp:sp>
    <dsp:sp modelId="{2E686CAB-D7DA-4C12-8AE1-88086C9576DA}">
      <dsp:nvSpPr>
        <dsp:cNvPr id="0" name=""/>
        <dsp:cNvSpPr/>
      </dsp:nvSpPr>
      <dsp:spPr>
        <a:xfrm>
          <a:off x="3990970" y="4620728"/>
          <a:ext cx="2275909" cy="2275921"/>
        </a:xfrm>
        <a:prstGeom prst="ellipse">
          <a:avLst/>
        </a:prstGeom>
        <a:solidFill>
          <a:srgbClr val="4472C4">
            <a:alpha val="50000"/>
            <a:hueOff val="-5882676"/>
            <a:satOff val="-8182"/>
            <a:lumOff val="-313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政府与非政府组织</a:t>
          </a:r>
        </a:p>
      </dsp:txBody>
      <dsp:txXfrm>
        <a:off x="4324269" y="4954029"/>
        <a:ext cx="1609311" cy="1609319"/>
      </dsp:txXfrm>
    </dsp:sp>
    <dsp:sp modelId="{888B5B77-000C-40FE-AFDC-6983D5C7A417}">
      <dsp:nvSpPr>
        <dsp:cNvPr id="0" name=""/>
        <dsp:cNvSpPr/>
      </dsp:nvSpPr>
      <dsp:spPr>
        <a:xfrm>
          <a:off x="3228166" y="3767186"/>
          <a:ext cx="1117837" cy="1117583"/>
        </a:xfrm>
        <a:prstGeom prst="ellipse">
          <a:avLst/>
        </a:prstGeom>
        <a:solidFill>
          <a:srgbClr val="4472C4">
            <a:alpha val="50000"/>
            <a:hueOff val="-6618010"/>
            <a:satOff val="-9205"/>
            <a:lumOff val="-353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99C665F-7228-4843-8003-43A7CF885968}">
      <dsp:nvSpPr>
        <dsp:cNvPr id="0" name=""/>
        <dsp:cNvSpPr/>
      </dsp:nvSpPr>
      <dsp:spPr>
        <a:xfrm>
          <a:off x="1555759" y="4338892"/>
          <a:ext cx="488782" cy="488476"/>
        </a:xfrm>
        <a:prstGeom prst="ellipse">
          <a:avLst/>
        </a:prstGeom>
        <a:solidFill>
          <a:srgbClr val="4472C4">
            <a:alpha val="50000"/>
            <a:hueOff val="-7353344"/>
            <a:satOff val="-10228"/>
            <a:lumOff val="-392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9438B82-9A25-498A-BB4C-70508C173F00}">
      <dsp:nvSpPr>
        <dsp:cNvPr id="0" name=""/>
        <dsp:cNvSpPr/>
      </dsp:nvSpPr>
      <dsp:spPr>
        <a:xfrm>
          <a:off x="16657521" y="1514817"/>
          <a:ext cx="5547017" cy="5488907"/>
        </a:xfrm>
        <a:prstGeom prst="ellipse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CN" sz="3200" b="0" kern="1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0" kern="1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1</a:t>
          </a:r>
          <a:r>
            <a:rPr lang="zh-CN" altLang="en-US" sz="3200" b="0" kern="1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、普及清洁绿色汽车知识；</a:t>
          </a:r>
          <a:endParaRPr lang="en-US" altLang="zh-CN" sz="3200" b="0" kern="1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0" kern="1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2</a:t>
          </a:r>
          <a:r>
            <a:rPr lang="zh-CN" altLang="en-US" sz="3200" b="0" kern="1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、改变汽车产品消费与行为意识；</a:t>
          </a:r>
          <a:endParaRPr lang="en-US" altLang="zh-CN" sz="3200" b="0" kern="1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0" kern="1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3</a:t>
          </a:r>
          <a:r>
            <a:rPr lang="zh-CN" altLang="en-US" sz="3200" b="0" kern="1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、推动绿色汽车产品法规政策发展；</a:t>
          </a:r>
          <a:endParaRPr lang="en-US" altLang="zh-CN" sz="3200" b="0" kern="1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sp:txBody>
      <dsp:txXfrm>
        <a:off x="17469863" y="2318649"/>
        <a:ext cx="3922333" cy="3881243"/>
      </dsp:txXfrm>
    </dsp:sp>
    <dsp:sp modelId="{C0872202-2B0C-409B-BD92-36585FF082E6}">
      <dsp:nvSpPr>
        <dsp:cNvPr id="0" name=""/>
        <dsp:cNvSpPr/>
      </dsp:nvSpPr>
      <dsp:spPr>
        <a:xfrm>
          <a:off x="1451661" y="7091242"/>
          <a:ext cx="5865085" cy="1545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3200" kern="1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sp:txBody>
      <dsp:txXfrm>
        <a:off x="1451661" y="7091242"/>
        <a:ext cx="5865085" cy="1545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599D7-A814-4B6C-9F40-0957D0E1A407}" type="datetimeFigureOut">
              <a:rPr lang="en-US" smtClean="0"/>
              <a:t>21/9/16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US"/>
              <a:t>l</a:t>
            </a: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6A6F3-9AA1-44DB-B0BD-23690F58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83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6A6F3-9AA1-44DB-B0BD-23690F58B0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63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58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20277392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833460" y="418622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Picture Placeholder 30"/>
          <p:cNvSpPr>
            <a:spLocks noGrp="1"/>
          </p:cNvSpPr>
          <p:nvPr>
            <p:ph type="pic" sz="quarter" idx="14" hasCustomPrompt="1"/>
          </p:nvPr>
        </p:nvSpPr>
        <p:spPr>
          <a:xfrm>
            <a:off x="11887200" y="0"/>
            <a:ext cx="10665842" cy="13716000"/>
          </a:xfrm>
          <a:custGeom>
            <a:avLst/>
            <a:gdLst>
              <a:gd name="connsiteX0" fmla="*/ 0 w 4575878"/>
              <a:gd name="connsiteY0" fmla="*/ 0 h 4575878"/>
              <a:gd name="connsiteX1" fmla="*/ 4575878 w 4575878"/>
              <a:gd name="connsiteY1" fmla="*/ 0 h 4575878"/>
              <a:gd name="connsiteX2" fmla="*/ 4575878 w 4575878"/>
              <a:gd name="connsiteY2" fmla="*/ 4575878 h 4575878"/>
              <a:gd name="connsiteX3" fmla="*/ 0 w 4575878"/>
              <a:gd name="connsiteY3" fmla="*/ 4575878 h 457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5878" h="4575878">
                <a:moveTo>
                  <a:pt x="0" y="0"/>
                </a:moveTo>
                <a:lnTo>
                  <a:pt x="4575878" y="0"/>
                </a:lnTo>
                <a:lnTo>
                  <a:pt x="4575878" y="4575878"/>
                </a:lnTo>
                <a:lnTo>
                  <a:pt x="0" y="4575878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94740975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79" y="2046817"/>
            <a:ext cx="5387619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79" y="2899833"/>
            <a:ext cx="5387619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174" y="2046817"/>
            <a:ext cx="538973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174" y="2899833"/>
            <a:ext cx="538973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896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779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986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0" y="364067"/>
            <a:ext cx="4011606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54" y="364067"/>
            <a:ext cx="6816554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80" y="1913467"/>
            <a:ext cx="4011606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950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028" y="6400800"/>
            <a:ext cx="731615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028" y="817033"/>
            <a:ext cx="731615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028" y="7156451"/>
            <a:ext cx="731615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64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126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0351" y="366185"/>
            <a:ext cx="2743557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79" y="366185"/>
            <a:ext cx="8027445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81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-2664563" y="8159719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82473" y="4429975"/>
            <a:ext cx="721731" cy="683354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Picture Placeholder 30"/>
          <p:cNvSpPr>
            <a:spLocks noGrp="1"/>
          </p:cNvSpPr>
          <p:nvPr>
            <p:ph type="pic" sz="quarter" idx="14" hasCustomPrompt="1"/>
          </p:nvPr>
        </p:nvSpPr>
        <p:spPr>
          <a:xfrm>
            <a:off x="1066800" y="1014415"/>
            <a:ext cx="9198077" cy="11687172"/>
          </a:xfrm>
          <a:custGeom>
            <a:avLst/>
            <a:gdLst>
              <a:gd name="connsiteX0" fmla="*/ 0 w 4575878"/>
              <a:gd name="connsiteY0" fmla="*/ 0 h 4575878"/>
              <a:gd name="connsiteX1" fmla="*/ 4575878 w 4575878"/>
              <a:gd name="connsiteY1" fmla="*/ 0 h 4575878"/>
              <a:gd name="connsiteX2" fmla="*/ 4575878 w 4575878"/>
              <a:gd name="connsiteY2" fmla="*/ 4575878 h 4575878"/>
              <a:gd name="connsiteX3" fmla="*/ 0 w 4575878"/>
              <a:gd name="connsiteY3" fmla="*/ 4575878 h 457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5878" h="4575878">
                <a:moveTo>
                  <a:pt x="0" y="0"/>
                </a:moveTo>
                <a:lnTo>
                  <a:pt x="4575878" y="0"/>
                </a:lnTo>
                <a:lnTo>
                  <a:pt x="4575878" y="4575878"/>
                </a:lnTo>
                <a:lnTo>
                  <a:pt x="0" y="4575878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3173361" y="-1415845"/>
            <a:ext cx="1014984" cy="10144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71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-2664563" y="8159719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82473" y="4429975"/>
            <a:ext cx="721731" cy="683354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Picture Placeholder 30"/>
          <p:cNvSpPr>
            <a:spLocks noGrp="1"/>
          </p:cNvSpPr>
          <p:nvPr>
            <p:ph type="pic" sz="quarter" idx="14" hasCustomPrompt="1"/>
          </p:nvPr>
        </p:nvSpPr>
        <p:spPr>
          <a:xfrm>
            <a:off x="12774706" y="0"/>
            <a:ext cx="11612469" cy="13716000"/>
          </a:xfrm>
          <a:custGeom>
            <a:avLst/>
            <a:gdLst>
              <a:gd name="connsiteX0" fmla="*/ 0 w 4575878"/>
              <a:gd name="connsiteY0" fmla="*/ 0 h 4575878"/>
              <a:gd name="connsiteX1" fmla="*/ 4575878 w 4575878"/>
              <a:gd name="connsiteY1" fmla="*/ 0 h 4575878"/>
              <a:gd name="connsiteX2" fmla="*/ 4575878 w 4575878"/>
              <a:gd name="connsiteY2" fmla="*/ 4575878 h 4575878"/>
              <a:gd name="connsiteX3" fmla="*/ 0 w 4575878"/>
              <a:gd name="connsiteY3" fmla="*/ 4575878 h 457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5878" h="4575878">
                <a:moveTo>
                  <a:pt x="0" y="0"/>
                </a:moveTo>
                <a:lnTo>
                  <a:pt x="4575878" y="0"/>
                </a:lnTo>
                <a:lnTo>
                  <a:pt x="4575878" y="4575878"/>
                </a:lnTo>
                <a:lnTo>
                  <a:pt x="0" y="4575878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3173361" y="-1415845"/>
            <a:ext cx="1014984" cy="10144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9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-2664563" y="8159719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82473" y="4429975"/>
            <a:ext cx="721731" cy="683354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3173361" y="-1415845"/>
            <a:ext cx="1014984" cy="10144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14366876" y="0"/>
            <a:ext cx="4478224" cy="6858000"/>
          </a:xfrm>
          <a:custGeom>
            <a:avLst/>
            <a:gdLst>
              <a:gd name="connsiteX0" fmla="*/ 0 w 4478224"/>
              <a:gd name="connsiteY0" fmla="*/ 0 h 6858000"/>
              <a:gd name="connsiteX1" fmla="*/ 4478224 w 4478224"/>
              <a:gd name="connsiteY1" fmla="*/ 0 h 6858000"/>
              <a:gd name="connsiteX2" fmla="*/ 4478224 w 4478224"/>
              <a:gd name="connsiteY2" fmla="*/ 6858000 h 6858000"/>
              <a:gd name="connsiteX3" fmla="*/ 0 w 447822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8224" h="6858000">
                <a:moveTo>
                  <a:pt x="0" y="0"/>
                </a:moveTo>
                <a:lnTo>
                  <a:pt x="4478224" y="0"/>
                </a:lnTo>
                <a:lnTo>
                  <a:pt x="4478224" y="6858000"/>
                </a:lnTo>
                <a:lnTo>
                  <a:pt x="0" y="6858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14366875" y="7004277"/>
            <a:ext cx="9102724" cy="6768080"/>
          </a:xfrm>
          <a:custGeom>
            <a:avLst/>
            <a:gdLst>
              <a:gd name="connsiteX0" fmla="*/ 0 w 9102724"/>
              <a:gd name="connsiteY0" fmla="*/ 0 h 6768080"/>
              <a:gd name="connsiteX1" fmla="*/ 9102724 w 9102724"/>
              <a:gd name="connsiteY1" fmla="*/ 0 h 6768080"/>
              <a:gd name="connsiteX2" fmla="*/ 9102724 w 9102724"/>
              <a:gd name="connsiteY2" fmla="*/ 6768080 h 6768080"/>
              <a:gd name="connsiteX3" fmla="*/ 0 w 9102724"/>
              <a:gd name="connsiteY3" fmla="*/ 6768080 h 676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02724" h="6768080">
                <a:moveTo>
                  <a:pt x="0" y="0"/>
                </a:moveTo>
                <a:lnTo>
                  <a:pt x="9102724" y="0"/>
                </a:lnTo>
                <a:lnTo>
                  <a:pt x="9102724" y="6768080"/>
                </a:lnTo>
                <a:lnTo>
                  <a:pt x="0" y="676808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 hasCustomPrompt="1"/>
          </p:nvPr>
        </p:nvSpPr>
        <p:spPr>
          <a:xfrm>
            <a:off x="18991375" y="0"/>
            <a:ext cx="4478224" cy="6858000"/>
          </a:xfrm>
          <a:custGeom>
            <a:avLst/>
            <a:gdLst>
              <a:gd name="connsiteX0" fmla="*/ 0 w 4478224"/>
              <a:gd name="connsiteY0" fmla="*/ 0 h 6858000"/>
              <a:gd name="connsiteX1" fmla="*/ 4478224 w 4478224"/>
              <a:gd name="connsiteY1" fmla="*/ 0 h 6858000"/>
              <a:gd name="connsiteX2" fmla="*/ 4478224 w 4478224"/>
              <a:gd name="connsiteY2" fmla="*/ 6858000 h 6858000"/>
              <a:gd name="connsiteX3" fmla="*/ 0 w 447822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8224" h="6858000">
                <a:moveTo>
                  <a:pt x="0" y="0"/>
                </a:moveTo>
                <a:lnTo>
                  <a:pt x="4478224" y="0"/>
                </a:lnTo>
                <a:lnTo>
                  <a:pt x="4478224" y="6858000"/>
                </a:lnTo>
                <a:lnTo>
                  <a:pt x="0" y="6858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6616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1" grpId="0" animBg="1"/>
          <p:bldP spid="22" grpId="0" animBg="1"/>
        </p:bldLst>
      </p:timing>
    </mc:Fallback>
  </mc:AlternateContent>
  <p:extLst>
    <p:ext uri="{DCECCB84-F9BA-43D5-87BE-67443E8EF086}">
      <p15:sldGuideLst xmlns:p15="http://schemas.microsoft.com/office/powerpoint/2012/main" xmlns="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-2664563" y="8159719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82473" y="4429975"/>
            <a:ext cx="721731" cy="683354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4011561" y="13769232"/>
            <a:ext cx="1014984" cy="10144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1037508" y="1043796"/>
            <a:ext cx="9086053" cy="5706573"/>
          </a:xfrm>
          <a:custGeom>
            <a:avLst/>
            <a:gdLst>
              <a:gd name="connsiteX0" fmla="*/ 0 w 9086053"/>
              <a:gd name="connsiteY0" fmla="*/ 0 h 5706573"/>
              <a:gd name="connsiteX1" fmla="*/ 9086053 w 9086053"/>
              <a:gd name="connsiteY1" fmla="*/ 0 h 5706573"/>
              <a:gd name="connsiteX2" fmla="*/ 9086053 w 9086053"/>
              <a:gd name="connsiteY2" fmla="*/ 5706573 h 5706573"/>
              <a:gd name="connsiteX3" fmla="*/ 0 w 9086053"/>
              <a:gd name="connsiteY3" fmla="*/ 5706573 h 5706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86053" h="5706573">
                <a:moveTo>
                  <a:pt x="0" y="0"/>
                </a:moveTo>
                <a:lnTo>
                  <a:pt x="9086053" y="0"/>
                </a:lnTo>
                <a:lnTo>
                  <a:pt x="9086053" y="5706573"/>
                </a:lnTo>
                <a:lnTo>
                  <a:pt x="0" y="5706573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 hasCustomPrompt="1"/>
          </p:nvPr>
        </p:nvSpPr>
        <p:spPr>
          <a:xfrm>
            <a:off x="1037508" y="6979187"/>
            <a:ext cx="4428617" cy="5722399"/>
          </a:xfrm>
          <a:custGeom>
            <a:avLst/>
            <a:gdLst>
              <a:gd name="connsiteX0" fmla="*/ 0 w 4428617"/>
              <a:gd name="connsiteY0" fmla="*/ 0 h 5722399"/>
              <a:gd name="connsiteX1" fmla="*/ 4428617 w 4428617"/>
              <a:gd name="connsiteY1" fmla="*/ 0 h 5722399"/>
              <a:gd name="connsiteX2" fmla="*/ 4428617 w 4428617"/>
              <a:gd name="connsiteY2" fmla="*/ 5722399 h 5722399"/>
              <a:gd name="connsiteX3" fmla="*/ 0 w 4428617"/>
              <a:gd name="connsiteY3" fmla="*/ 5722399 h 572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8617" h="5722399">
                <a:moveTo>
                  <a:pt x="0" y="0"/>
                </a:moveTo>
                <a:lnTo>
                  <a:pt x="4428617" y="0"/>
                </a:lnTo>
                <a:lnTo>
                  <a:pt x="4428617" y="5722399"/>
                </a:lnTo>
                <a:lnTo>
                  <a:pt x="0" y="5722399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5694944" y="6979187"/>
            <a:ext cx="4428617" cy="5722399"/>
          </a:xfrm>
          <a:custGeom>
            <a:avLst/>
            <a:gdLst>
              <a:gd name="connsiteX0" fmla="*/ 0 w 4428617"/>
              <a:gd name="connsiteY0" fmla="*/ 0 h 5722399"/>
              <a:gd name="connsiteX1" fmla="*/ 4428617 w 4428617"/>
              <a:gd name="connsiteY1" fmla="*/ 0 h 5722399"/>
              <a:gd name="connsiteX2" fmla="*/ 4428617 w 4428617"/>
              <a:gd name="connsiteY2" fmla="*/ 5722399 h 5722399"/>
              <a:gd name="connsiteX3" fmla="*/ 0 w 4428617"/>
              <a:gd name="connsiteY3" fmla="*/ 5722399 h 572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8617" h="5722399">
                <a:moveTo>
                  <a:pt x="0" y="0"/>
                </a:moveTo>
                <a:lnTo>
                  <a:pt x="4428617" y="0"/>
                </a:lnTo>
                <a:lnTo>
                  <a:pt x="4428617" y="5722399"/>
                </a:lnTo>
                <a:lnTo>
                  <a:pt x="0" y="5722399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3926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</p:bldLst>
      </p:timing>
    </mc:Fallback>
  </mc:AlternateContent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648" userDrawn="1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-2163118" y="6979848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683918" y="3250104"/>
            <a:ext cx="721731" cy="683354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4011561" y="13769232"/>
            <a:ext cx="1014984" cy="10144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2094273" y="2566220"/>
            <a:ext cx="4454013" cy="8583561"/>
          </a:xfrm>
          <a:custGeom>
            <a:avLst/>
            <a:gdLst>
              <a:gd name="connsiteX0" fmla="*/ 0 w 4454013"/>
              <a:gd name="connsiteY0" fmla="*/ 0 h 8583561"/>
              <a:gd name="connsiteX1" fmla="*/ 4454013 w 4454013"/>
              <a:gd name="connsiteY1" fmla="*/ 0 h 8583561"/>
              <a:gd name="connsiteX2" fmla="*/ 4454013 w 4454013"/>
              <a:gd name="connsiteY2" fmla="*/ 8583561 h 8583561"/>
              <a:gd name="connsiteX3" fmla="*/ 0 w 4454013"/>
              <a:gd name="connsiteY3" fmla="*/ 8583561 h 858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4013" h="8583561">
                <a:moveTo>
                  <a:pt x="0" y="0"/>
                </a:moveTo>
                <a:lnTo>
                  <a:pt x="4454013" y="0"/>
                </a:lnTo>
                <a:lnTo>
                  <a:pt x="4454013" y="8583561"/>
                </a:lnTo>
                <a:lnTo>
                  <a:pt x="0" y="8583561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 hasCustomPrompt="1"/>
          </p:nvPr>
        </p:nvSpPr>
        <p:spPr>
          <a:xfrm>
            <a:off x="6666272" y="2566220"/>
            <a:ext cx="4454013" cy="8583561"/>
          </a:xfrm>
          <a:custGeom>
            <a:avLst/>
            <a:gdLst>
              <a:gd name="connsiteX0" fmla="*/ 0 w 4454013"/>
              <a:gd name="connsiteY0" fmla="*/ 0 h 8583561"/>
              <a:gd name="connsiteX1" fmla="*/ 4454013 w 4454013"/>
              <a:gd name="connsiteY1" fmla="*/ 0 h 8583561"/>
              <a:gd name="connsiteX2" fmla="*/ 4454013 w 4454013"/>
              <a:gd name="connsiteY2" fmla="*/ 8583561 h 8583561"/>
              <a:gd name="connsiteX3" fmla="*/ 0 w 4454013"/>
              <a:gd name="connsiteY3" fmla="*/ 8583561 h 858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4013" h="8583561">
                <a:moveTo>
                  <a:pt x="0" y="0"/>
                </a:moveTo>
                <a:lnTo>
                  <a:pt x="4454013" y="0"/>
                </a:lnTo>
                <a:lnTo>
                  <a:pt x="4454013" y="8583561"/>
                </a:lnTo>
                <a:lnTo>
                  <a:pt x="0" y="8583561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90947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1" grpId="0" animBg="1"/>
        </p:bldLst>
      </p:timing>
    </mc:Fallback>
  </mc:AlternateContent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648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20047953" y="6979848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894989" y="3250104"/>
            <a:ext cx="721731" cy="683354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4011561" y="13769232"/>
            <a:ext cx="1014984" cy="10144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8653370" y="2566220"/>
            <a:ext cx="4454013" cy="8583561"/>
          </a:xfrm>
          <a:custGeom>
            <a:avLst/>
            <a:gdLst>
              <a:gd name="connsiteX0" fmla="*/ 0 w 4454013"/>
              <a:gd name="connsiteY0" fmla="*/ 0 h 8583561"/>
              <a:gd name="connsiteX1" fmla="*/ 4454013 w 4454013"/>
              <a:gd name="connsiteY1" fmla="*/ 0 h 8583561"/>
              <a:gd name="connsiteX2" fmla="*/ 4454013 w 4454013"/>
              <a:gd name="connsiteY2" fmla="*/ 8583561 h 8583561"/>
              <a:gd name="connsiteX3" fmla="*/ 0 w 4454013"/>
              <a:gd name="connsiteY3" fmla="*/ 8583561 h 858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4013" h="8583561">
                <a:moveTo>
                  <a:pt x="0" y="0"/>
                </a:moveTo>
                <a:lnTo>
                  <a:pt x="4454013" y="0"/>
                </a:lnTo>
                <a:lnTo>
                  <a:pt x="4454013" y="8583561"/>
                </a:lnTo>
                <a:lnTo>
                  <a:pt x="0" y="8583561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7" hasCustomPrompt="1"/>
          </p:nvPr>
        </p:nvSpPr>
        <p:spPr>
          <a:xfrm>
            <a:off x="13244053" y="2566220"/>
            <a:ext cx="4454014" cy="8583561"/>
          </a:xfrm>
          <a:custGeom>
            <a:avLst/>
            <a:gdLst>
              <a:gd name="connsiteX0" fmla="*/ 0 w 4454014"/>
              <a:gd name="connsiteY0" fmla="*/ 0 h 8583561"/>
              <a:gd name="connsiteX1" fmla="*/ 4454014 w 4454014"/>
              <a:gd name="connsiteY1" fmla="*/ 0 h 8583561"/>
              <a:gd name="connsiteX2" fmla="*/ 4454014 w 4454014"/>
              <a:gd name="connsiteY2" fmla="*/ 8583561 h 8583561"/>
              <a:gd name="connsiteX3" fmla="*/ 0 w 4454014"/>
              <a:gd name="connsiteY3" fmla="*/ 8583561 h 858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4014" h="8583561">
                <a:moveTo>
                  <a:pt x="0" y="0"/>
                </a:moveTo>
                <a:lnTo>
                  <a:pt x="4454014" y="0"/>
                </a:lnTo>
                <a:lnTo>
                  <a:pt x="4454014" y="8583561"/>
                </a:lnTo>
                <a:lnTo>
                  <a:pt x="0" y="8583561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8" hasCustomPrompt="1"/>
          </p:nvPr>
        </p:nvSpPr>
        <p:spPr>
          <a:xfrm>
            <a:off x="17816051" y="2566220"/>
            <a:ext cx="4454014" cy="8583561"/>
          </a:xfrm>
          <a:custGeom>
            <a:avLst/>
            <a:gdLst>
              <a:gd name="connsiteX0" fmla="*/ 0 w 4454014"/>
              <a:gd name="connsiteY0" fmla="*/ 0 h 8583561"/>
              <a:gd name="connsiteX1" fmla="*/ 4454014 w 4454014"/>
              <a:gd name="connsiteY1" fmla="*/ 0 h 8583561"/>
              <a:gd name="connsiteX2" fmla="*/ 4454014 w 4454014"/>
              <a:gd name="connsiteY2" fmla="*/ 8583561 h 8583561"/>
              <a:gd name="connsiteX3" fmla="*/ 0 w 4454014"/>
              <a:gd name="connsiteY3" fmla="*/ 8583561 h 858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4014" h="8583561">
                <a:moveTo>
                  <a:pt x="0" y="0"/>
                </a:moveTo>
                <a:lnTo>
                  <a:pt x="4454014" y="0"/>
                </a:lnTo>
                <a:lnTo>
                  <a:pt x="4454014" y="8583561"/>
                </a:lnTo>
                <a:lnTo>
                  <a:pt x="0" y="8583561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82700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7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7" grpId="0" animBg="1"/>
          <p:bldP spid="28" grpId="0" animBg="1"/>
        </p:bldLst>
      </p:timing>
    </mc:Fallback>
  </mc:AlternateContent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648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912436" cy="13716000"/>
          </a:xfrm>
          <a:prstGeom prst="rect">
            <a:avLst/>
          </a:prstGeom>
          <a:solidFill>
            <a:schemeClr val="tx2">
              <a:lumMod val="10000"/>
              <a:lumOff val="9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-1720667" y="6979848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126369" y="3250104"/>
            <a:ext cx="721731" cy="683354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4011561" y="13769232"/>
            <a:ext cx="1014984" cy="10144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icture Placeholder 48"/>
          <p:cNvSpPr>
            <a:spLocks noGrp="1"/>
          </p:cNvSpPr>
          <p:nvPr>
            <p:ph type="pic" sz="quarter" idx="16" hasCustomPrompt="1"/>
          </p:nvPr>
        </p:nvSpPr>
        <p:spPr>
          <a:xfrm>
            <a:off x="2927759" y="2566219"/>
            <a:ext cx="4454013" cy="8583561"/>
          </a:xfrm>
          <a:custGeom>
            <a:avLst/>
            <a:gdLst>
              <a:gd name="connsiteX0" fmla="*/ 0 w 4454013"/>
              <a:gd name="connsiteY0" fmla="*/ 0 h 8583561"/>
              <a:gd name="connsiteX1" fmla="*/ 4454013 w 4454013"/>
              <a:gd name="connsiteY1" fmla="*/ 0 h 8583561"/>
              <a:gd name="connsiteX2" fmla="*/ 4454013 w 4454013"/>
              <a:gd name="connsiteY2" fmla="*/ 8583561 h 8583561"/>
              <a:gd name="connsiteX3" fmla="*/ 0 w 4454013"/>
              <a:gd name="connsiteY3" fmla="*/ 8583561 h 858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4013" h="8583561">
                <a:moveTo>
                  <a:pt x="0" y="0"/>
                </a:moveTo>
                <a:lnTo>
                  <a:pt x="4454013" y="0"/>
                </a:lnTo>
                <a:lnTo>
                  <a:pt x="4454013" y="8583561"/>
                </a:lnTo>
                <a:lnTo>
                  <a:pt x="0" y="8583561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7" name="Picture Placeholder 46"/>
          <p:cNvSpPr>
            <a:spLocks noGrp="1"/>
          </p:cNvSpPr>
          <p:nvPr>
            <p:ph type="pic" sz="quarter" idx="17" hasCustomPrompt="1"/>
          </p:nvPr>
        </p:nvSpPr>
        <p:spPr>
          <a:xfrm>
            <a:off x="7518442" y="2123768"/>
            <a:ext cx="4454013" cy="4634680"/>
          </a:xfrm>
          <a:custGeom>
            <a:avLst/>
            <a:gdLst>
              <a:gd name="connsiteX0" fmla="*/ 0 w 4454013"/>
              <a:gd name="connsiteY0" fmla="*/ 0 h 4634680"/>
              <a:gd name="connsiteX1" fmla="*/ 4454013 w 4454013"/>
              <a:gd name="connsiteY1" fmla="*/ 0 h 4634680"/>
              <a:gd name="connsiteX2" fmla="*/ 4454013 w 4454013"/>
              <a:gd name="connsiteY2" fmla="*/ 4634680 h 4634680"/>
              <a:gd name="connsiteX3" fmla="*/ 0 w 4454013"/>
              <a:gd name="connsiteY3" fmla="*/ 4634680 h 463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4013" h="4634680">
                <a:moveTo>
                  <a:pt x="0" y="0"/>
                </a:moveTo>
                <a:lnTo>
                  <a:pt x="4454013" y="0"/>
                </a:lnTo>
                <a:lnTo>
                  <a:pt x="4454013" y="4634680"/>
                </a:lnTo>
                <a:lnTo>
                  <a:pt x="0" y="463468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18" hasCustomPrompt="1"/>
          </p:nvPr>
        </p:nvSpPr>
        <p:spPr>
          <a:xfrm>
            <a:off x="12090441" y="2123768"/>
            <a:ext cx="4454013" cy="4634680"/>
          </a:xfrm>
          <a:custGeom>
            <a:avLst/>
            <a:gdLst>
              <a:gd name="connsiteX0" fmla="*/ 0 w 4454013"/>
              <a:gd name="connsiteY0" fmla="*/ 0 h 4634680"/>
              <a:gd name="connsiteX1" fmla="*/ 4454013 w 4454013"/>
              <a:gd name="connsiteY1" fmla="*/ 0 h 4634680"/>
              <a:gd name="connsiteX2" fmla="*/ 4454013 w 4454013"/>
              <a:gd name="connsiteY2" fmla="*/ 4634680 h 4634680"/>
              <a:gd name="connsiteX3" fmla="*/ 0 w 4454013"/>
              <a:gd name="connsiteY3" fmla="*/ 4634680 h 463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4013" h="4634680">
                <a:moveTo>
                  <a:pt x="0" y="0"/>
                </a:moveTo>
                <a:lnTo>
                  <a:pt x="4454013" y="0"/>
                </a:lnTo>
                <a:lnTo>
                  <a:pt x="4454013" y="4634680"/>
                </a:lnTo>
                <a:lnTo>
                  <a:pt x="0" y="463468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8" name="Picture Placeholder 47"/>
          <p:cNvSpPr>
            <a:spLocks noGrp="1"/>
          </p:cNvSpPr>
          <p:nvPr>
            <p:ph type="pic" sz="quarter" idx="19" hasCustomPrompt="1"/>
          </p:nvPr>
        </p:nvSpPr>
        <p:spPr>
          <a:xfrm>
            <a:off x="12090441" y="6893166"/>
            <a:ext cx="4454013" cy="4634680"/>
          </a:xfrm>
          <a:custGeom>
            <a:avLst/>
            <a:gdLst>
              <a:gd name="connsiteX0" fmla="*/ 0 w 4454013"/>
              <a:gd name="connsiteY0" fmla="*/ 0 h 4634680"/>
              <a:gd name="connsiteX1" fmla="*/ 4454013 w 4454013"/>
              <a:gd name="connsiteY1" fmla="*/ 0 h 4634680"/>
              <a:gd name="connsiteX2" fmla="*/ 4454013 w 4454013"/>
              <a:gd name="connsiteY2" fmla="*/ 4634680 h 4634680"/>
              <a:gd name="connsiteX3" fmla="*/ 0 w 4454013"/>
              <a:gd name="connsiteY3" fmla="*/ 4634680 h 463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4013" h="4634680">
                <a:moveTo>
                  <a:pt x="0" y="0"/>
                </a:moveTo>
                <a:lnTo>
                  <a:pt x="4454013" y="0"/>
                </a:lnTo>
                <a:lnTo>
                  <a:pt x="4454013" y="4634680"/>
                </a:lnTo>
                <a:lnTo>
                  <a:pt x="0" y="463468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20" hasCustomPrompt="1"/>
          </p:nvPr>
        </p:nvSpPr>
        <p:spPr>
          <a:xfrm>
            <a:off x="7518442" y="6893166"/>
            <a:ext cx="4454013" cy="4634680"/>
          </a:xfrm>
          <a:custGeom>
            <a:avLst/>
            <a:gdLst>
              <a:gd name="connsiteX0" fmla="*/ 0 w 4454013"/>
              <a:gd name="connsiteY0" fmla="*/ 0 h 4634680"/>
              <a:gd name="connsiteX1" fmla="*/ 4454013 w 4454013"/>
              <a:gd name="connsiteY1" fmla="*/ 0 h 4634680"/>
              <a:gd name="connsiteX2" fmla="*/ 4454013 w 4454013"/>
              <a:gd name="connsiteY2" fmla="*/ 4634680 h 4634680"/>
              <a:gd name="connsiteX3" fmla="*/ 0 w 4454013"/>
              <a:gd name="connsiteY3" fmla="*/ 4634680 h 463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4013" h="4634680">
                <a:moveTo>
                  <a:pt x="0" y="0"/>
                </a:moveTo>
                <a:lnTo>
                  <a:pt x="4454013" y="0"/>
                </a:lnTo>
                <a:lnTo>
                  <a:pt x="4454013" y="4634680"/>
                </a:lnTo>
                <a:lnTo>
                  <a:pt x="0" y="463468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30359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9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0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3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4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47" grpId="0" animBg="1"/>
          <p:bldP spid="46" grpId="0" animBg="1"/>
          <p:bldP spid="48" grpId="0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47" grpId="0" animBg="1"/>
          <p:bldP spid="46" grpId="0" animBg="1"/>
          <p:bldP spid="48" grpId="0" animBg="1"/>
          <p:bldP spid="45" grpId="0" animBg="1"/>
        </p:bldLst>
      </p:timing>
    </mc:Fallback>
  </mc:AlternateContent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648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-1720667" y="6979848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126369" y="3250104"/>
            <a:ext cx="721731" cy="683354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4011561" y="13769232"/>
            <a:ext cx="1014984" cy="10144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7" hasCustomPrompt="1"/>
          </p:nvPr>
        </p:nvSpPr>
        <p:spPr>
          <a:xfrm>
            <a:off x="14915173" y="1502889"/>
            <a:ext cx="5276740" cy="5276739"/>
          </a:xfrm>
          <a:custGeom>
            <a:avLst/>
            <a:gdLst>
              <a:gd name="connsiteX0" fmla="*/ 2638370 w 5276740"/>
              <a:gd name="connsiteY0" fmla="*/ 0 h 5276739"/>
              <a:gd name="connsiteX1" fmla="*/ 5276740 w 5276740"/>
              <a:gd name="connsiteY1" fmla="*/ 2638369 h 5276739"/>
              <a:gd name="connsiteX2" fmla="*/ 2638370 w 5276740"/>
              <a:gd name="connsiteY2" fmla="*/ 5276739 h 5276739"/>
              <a:gd name="connsiteX3" fmla="*/ 0 w 5276740"/>
              <a:gd name="connsiteY3" fmla="*/ 2638369 h 527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6740" h="5276739">
                <a:moveTo>
                  <a:pt x="2638370" y="0"/>
                </a:moveTo>
                <a:lnTo>
                  <a:pt x="5276740" y="2638369"/>
                </a:lnTo>
                <a:lnTo>
                  <a:pt x="2638370" y="5276739"/>
                </a:lnTo>
                <a:lnTo>
                  <a:pt x="0" y="2638369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4000"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8" hasCustomPrompt="1"/>
          </p:nvPr>
        </p:nvSpPr>
        <p:spPr>
          <a:xfrm>
            <a:off x="17631915" y="4219630"/>
            <a:ext cx="5276740" cy="5276740"/>
          </a:xfrm>
          <a:custGeom>
            <a:avLst/>
            <a:gdLst>
              <a:gd name="connsiteX0" fmla="*/ 2638370 w 5276740"/>
              <a:gd name="connsiteY0" fmla="*/ 0 h 5276740"/>
              <a:gd name="connsiteX1" fmla="*/ 5276740 w 5276740"/>
              <a:gd name="connsiteY1" fmla="*/ 2638370 h 5276740"/>
              <a:gd name="connsiteX2" fmla="*/ 2638370 w 5276740"/>
              <a:gd name="connsiteY2" fmla="*/ 5276740 h 5276740"/>
              <a:gd name="connsiteX3" fmla="*/ 0 w 5276740"/>
              <a:gd name="connsiteY3" fmla="*/ 2638370 h 527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6740" h="5276740">
                <a:moveTo>
                  <a:pt x="2638370" y="0"/>
                </a:moveTo>
                <a:lnTo>
                  <a:pt x="5276740" y="2638370"/>
                </a:lnTo>
                <a:lnTo>
                  <a:pt x="2638370" y="5276740"/>
                </a:lnTo>
                <a:lnTo>
                  <a:pt x="0" y="263837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4000"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9" hasCustomPrompt="1"/>
          </p:nvPr>
        </p:nvSpPr>
        <p:spPr>
          <a:xfrm>
            <a:off x="14915173" y="6936372"/>
            <a:ext cx="5276740" cy="5276740"/>
          </a:xfrm>
          <a:custGeom>
            <a:avLst/>
            <a:gdLst>
              <a:gd name="connsiteX0" fmla="*/ 2638370 w 5276740"/>
              <a:gd name="connsiteY0" fmla="*/ 0 h 5276740"/>
              <a:gd name="connsiteX1" fmla="*/ 5276740 w 5276740"/>
              <a:gd name="connsiteY1" fmla="*/ 2638370 h 5276740"/>
              <a:gd name="connsiteX2" fmla="*/ 2638370 w 5276740"/>
              <a:gd name="connsiteY2" fmla="*/ 5276740 h 5276740"/>
              <a:gd name="connsiteX3" fmla="*/ 0 w 5276740"/>
              <a:gd name="connsiteY3" fmla="*/ 2638370 h 527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6740" h="5276740">
                <a:moveTo>
                  <a:pt x="2638370" y="0"/>
                </a:moveTo>
                <a:lnTo>
                  <a:pt x="5276740" y="2638370"/>
                </a:lnTo>
                <a:lnTo>
                  <a:pt x="2638370" y="5276740"/>
                </a:lnTo>
                <a:lnTo>
                  <a:pt x="0" y="263837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4000"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20" hasCustomPrompt="1"/>
          </p:nvPr>
        </p:nvSpPr>
        <p:spPr>
          <a:xfrm>
            <a:off x="12198431" y="4219630"/>
            <a:ext cx="5276740" cy="5276740"/>
          </a:xfrm>
          <a:custGeom>
            <a:avLst/>
            <a:gdLst>
              <a:gd name="connsiteX0" fmla="*/ 2638370 w 5276740"/>
              <a:gd name="connsiteY0" fmla="*/ 0 h 5276740"/>
              <a:gd name="connsiteX1" fmla="*/ 5276740 w 5276740"/>
              <a:gd name="connsiteY1" fmla="*/ 2638370 h 5276740"/>
              <a:gd name="connsiteX2" fmla="*/ 2638370 w 5276740"/>
              <a:gd name="connsiteY2" fmla="*/ 5276740 h 5276740"/>
              <a:gd name="connsiteX3" fmla="*/ 0 w 5276740"/>
              <a:gd name="connsiteY3" fmla="*/ 2638370 h 527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6740" h="5276740">
                <a:moveTo>
                  <a:pt x="2638370" y="0"/>
                </a:moveTo>
                <a:lnTo>
                  <a:pt x="5276740" y="2638370"/>
                </a:lnTo>
                <a:lnTo>
                  <a:pt x="2638370" y="5276740"/>
                </a:lnTo>
                <a:lnTo>
                  <a:pt x="0" y="263837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4000"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9844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9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0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4" grpId="0" animBg="1"/>
          <p:bldP spid="35" grpId="0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4" grpId="0" animBg="1"/>
          <p:bldP spid="35" grpId="0" animBg="1"/>
          <p:bldP spid="32" grpId="0" animBg="1"/>
        </p:bldLst>
      </p:timing>
    </mc:Fallback>
  </mc:AlternateContent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648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-1720667" y="6979848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126369" y="3250104"/>
            <a:ext cx="721731" cy="683354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4011561" y="13769232"/>
            <a:ext cx="1014984" cy="10144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2992580" y="2382981"/>
            <a:ext cx="5846618" cy="8950036"/>
          </a:xfrm>
          <a:custGeom>
            <a:avLst/>
            <a:gdLst>
              <a:gd name="connsiteX0" fmla="*/ 0 w 5846618"/>
              <a:gd name="connsiteY0" fmla="*/ 0 h 8950036"/>
              <a:gd name="connsiteX1" fmla="*/ 5846618 w 5846618"/>
              <a:gd name="connsiteY1" fmla="*/ 0 h 8950036"/>
              <a:gd name="connsiteX2" fmla="*/ 5846618 w 5846618"/>
              <a:gd name="connsiteY2" fmla="*/ 8950036 h 8950036"/>
              <a:gd name="connsiteX3" fmla="*/ 0 w 5846618"/>
              <a:gd name="connsiteY3" fmla="*/ 8950036 h 8950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46618" h="8950036">
                <a:moveTo>
                  <a:pt x="0" y="0"/>
                </a:moveTo>
                <a:lnTo>
                  <a:pt x="5846618" y="0"/>
                </a:lnTo>
                <a:lnTo>
                  <a:pt x="5846618" y="8950036"/>
                </a:lnTo>
                <a:lnTo>
                  <a:pt x="0" y="8950036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21986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</p:bldLst>
      </p:timing>
    </mc:Fallback>
  </mc:AlternateContent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64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4505836" y="2658548"/>
            <a:ext cx="8885699" cy="8702489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sx="108000" sy="108000" algn="ctr" rotWithShape="0">
              <a:srgbClr val="000000">
                <a:alpha val="23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19191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-1720667" y="6979848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126369" y="3250104"/>
            <a:ext cx="721731" cy="683354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4011561" y="13769232"/>
            <a:ext cx="1014984" cy="10144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6" hasCustomPrompt="1"/>
          </p:nvPr>
        </p:nvSpPr>
        <p:spPr>
          <a:xfrm>
            <a:off x="3187127" y="2745225"/>
            <a:ext cx="4322035" cy="8063345"/>
          </a:xfrm>
          <a:custGeom>
            <a:avLst/>
            <a:gdLst>
              <a:gd name="connsiteX0" fmla="*/ 0 w 4322035"/>
              <a:gd name="connsiteY0" fmla="*/ 0 h 8063345"/>
              <a:gd name="connsiteX1" fmla="*/ 4322035 w 4322035"/>
              <a:gd name="connsiteY1" fmla="*/ 0 h 8063345"/>
              <a:gd name="connsiteX2" fmla="*/ 4322035 w 4322035"/>
              <a:gd name="connsiteY2" fmla="*/ 8063345 h 8063345"/>
              <a:gd name="connsiteX3" fmla="*/ 0 w 4322035"/>
              <a:gd name="connsiteY3" fmla="*/ 8063345 h 806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2035" h="8063345">
                <a:moveTo>
                  <a:pt x="0" y="0"/>
                </a:moveTo>
                <a:lnTo>
                  <a:pt x="4322035" y="0"/>
                </a:lnTo>
                <a:lnTo>
                  <a:pt x="4322035" y="8063345"/>
                </a:lnTo>
                <a:lnTo>
                  <a:pt x="0" y="8063345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7" hasCustomPrompt="1"/>
          </p:nvPr>
        </p:nvSpPr>
        <p:spPr>
          <a:xfrm>
            <a:off x="18415603" y="2745226"/>
            <a:ext cx="4322034" cy="3910192"/>
          </a:xfrm>
          <a:custGeom>
            <a:avLst/>
            <a:gdLst>
              <a:gd name="connsiteX0" fmla="*/ 0 w 4322034"/>
              <a:gd name="connsiteY0" fmla="*/ 0 h 3910192"/>
              <a:gd name="connsiteX1" fmla="*/ 4322034 w 4322034"/>
              <a:gd name="connsiteY1" fmla="*/ 0 h 3910192"/>
              <a:gd name="connsiteX2" fmla="*/ 4322034 w 4322034"/>
              <a:gd name="connsiteY2" fmla="*/ 3910192 h 3910192"/>
              <a:gd name="connsiteX3" fmla="*/ 0 w 4322034"/>
              <a:gd name="connsiteY3" fmla="*/ 3910192 h 3910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2034" h="3910192">
                <a:moveTo>
                  <a:pt x="0" y="0"/>
                </a:moveTo>
                <a:lnTo>
                  <a:pt x="4322034" y="0"/>
                </a:lnTo>
                <a:lnTo>
                  <a:pt x="4322034" y="3910192"/>
                </a:lnTo>
                <a:lnTo>
                  <a:pt x="0" y="3910192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8" hasCustomPrompt="1"/>
          </p:nvPr>
        </p:nvSpPr>
        <p:spPr>
          <a:xfrm>
            <a:off x="18415603" y="6898377"/>
            <a:ext cx="4322034" cy="3910192"/>
          </a:xfrm>
          <a:custGeom>
            <a:avLst/>
            <a:gdLst>
              <a:gd name="connsiteX0" fmla="*/ 0 w 4322034"/>
              <a:gd name="connsiteY0" fmla="*/ 0 h 3910192"/>
              <a:gd name="connsiteX1" fmla="*/ 4322034 w 4322034"/>
              <a:gd name="connsiteY1" fmla="*/ 0 h 3910192"/>
              <a:gd name="connsiteX2" fmla="*/ 4322034 w 4322034"/>
              <a:gd name="connsiteY2" fmla="*/ 3910192 h 3910192"/>
              <a:gd name="connsiteX3" fmla="*/ 0 w 4322034"/>
              <a:gd name="connsiteY3" fmla="*/ 3910192 h 3910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2034" h="3910192">
                <a:moveTo>
                  <a:pt x="0" y="0"/>
                </a:moveTo>
                <a:lnTo>
                  <a:pt x="4322034" y="0"/>
                </a:lnTo>
                <a:lnTo>
                  <a:pt x="4322034" y="3910192"/>
                </a:lnTo>
                <a:lnTo>
                  <a:pt x="0" y="3910192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7834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9" grpId="0" animBg="1"/>
          <p:bldP spid="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9" grpId="0" animBg="1"/>
          <p:bldP spid="30" grpId="0" animBg="1"/>
        </p:bldLst>
      </p:timing>
    </mc:Fallback>
  </mc:AlternateContent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64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-1484692" y="6979848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362344" y="3250104"/>
            <a:ext cx="721731" cy="683354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4011561" y="13769232"/>
            <a:ext cx="1014984" cy="10144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 hasCustomPrompt="1"/>
          </p:nvPr>
        </p:nvSpPr>
        <p:spPr>
          <a:xfrm>
            <a:off x="3392128" y="0"/>
            <a:ext cx="3805084" cy="6194323"/>
          </a:xfrm>
          <a:custGeom>
            <a:avLst/>
            <a:gdLst>
              <a:gd name="connsiteX0" fmla="*/ 0 w 3805084"/>
              <a:gd name="connsiteY0" fmla="*/ 0 h 6194323"/>
              <a:gd name="connsiteX1" fmla="*/ 3805084 w 3805084"/>
              <a:gd name="connsiteY1" fmla="*/ 0 h 6194323"/>
              <a:gd name="connsiteX2" fmla="*/ 3805084 w 3805084"/>
              <a:gd name="connsiteY2" fmla="*/ 6194323 h 6194323"/>
              <a:gd name="connsiteX3" fmla="*/ 0 w 3805084"/>
              <a:gd name="connsiteY3" fmla="*/ 6194323 h 6194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5084" h="6194323">
                <a:moveTo>
                  <a:pt x="0" y="0"/>
                </a:moveTo>
                <a:lnTo>
                  <a:pt x="3805084" y="0"/>
                </a:lnTo>
                <a:lnTo>
                  <a:pt x="3805084" y="6194323"/>
                </a:lnTo>
                <a:lnTo>
                  <a:pt x="0" y="6194323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 hasCustomPrompt="1"/>
          </p:nvPr>
        </p:nvSpPr>
        <p:spPr>
          <a:xfrm>
            <a:off x="7403689" y="2116394"/>
            <a:ext cx="3805084" cy="9483213"/>
          </a:xfrm>
          <a:custGeom>
            <a:avLst/>
            <a:gdLst>
              <a:gd name="connsiteX0" fmla="*/ 0 w 3805084"/>
              <a:gd name="connsiteY0" fmla="*/ 0 h 9483213"/>
              <a:gd name="connsiteX1" fmla="*/ 3805084 w 3805084"/>
              <a:gd name="connsiteY1" fmla="*/ 0 h 9483213"/>
              <a:gd name="connsiteX2" fmla="*/ 3805084 w 3805084"/>
              <a:gd name="connsiteY2" fmla="*/ 9483213 h 9483213"/>
              <a:gd name="connsiteX3" fmla="*/ 0 w 3805084"/>
              <a:gd name="connsiteY3" fmla="*/ 9483213 h 9483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5084" h="9483213">
                <a:moveTo>
                  <a:pt x="0" y="0"/>
                </a:moveTo>
                <a:lnTo>
                  <a:pt x="3805084" y="0"/>
                </a:lnTo>
                <a:lnTo>
                  <a:pt x="3805084" y="9483213"/>
                </a:lnTo>
                <a:lnTo>
                  <a:pt x="0" y="9483213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8" hasCustomPrompt="1"/>
          </p:nvPr>
        </p:nvSpPr>
        <p:spPr>
          <a:xfrm>
            <a:off x="3392128" y="6400800"/>
            <a:ext cx="3805084" cy="7315200"/>
          </a:xfrm>
          <a:custGeom>
            <a:avLst/>
            <a:gdLst>
              <a:gd name="connsiteX0" fmla="*/ 0 w 3805084"/>
              <a:gd name="connsiteY0" fmla="*/ 0 h 7315200"/>
              <a:gd name="connsiteX1" fmla="*/ 3805084 w 3805084"/>
              <a:gd name="connsiteY1" fmla="*/ 0 h 7315200"/>
              <a:gd name="connsiteX2" fmla="*/ 3805084 w 3805084"/>
              <a:gd name="connsiteY2" fmla="*/ 7315200 h 7315200"/>
              <a:gd name="connsiteX3" fmla="*/ 0 w 3805084"/>
              <a:gd name="connsiteY3" fmla="*/ 731520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5084" h="7315200">
                <a:moveTo>
                  <a:pt x="0" y="0"/>
                </a:moveTo>
                <a:lnTo>
                  <a:pt x="3805084" y="0"/>
                </a:lnTo>
                <a:lnTo>
                  <a:pt x="3805084" y="7315200"/>
                </a:lnTo>
                <a:lnTo>
                  <a:pt x="0" y="73152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225621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3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648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 rot="5400000">
            <a:off x="19234710" y="8791923"/>
            <a:ext cx="721731" cy="7186716"/>
            <a:chOff x="1362344" y="3250104"/>
            <a:chExt cx="721731" cy="7186716"/>
          </a:xfrm>
        </p:grpSpPr>
        <p:sp>
          <p:nvSpPr>
            <p:cNvPr id="10" name="TextBox 9"/>
            <p:cNvSpPr txBox="1"/>
            <p:nvPr userDrawn="1"/>
          </p:nvSpPr>
          <p:spPr>
            <a:xfrm rot="16200000">
              <a:off x="-1484692" y="6979848"/>
              <a:ext cx="6390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+mj-lt"/>
                </a:rPr>
                <a:t>Animus</a:t>
              </a:r>
              <a:r>
                <a:rPr lang="en-US" sz="2800" dirty="0">
                  <a:solidFill>
                    <a:schemeClr val="tx1"/>
                  </a:solidFill>
                </a:rPr>
                <a:t> presentation template | #</a:t>
              </a:r>
              <a:fld id="{5E8513FC-DD75-4BD4-8942-AA828F11FE0D}" type="slidenum">
                <a:rPr lang="en-US" sz="2800" smtClean="0">
                  <a:solidFill>
                    <a:schemeClr val="tx1"/>
                  </a:solidFill>
                </a:rPr>
                <a:t>‹#›</a:t>
              </a:fld>
              <a:endParaRPr lang="en-US" sz="2800" dirty="0">
                <a:solidFill>
                  <a:schemeClr val="tx1"/>
                </a:solidFill>
              </a:endParaRPr>
            </a:p>
          </p:txBody>
        </p:sp>
        <p:grpSp>
          <p:nvGrpSpPr>
            <p:cNvPr id="3" name="Group 2"/>
            <p:cNvGrpSpPr/>
            <p:nvPr userDrawn="1"/>
          </p:nvGrpSpPr>
          <p:grpSpPr>
            <a:xfrm>
              <a:off x="1362344" y="3250104"/>
              <a:ext cx="721731" cy="683354"/>
              <a:chOff x="11342687" y="4548762"/>
              <a:chExt cx="1701801" cy="1611312"/>
            </a:xfrm>
          </p:grpSpPr>
          <p:sp>
            <p:nvSpPr>
              <p:cNvPr id="4" name="Freeform 5"/>
              <p:cNvSpPr>
                <a:spLocks/>
              </p:cNvSpPr>
              <p:nvPr/>
            </p:nvSpPr>
            <p:spPr bwMode="auto">
              <a:xfrm>
                <a:off x="11342687" y="4548762"/>
                <a:ext cx="992188" cy="1447800"/>
              </a:xfrm>
              <a:custGeom>
                <a:avLst/>
                <a:gdLst>
                  <a:gd name="T0" fmla="*/ 555 w 625"/>
                  <a:gd name="T1" fmla="*/ 0 h 912"/>
                  <a:gd name="T2" fmla="*/ 0 w 625"/>
                  <a:gd name="T3" fmla="*/ 912 h 912"/>
                  <a:gd name="T4" fmla="*/ 143 w 625"/>
                  <a:gd name="T5" fmla="*/ 912 h 912"/>
                  <a:gd name="T6" fmla="*/ 625 w 625"/>
                  <a:gd name="T7" fmla="*/ 113 h 912"/>
                  <a:gd name="T8" fmla="*/ 555 w 625"/>
                  <a:gd name="T9" fmla="*/ 0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5" h="912">
                    <a:moveTo>
                      <a:pt x="555" y="0"/>
                    </a:moveTo>
                    <a:lnTo>
                      <a:pt x="0" y="912"/>
                    </a:lnTo>
                    <a:lnTo>
                      <a:pt x="143" y="912"/>
                    </a:lnTo>
                    <a:lnTo>
                      <a:pt x="625" y="113"/>
                    </a:lnTo>
                    <a:lnTo>
                      <a:pt x="5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11968162" y="5058349"/>
                <a:ext cx="682625" cy="938212"/>
              </a:xfrm>
              <a:custGeom>
                <a:avLst/>
                <a:gdLst>
                  <a:gd name="T0" fmla="*/ 360 w 430"/>
                  <a:gd name="T1" fmla="*/ 0 h 591"/>
                  <a:gd name="T2" fmla="*/ 0 w 430"/>
                  <a:gd name="T3" fmla="*/ 591 h 591"/>
                  <a:gd name="T4" fmla="*/ 144 w 430"/>
                  <a:gd name="T5" fmla="*/ 591 h 591"/>
                  <a:gd name="T6" fmla="*/ 430 w 430"/>
                  <a:gd name="T7" fmla="*/ 116 h 591"/>
                  <a:gd name="T8" fmla="*/ 360 w 430"/>
                  <a:gd name="T9" fmla="*/ 0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591">
                    <a:moveTo>
                      <a:pt x="360" y="0"/>
                    </a:moveTo>
                    <a:lnTo>
                      <a:pt x="0" y="591"/>
                    </a:lnTo>
                    <a:lnTo>
                      <a:pt x="144" y="591"/>
                    </a:lnTo>
                    <a:lnTo>
                      <a:pt x="430" y="116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12580937" y="5574287"/>
                <a:ext cx="388938" cy="449262"/>
              </a:xfrm>
              <a:custGeom>
                <a:avLst/>
                <a:gdLst>
                  <a:gd name="T0" fmla="*/ 173 w 245"/>
                  <a:gd name="T1" fmla="*/ 0 h 283"/>
                  <a:gd name="T2" fmla="*/ 0 w 245"/>
                  <a:gd name="T3" fmla="*/ 283 h 283"/>
                  <a:gd name="T4" fmla="*/ 145 w 245"/>
                  <a:gd name="T5" fmla="*/ 283 h 283"/>
                  <a:gd name="T6" fmla="*/ 245 w 245"/>
                  <a:gd name="T7" fmla="*/ 117 h 283"/>
                  <a:gd name="T8" fmla="*/ 173 w 245"/>
                  <a:gd name="T9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83">
                    <a:moveTo>
                      <a:pt x="173" y="0"/>
                    </a:moveTo>
                    <a:lnTo>
                      <a:pt x="0" y="283"/>
                    </a:lnTo>
                    <a:lnTo>
                      <a:pt x="145" y="283"/>
                    </a:lnTo>
                    <a:lnTo>
                      <a:pt x="245" y="117"/>
                    </a:lnTo>
                    <a:lnTo>
                      <a:pt x="17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11566525" y="4939287"/>
                <a:ext cx="839788" cy="1193800"/>
              </a:xfrm>
              <a:custGeom>
                <a:avLst/>
                <a:gdLst>
                  <a:gd name="T0" fmla="*/ 458 w 529"/>
                  <a:gd name="T1" fmla="*/ 0 h 752"/>
                  <a:gd name="T2" fmla="*/ 0 w 529"/>
                  <a:gd name="T3" fmla="*/ 752 h 752"/>
                  <a:gd name="T4" fmla="*/ 143 w 529"/>
                  <a:gd name="T5" fmla="*/ 752 h 752"/>
                  <a:gd name="T6" fmla="*/ 529 w 529"/>
                  <a:gd name="T7" fmla="*/ 114 h 752"/>
                  <a:gd name="T8" fmla="*/ 458 w 529"/>
                  <a:gd name="T9" fmla="*/ 0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9" h="752">
                    <a:moveTo>
                      <a:pt x="458" y="0"/>
                    </a:moveTo>
                    <a:lnTo>
                      <a:pt x="0" y="752"/>
                    </a:lnTo>
                    <a:lnTo>
                      <a:pt x="143" y="752"/>
                    </a:lnTo>
                    <a:lnTo>
                      <a:pt x="529" y="114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12196762" y="5461574"/>
                <a:ext cx="531813" cy="684212"/>
              </a:xfrm>
              <a:custGeom>
                <a:avLst/>
                <a:gdLst>
                  <a:gd name="T0" fmla="*/ 263 w 335"/>
                  <a:gd name="T1" fmla="*/ 0 h 431"/>
                  <a:gd name="T2" fmla="*/ 0 w 335"/>
                  <a:gd name="T3" fmla="*/ 431 h 431"/>
                  <a:gd name="T4" fmla="*/ 145 w 335"/>
                  <a:gd name="T5" fmla="*/ 431 h 431"/>
                  <a:gd name="T6" fmla="*/ 335 w 335"/>
                  <a:gd name="T7" fmla="*/ 115 h 431"/>
                  <a:gd name="T8" fmla="*/ 263 w 335"/>
                  <a:gd name="T9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5" h="431">
                    <a:moveTo>
                      <a:pt x="263" y="0"/>
                    </a:moveTo>
                    <a:lnTo>
                      <a:pt x="0" y="431"/>
                    </a:lnTo>
                    <a:lnTo>
                      <a:pt x="145" y="431"/>
                    </a:lnTo>
                    <a:lnTo>
                      <a:pt x="335" y="115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12811125" y="5967987"/>
                <a:ext cx="233363" cy="192087"/>
              </a:xfrm>
              <a:custGeom>
                <a:avLst/>
                <a:gdLst>
                  <a:gd name="T0" fmla="*/ 74 w 147"/>
                  <a:gd name="T1" fmla="*/ 0 h 121"/>
                  <a:gd name="T2" fmla="*/ 0 w 147"/>
                  <a:gd name="T3" fmla="*/ 121 h 121"/>
                  <a:gd name="T4" fmla="*/ 144 w 147"/>
                  <a:gd name="T5" fmla="*/ 121 h 121"/>
                  <a:gd name="T6" fmla="*/ 147 w 147"/>
                  <a:gd name="T7" fmla="*/ 118 h 121"/>
                  <a:gd name="T8" fmla="*/ 74 w 147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21">
                    <a:moveTo>
                      <a:pt x="74" y="0"/>
                    </a:moveTo>
                    <a:lnTo>
                      <a:pt x="0" y="121"/>
                    </a:lnTo>
                    <a:lnTo>
                      <a:pt x="144" y="121"/>
                    </a:lnTo>
                    <a:lnTo>
                      <a:pt x="147" y="11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9" name="Rectangle 18"/>
          <p:cNvSpPr/>
          <p:nvPr userDrawn="1"/>
        </p:nvSpPr>
        <p:spPr>
          <a:xfrm>
            <a:off x="4011561" y="13769232"/>
            <a:ext cx="1014984" cy="10144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6" hasCustomPrompt="1"/>
          </p:nvPr>
        </p:nvSpPr>
        <p:spPr>
          <a:xfrm>
            <a:off x="6210010" y="3048000"/>
            <a:ext cx="3546764" cy="7038109"/>
          </a:xfrm>
          <a:custGeom>
            <a:avLst/>
            <a:gdLst>
              <a:gd name="connsiteX0" fmla="*/ 0 w 3546764"/>
              <a:gd name="connsiteY0" fmla="*/ 0 h 7038109"/>
              <a:gd name="connsiteX1" fmla="*/ 3546764 w 3546764"/>
              <a:gd name="connsiteY1" fmla="*/ 0 h 7038109"/>
              <a:gd name="connsiteX2" fmla="*/ 3546764 w 3546764"/>
              <a:gd name="connsiteY2" fmla="*/ 7038109 h 7038109"/>
              <a:gd name="connsiteX3" fmla="*/ 0 w 3546764"/>
              <a:gd name="connsiteY3" fmla="*/ 7038109 h 703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6764" h="7038109">
                <a:moveTo>
                  <a:pt x="0" y="0"/>
                </a:moveTo>
                <a:lnTo>
                  <a:pt x="3546764" y="0"/>
                </a:lnTo>
                <a:lnTo>
                  <a:pt x="3546764" y="7038109"/>
                </a:lnTo>
                <a:lnTo>
                  <a:pt x="0" y="7038109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7" hasCustomPrompt="1"/>
          </p:nvPr>
        </p:nvSpPr>
        <p:spPr>
          <a:xfrm>
            <a:off x="9867610" y="1690254"/>
            <a:ext cx="3546764" cy="7038109"/>
          </a:xfrm>
          <a:custGeom>
            <a:avLst/>
            <a:gdLst>
              <a:gd name="connsiteX0" fmla="*/ 0 w 3546764"/>
              <a:gd name="connsiteY0" fmla="*/ 0 h 7038109"/>
              <a:gd name="connsiteX1" fmla="*/ 3546764 w 3546764"/>
              <a:gd name="connsiteY1" fmla="*/ 0 h 7038109"/>
              <a:gd name="connsiteX2" fmla="*/ 3546764 w 3546764"/>
              <a:gd name="connsiteY2" fmla="*/ 7038109 h 7038109"/>
              <a:gd name="connsiteX3" fmla="*/ 0 w 3546764"/>
              <a:gd name="connsiteY3" fmla="*/ 7038109 h 703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6764" h="7038109">
                <a:moveTo>
                  <a:pt x="0" y="0"/>
                </a:moveTo>
                <a:lnTo>
                  <a:pt x="3546764" y="0"/>
                </a:lnTo>
                <a:lnTo>
                  <a:pt x="3546764" y="7038109"/>
                </a:lnTo>
                <a:lnTo>
                  <a:pt x="0" y="7038109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8" hasCustomPrompt="1"/>
          </p:nvPr>
        </p:nvSpPr>
        <p:spPr>
          <a:xfrm>
            <a:off x="13525211" y="2576946"/>
            <a:ext cx="3546765" cy="7038109"/>
          </a:xfrm>
          <a:custGeom>
            <a:avLst/>
            <a:gdLst>
              <a:gd name="connsiteX0" fmla="*/ 0 w 3546765"/>
              <a:gd name="connsiteY0" fmla="*/ 0 h 7038109"/>
              <a:gd name="connsiteX1" fmla="*/ 3546765 w 3546765"/>
              <a:gd name="connsiteY1" fmla="*/ 0 h 7038109"/>
              <a:gd name="connsiteX2" fmla="*/ 3546765 w 3546765"/>
              <a:gd name="connsiteY2" fmla="*/ 7038109 h 7038109"/>
              <a:gd name="connsiteX3" fmla="*/ 0 w 3546765"/>
              <a:gd name="connsiteY3" fmla="*/ 7038109 h 703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6765" h="7038109">
                <a:moveTo>
                  <a:pt x="0" y="0"/>
                </a:moveTo>
                <a:lnTo>
                  <a:pt x="3546765" y="0"/>
                </a:lnTo>
                <a:lnTo>
                  <a:pt x="3546765" y="7038109"/>
                </a:lnTo>
                <a:lnTo>
                  <a:pt x="0" y="7038109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9" hasCustomPrompt="1"/>
          </p:nvPr>
        </p:nvSpPr>
        <p:spPr>
          <a:xfrm>
            <a:off x="17182811" y="3934692"/>
            <a:ext cx="3546764" cy="7038109"/>
          </a:xfrm>
          <a:custGeom>
            <a:avLst/>
            <a:gdLst>
              <a:gd name="connsiteX0" fmla="*/ 0 w 3546764"/>
              <a:gd name="connsiteY0" fmla="*/ 0 h 7038109"/>
              <a:gd name="connsiteX1" fmla="*/ 3546764 w 3546764"/>
              <a:gd name="connsiteY1" fmla="*/ 0 h 7038109"/>
              <a:gd name="connsiteX2" fmla="*/ 3546764 w 3546764"/>
              <a:gd name="connsiteY2" fmla="*/ 7038109 h 7038109"/>
              <a:gd name="connsiteX3" fmla="*/ 0 w 3546764"/>
              <a:gd name="connsiteY3" fmla="*/ 7038109 h 703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6764" h="7038109">
                <a:moveTo>
                  <a:pt x="0" y="0"/>
                </a:moveTo>
                <a:lnTo>
                  <a:pt x="3546764" y="0"/>
                </a:lnTo>
                <a:lnTo>
                  <a:pt x="3546764" y="7038109"/>
                </a:lnTo>
                <a:lnTo>
                  <a:pt x="0" y="7038109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20" hasCustomPrompt="1"/>
          </p:nvPr>
        </p:nvSpPr>
        <p:spPr>
          <a:xfrm>
            <a:off x="20840411" y="2189017"/>
            <a:ext cx="3546764" cy="7038109"/>
          </a:xfrm>
          <a:custGeom>
            <a:avLst/>
            <a:gdLst>
              <a:gd name="connsiteX0" fmla="*/ 0 w 3546764"/>
              <a:gd name="connsiteY0" fmla="*/ 0 h 7038109"/>
              <a:gd name="connsiteX1" fmla="*/ 3546764 w 3546764"/>
              <a:gd name="connsiteY1" fmla="*/ 0 h 7038109"/>
              <a:gd name="connsiteX2" fmla="*/ 3546764 w 3546764"/>
              <a:gd name="connsiteY2" fmla="*/ 7038109 h 7038109"/>
              <a:gd name="connsiteX3" fmla="*/ 0 w 3546764"/>
              <a:gd name="connsiteY3" fmla="*/ 7038109 h 703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6764" h="7038109">
                <a:moveTo>
                  <a:pt x="0" y="0"/>
                </a:moveTo>
                <a:lnTo>
                  <a:pt x="3546764" y="0"/>
                </a:lnTo>
                <a:lnTo>
                  <a:pt x="3546764" y="7038109"/>
                </a:lnTo>
                <a:lnTo>
                  <a:pt x="0" y="7038109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938451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648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23246272" y="2899393"/>
            <a:ext cx="721731" cy="7186716"/>
            <a:chOff x="1362344" y="3250104"/>
            <a:chExt cx="721731" cy="7186716"/>
          </a:xfrm>
        </p:grpSpPr>
        <p:sp>
          <p:nvSpPr>
            <p:cNvPr id="10" name="TextBox 9"/>
            <p:cNvSpPr txBox="1"/>
            <p:nvPr userDrawn="1"/>
          </p:nvSpPr>
          <p:spPr>
            <a:xfrm rot="16200000">
              <a:off x="-1484692" y="6979848"/>
              <a:ext cx="6390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+mj-lt"/>
                </a:rPr>
                <a:t>Animus</a:t>
              </a:r>
              <a:r>
                <a:rPr lang="en-US" sz="2800" dirty="0">
                  <a:solidFill>
                    <a:schemeClr val="tx1"/>
                  </a:solidFill>
                </a:rPr>
                <a:t> presentation template | #</a:t>
              </a:r>
              <a:fld id="{5E8513FC-DD75-4BD4-8942-AA828F11FE0D}" type="slidenum">
                <a:rPr lang="en-US" sz="2800" smtClean="0">
                  <a:solidFill>
                    <a:schemeClr val="tx1"/>
                  </a:solidFill>
                </a:rPr>
                <a:t>‹#›</a:t>
              </a:fld>
              <a:endParaRPr lang="en-US" sz="2800" dirty="0">
                <a:solidFill>
                  <a:schemeClr val="tx1"/>
                </a:solidFill>
              </a:endParaRPr>
            </a:p>
          </p:txBody>
        </p:sp>
        <p:grpSp>
          <p:nvGrpSpPr>
            <p:cNvPr id="3" name="Group 2"/>
            <p:cNvGrpSpPr/>
            <p:nvPr userDrawn="1"/>
          </p:nvGrpSpPr>
          <p:grpSpPr>
            <a:xfrm>
              <a:off x="1362344" y="3250104"/>
              <a:ext cx="721731" cy="683354"/>
              <a:chOff x="11342687" y="4548762"/>
              <a:chExt cx="1701801" cy="1611312"/>
            </a:xfrm>
          </p:grpSpPr>
          <p:sp>
            <p:nvSpPr>
              <p:cNvPr id="4" name="Freeform 5"/>
              <p:cNvSpPr>
                <a:spLocks/>
              </p:cNvSpPr>
              <p:nvPr/>
            </p:nvSpPr>
            <p:spPr bwMode="auto">
              <a:xfrm>
                <a:off x="11342687" y="4548762"/>
                <a:ext cx="992188" cy="1447800"/>
              </a:xfrm>
              <a:custGeom>
                <a:avLst/>
                <a:gdLst>
                  <a:gd name="T0" fmla="*/ 555 w 625"/>
                  <a:gd name="T1" fmla="*/ 0 h 912"/>
                  <a:gd name="T2" fmla="*/ 0 w 625"/>
                  <a:gd name="T3" fmla="*/ 912 h 912"/>
                  <a:gd name="T4" fmla="*/ 143 w 625"/>
                  <a:gd name="T5" fmla="*/ 912 h 912"/>
                  <a:gd name="T6" fmla="*/ 625 w 625"/>
                  <a:gd name="T7" fmla="*/ 113 h 912"/>
                  <a:gd name="T8" fmla="*/ 555 w 625"/>
                  <a:gd name="T9" fmla="*/ 0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5" h="912">
                    <a:moveTo>
                      <a:pt x="555" y="0"/>
                    </a:moveTo>
                    <a:lnTo>
                      <a:pt x="0" y="912"/>
                    </a:lnTo>
                    <a:lnTo>
                      <a:pt x="143" y="912"/>
                    </a:lnTo>
                    <a:lnTo>
                      <a:pt x="625" y="113"/>
                    </a:lnTo>
                    <a:lnTo>
                      <a:pt x="5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11968162" y="5058349"/>
                <a:ext cx="682625" cy="938212"/>
              </a:xfrm>
              <a:custGeom>
                <a:avLst/>
                <a:gdLst>
                  <a:gd name="T0" fmla="*/ 360 w 430"/>
                  <a:gd name="T1" fmla="*/ 0 h 591"/>
                  <a:gd name="T2" fmla="*/ 0 w 430"/>
                  <a:gd name="T3" fmla="*/ 591 h 591"/>
                  <a:gd name="T4" fmla="*/ 144 w 430"/>
                  <a:gd name="T5" fmla="*/ 591 h 591"/>
                  <a:gd name="T6" fmla="*/ 430 w 430"/>
                  <a:gd name="T7" fmla="*/ 116 h 591"/>
                  <a:gd name="T8" fmla="*/ 360 w 430"/>
                  <a:gd name="T9" fmla="*/ 0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591">
                    <a:moveTo>
                      <a:pt x="360" y="0"/>
                    </a:moveTo>
                    <a:lnTo>
                      <a:pt x="0" y="591"/>
                    </a:lnTo>
                    <a:lnTo>
                      <a:pt x="144" y="591"/>
                    </a:lnTo>
                    <a:lnTo>
                      <a:pt x="430" y="116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12580937" y="5574287"/>
                <a:ext cx="388938" cy="449262"/>
              </a:xfrm>
              <a:custGeom>
                <a:avLst/>
                <a:gdLst>
                  <a:gd name="T0" fmla="*/ 173 w 245"/>
                  <a:gd name="T1" fmla="*/ 0 h 283"/>
                  <a:gd name="T2" fmla="*/ 0 w 245"/>
                  <a:gd name="T3" fmla="*/ 283 h 283"/>
                  <a:gd name="T4" fmla="*/ 145 w 245"/>
                  <a:gd name="T5" fmla="*/ 283 h 283"/>
                  <a:gd name="T6" fmla="*/ 245 w 245"/>
                  <a:gd name="T7" fmla="*/ 117 h 283"/>
                  <a:gd name="T8" fmla="*/ 173 w 245"/>
                  <a:gd name="T9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83">
                    <a:moveTo>
                      <a:pt x="173" y="0"/>
                    </a:moveTo>
                    <a:lnTo>
                      <a:pt x="0" y="283"/>
                    </a:lnTo>
                    <a:lnTo>
                      <a:pt x="145" y="283"/>
                    </a:lnTo>
                    <a:lnTo>
                      <a:pt x="245" y="117"/>
                    </a:lnTo>
                    <a:lnTo>
                      <a:pt x="17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11566525" y="4939287"/>
                <a:ext cx="839788" cy="1193800"/>
              </a:xfrm>
              <a:custGeom>
                <a:avLst/>
                <a:gdLst>
                  <a:gd name="T0" fmla="*/ 458 w 529"/>
                  <a:gd name="T1" fmla="*/ 0 h 752"/>
                  <a:gd name="T2" fmla="*/ 0 w 529"/>
                  <a:gd name="T3" fmla="*/ 752 h 752"/>
                  <a:gd name="T4" fmla="*/ 143 w 529"/>
                  <a:gd name="T5" fmla="*/ 752 h 752"/>
                  <a:gd name="T6" fmla="*/ 529 w 529"/>
                  <a:gd name="T7" fmla="*/ 114 h 752"/>
                  <a:gd name="T8" fmla="*/ 458 w 529"/>
                  <a:gd name="T9" fmla="*/ 0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9" h="752">
                    <a:moveTo>
                      <a:pt x="458" y="0"/>
                    </a:moveTo>
                    <a:lnTo>
                      <a:pt x="0" y="752"/>
                    </a:lnTo>
                    <a:lnTo>
                      <a:pt x="143" y="752"/>
                    </a:lnTo>
                    <a:lnTo>
                      <a:pt x="529" y="114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12196762" y="5461574"/>
                <a:ext cx="531813" cy="684212"/>
              </a:xfrm>
              <a:custGeom>
                <a:avLst/>
                <a:gdLst>
                  <a:gd name="T0" fmla="*/ 263 w 335"/>
                  <a:gd name="T1" fmla="*/ 0 h 431"/>
                  <a:gd name="T2" fmla="*/ 0 w 335"/>
                  <a:gd name="T3" fmla="*/ 431 h 431"/>
                  <a:gd name="T4" fmla="*/ 145 w 335"/>
                  <a:gd name="T5" fmla="*/ 431 h 431"/>
                  <a:gd name="T6" fmla="*/ 335 w 335"/>
                  <a:gd name="T7" fmla="*/ 115 h 431"/>
                  <a:gd name="T8" fmla="*/ 263 w 335"/>
                  <a:gd name="T9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5" h="431">
                    <a:moveTo>
                      <a:pt x="263" y="0"/>
                    </a:moveTo>
                    <a:lnTo>
                      <a:pt x="0" y="431"/>
                    </a:lnTo>
                    <a:lnTo>
                      <a:pt x="145" y="431"/>
                    </a:lnTo>
                    <a:lnTo>
                      <a:pt x="335" y="115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12811125" y="5967987"/>
                <a:ext cx="233363" cy="192087"/>
              </a:xfrm>
              <a:custGeom>
                <a:avLst/>
                <a:gdLst>
                  <a:gd name="T0" fmla="*/ 74 w 147"/>
                  <a:gd name="T1" fmla="*/ 0 h 121"/>
                  <a:gd name="T2" fmla="*/ 0 w 147"/>
                  <a:gd name="T3" fmla="*/ 121 h 121"/>
                  <a:gd name="T4" fmla="*/ 144 w 147"/>
                  <a:gd name="T5" fmla="*/ 121 h 121"/>
                  <a:gd name="T6" fmla="*/ 147 w 147"/>
                  <a:gd name="T7" fmla="*/ 118 h 121"/>
                  <a:gd name="T8" fmla="*/ 74 w 147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21">
                    <a:moveTo>
                      <a:pt x="74" y="0"/>
                    </a:moveTo>
                    <a:lnTo>
                      <a:pt x="0" y="121"/>
                    </a:lnTo>
                    <a:lnTo>
                      <a:pt x="144" y="121"/>
                    </a:lnTo>
                    <a:lnTo>
                      <a:pt x="147" y="11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9" name="Rectangle 18"/>
          <p:cNvSpPr/>
          <p:nvPr userDrawn="1"/>
        </p:nvSpPr>
        <p:spPr>
          <a:xfrm>
            <a:off x="4011561" y="13769232"/>
            <a:ext cx="1014984" cy="10144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6" hasCustomPrompt="1"/>
          </p:nvPr>
        </p:nvSpPr>
        <p:spPr>
          <a:xfrm>
            <a:off x="6656037" y="3048000"/>
            <a:ext cx="11075100" cy="7038109"/>
          </a:xfrm>
          <a:custGeom>
            <a:avLst/>
            <a:gdLst>
              <a:gd name="connsiteX0" fmla="*/ 0 w 3546764"/>
              <a:gd name="connsiteY0" fmla="*/ 0 h 7038109"/>
              <a:gd name="connsiteX1" fmla="*/ 3546764 w 3546764"/>
              <a:gd name="connsiteY1" fmla="*/ 0 h 7038109"/>
              <a:gd name="connsiteX2" fmla="*/ 3546764 w 3546764"/>
              <a:gd name="connsiteY2" fmla="*/ 7038109 h 7038109"/>
              <a:gd name="connsiteX3" fmla="*/ 0 w 3546764"/>
              <a:gd name="connsiteY3" fmla="*/ 7038109 h 703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6764" h="7038109">
                <a:moveTo>
                  <a:pt x="0" y="0"/>
                </a:moveTo>
                <a:lnTo>
                  <a:pt x="3546764" y="0"/>
                </a:lnTo>
                <a:lnTo>
                  <a:pt x="3546764" y="7038109"/>
                </a:lnTo>
                <a:lnTo>
                  <a:pt x="0" y="7038109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35325595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648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23246272" y="2899393"/>
            <a:ext cx="721731" cy="7186716"/>
            <a:chOff x="1362344" y="3250104"/>
            <a:chExt cx="721731" cy="7186716"/>
          </a:xfrm>
        </p:grpSpPr>
        <p:sp>
          <p:nvSpPr>
            <p:cNvPr id="10" name="TextBox 9"/>
            <p:cNvSpPr txBox="1"/>
            <p:nvPr userDrawn="1"/>
          </p:nvSpPr>
          <p:spPr>
            <a:xfrm rot="16200000">
              <a:off x="-1484692" y="6979848"/>
              <a:ext cx="6390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+mj-lt"/>
                </a:rPr>
                <a:t>Animus</a:t>
              </a:r>
              <a:r>
                <a:rPr lang="en-US" sz="2800" dirty="0">
                  <a:solidFill>
                    <a:schemeClr val="tx1"/>
                  </a:solidFill>
                </a:rPr>
                <a:t> presentation template | #</a:t>
              </a:r>
              <a:fld id="{5E8513FC-DD75-4BD4-8942-AA828F11FE0D}" type="slidenum">
                <a:rPr lang="en-US" sz="2800" smtClean="0">
                  <a:solidFill>
                    <a:schemeClr val="tx1"/>
                  </a:solidFill>
                </a:rPr>
                <a:t>‹#›</a:t>
              </a:fld>
              <a:endParaRPr lang="en-US" sz="2800" dirty="0">
                <a:solidFill>
                  <a:schemeClr val="tx1"/>
                </a:solidFill>
              </a:endParaRPr>
            </a:p>
          </p:txBody>
        </p:sp>
        <p:grpSp>
          <p:nvGrpSpPr>
            <p:cNvPr id="3" name="Group 2"/>
            <p:cNvGrpSpPr/>
            <p:nvPr userDrawn="1"/>
          </p:nvGrpSpPr>
          <p:grpSpPr>
            <a:xfrm>
              <a:off x="1362344" y="3250104"/>
              <a:ext cx="721731" cy="683354"/>
              <a:chOff x="11342687" y="4548762"/>
              <a:chExt cx="1701801" cy="1611312"/>
            </a:xfrm>
          </p:grpSpPr>
          <p:sp>
            <p:nvSpPr>
              <p:cNvPr id="4" name="Freeform 5"/>
              <p:cNvSpPr>
                <a:spLocks/>
              </p:cNvSpPr>
              <p:nvPr/>
            </p:nvSpPr>
            <p:spPr bwMode="auto">
              <a:xfrm>
                <a:off x="11342687" y="4548762"/>
                <a:ext cx="992188" cy="1447800"/>
              </a:xfrm>
              <a:custGeom>
                <a:avLst/>
                <a:gdLst>
                  <a:gd name="T0" fmla="*/ 555 w 625"/>
                  <a:gd name="T1" fmla="*/ 0 h 912"/>
                  <a:gd name="T2" fmla="*/ 0 w 625"/>
                  <a:gd name="T3" fmla="*/ 912 h 912"/>
                  <a:gd name="T4" fmla="*/ 143 w 625"/>
                  <a:gd name="T5" fmla="*/ 912 h 912"/>
                  <a:gd name="T6" fmla="*/ 625 w 625"/>
                  <a:gd name="T7" fmla="*/ 113 h 912"/>
                  <a:gd name="T8" fmla="*/ 555 w 625"/>
                  <a:gd name="T9" fmla="*/ 0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5" h="912">
                    <a:moveTo>
                      <a:pt x="555" y="0"/>
                    </a:moveTo>
                    <a:lnTo>
                      <a:pt x="0" y="912"/>
                    </a:lnTo>
                    <a:lnTo>
                      <a:pt x="143" y="912"/>
                    </a:lnTo>
                    <a:lnTo>
                      <a:pt x="625" y="113"/>
                    </a:lnTo>
                    <a:lnTo>
                      <a:pt x="5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11968162" y="5058349"/>
                <a:ext cx="682625" cy="938212"/>
              </a:xfrm>
              <a:custGeom>
                <a:avLst/>
                <a:gdLst>
                  <a:gd name="T0" fmla="*/ 360 w 430"/>
                  <a:gd name="T1" fmla="*/ 0 h 591"/>
                  <a:gd name="T2" fmla="*/ 0 w 430"/>
                  <a:gd name="T3" fmla="*/ 591 h 591"/>
                  <a:gd name="T4" fmla="*/ 144 w 430"/>
                  <a:gd name="T5" fmla="*/ 591 h 591"/>
                  <a:gd name="T6" fmla="*/ 430 w 430"/>
                  <a:gd name="T7" fmla="*/ 116 h 591"/>
                  <a:gd name="T8" fmla="*/ 360 w 430"/>
                  <a:gd name="T9" fmla="*/ 0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591">
                    <a:moveTo>
                      <a:pt x="360" y="0"/>
                    </a:moveTo>
                    <a:lnTo>
                      <a:pt x="0" y="591"/>
                    </a:lnTo>
                    <a:lnTo>
                      <a:pt x="144" y="591"/>
                    </a:lnTo>
                    <a:lnTo>
                      <a:pt x="430" y="116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12580937" y="5574287"/>
                <a:ext cx="388938" cy="449262"/>
              </a:xfrm>
              <a:custGeom>
                <a:avLst/>
                <a:gdLst>
                  <a:gd name="T0" fmla="*/ 173 w 245"/>
                  <a:gd name="T1" fmla="*/ 0 h 283"/>
                  <a:gd name="T2" fmla="*/ 0 w 245"/>
                  <a:gd name="T3" fmla="*/ 283 h 283"/>
                  <a:gd name="T4" fmla="*/ 145 w 245"/>
                  <a:gd name="T5" fmla="*/ 283 h 283"/>
                  <a:gd name="T6" fmla="*/ 245 w 245"/>
                  <a:gd name="T7" fmla="*/ 117 h 283"/>
                  <a:gd name="T8" fmla="*/ 173 w 245"/>
                  <a:gd name="T9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83">
                    <a:moveTo>
                      <a:pt x="173" y="0"/>
                    </a:moveTo>
                    <a:lnTo>
                      <a:pt x="0" y="283"/>
                    </a:lnTo>
                    <a:lnTo>
                      <a:pt x="145" y="283"/>
                    </a:lnTo>
                    <a:lnTo>
                      <a:pt x="245" y="117"/>
                    </a:lnTo>
                    <a:lnTo>
                      <a:pt x="17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11566525" y="4939287"/>
                <a:ext cx="839788" cy="1193800"/>
              </a:xfrm>
              <a:custGeom>
                <a:avLst/>
                <a:gdLst>
                  <a:gd name="T0" fmla="*/ 458 w 529"/>
                  <a:gd name="T1" fmla="*/ 0 h 752"/>
                  <a:gd name="T2" fmla="*/ 0 w 529"/>
                  <a:gd name="T3" fmla="*/ 752 h 752"/>
                  <a:gd name="T4" fmla="*/ 143 w 529"/>
                  <a:gd name="T5" fmla="*/ 752 h 752"/>
                  <a:gd name="T6" fmla="*/ 529 w 529"/>
                  <a:gd name="T7" fmla="*/ 114 h 752"/>
                  <a:gd name="T8" fmla="*/ 458 w 529"/>
                  <a:gd name="T9" fmla="*/ 0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9" h="752">
                    <a:moveTo>
                      <a:pt x="458" y="0"/>
                    </a:moveTo>
                    <a:lnTo>
                      <a:pt x="0" y="752"/>
                    </a:lnTo>
                    <a:lnTo>
                      <a:pt x="143" y="752"/>
                    </a:lnTo>
                    <a:lnTo>
                      <a:pt x="529" y="114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12196762" y="5461574"/>
                <a:ext cx="531813" cy="684212"/>
              </a:xfrm>
              <a:custGeom>
                <a:avLst/>
                <a:gdLst>
                  <a:gd name="T0" fmla="*/ 263 w 335"/>
                  <a:gd name="T1" fmla="*/ 0 h 431"/>
                  <a:gd name="T2" fmla="*/ 0 w 335"/>
                  <a:gd name="T3" fmla="*/ 431 h 431"/>
                  <a:gd name="T4" fmla="*/ 145 w 335"/>
                  <a:gd name="T5" fmla="*/ 431 h 431"/>
                  <a:gd name="T6" fmla="*/ 335 w 335"/>
                  <a:gd name="T7" fmla="*/ 115 h 431"/>
                  <a:gd name="T8" fmla="*/ 263 w 335"/>
                  <a:gd name="T9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5" h="431">
                    <a:moveTo>
                      <a:pt x="263" y="0"/>
                    </a:moveTo>
                    <a:lnTo>
                      <a:pt x="0" y="431"/>
                    </a:lnTo>
                    <a:lnTo>
                      <a:pt x="145" y="431"/>
                    </a:lnTo>
                    <a:lnTo>
                      <a:pt x="335" y="115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12811125" y="5967987"/>
                <a:ext cx="233363" cy="192087"/>
              </a:xfrm>
              <a:custGeom>
                <a:avLst/>
                <a:gdLst>
                  <a:gd name="T0" fmla="*/ 74 w 147"/>
                  <a:gd name="T1" fmla="*/ 0 h 121"/>
                  <a:gd name="T2" fmla="*/ 0 w 147"/>
                  <a:gd name="T3" fmla="*/ 121 h 121"/>
                  <a:gd name="T4" fmla="*/ 144 w 147"/>
                  <a:gd name="T5" fmla="*/ 121 h 121"/>
                  <a:gd name="T6" fmla="*/ 147 w 147"/>
                  <a:gd name="T7" fmla="*/ 118 h 121"/>
                  <a:gd name="T8" fmla="*/ 74 w 147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21">
                    <a:moveTo>
                      <a:pt x="74" y="0"/>
                    </a:moveTo>
                    <a:lnTo>
                      <a:pt x="0" y="121"/>
                    </a:lnTo>
                    <a:lnTo>
                      <a:pt x="144" y="121"/>
                    </a:lnTo>
                    <a:lnTo>
                      <a:pt x="147" y="11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9" name="Rectangle 18"/>
          <p:cNvSpPr/>
          <p:nvPr userDrawn="1"/>
        </p:nvSpPr>
        <p:spPr>
          <a:xfrm>
            <a:off x="4011561" y="13769232"/>
            <a:ext cx="1014984" cy="10144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 hasCustomPrompt="1"/>
          </p:nvPr>
        </p:nvSpPr>
        <p:spPr>
          <a:xfrm>
            <a:off x="3851563" y="-1"/>
            <a:ext cx="4876801" cy="13716000"/>
          </a:xfrm>
          <a:custGeom>
            <a:avLst/>
            <a:gdLst>
              <a:gd name="connsiteX0" fmla="*/ 0 w 4876801"/>
              <a:gd name="connsiteY0" fmla="*/ 0 h 13716000"/>
              <a:gd name="connsiteX1" fmla="*/ 4876801 w 4876801"/>
              <a:gd name="connsiteY1" fmla="*/ 0 h 13716000"/>
              <a:gd name="connsiteX2" fmla="*/ 4876801 w 4876801"/>
              <a:gd name="connsiteY2" fmla="*/ 13716000 h 13716000"/>
              <a:gd name="connsiteX3" fmla="*/ 0 w 4876801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1" h="13716000">
                <a:moveTo>
                  <a:pt x="0" y="0"/>
                </a:moveTo>
                <a:lnTo>
                  <a:pt x="4876801" y="0"/>
                </a:lnTo>
                <a:lnTo>
                  <a:pt x="4876801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55130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648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423563" y="1014414"/>
            <a:ext cx="14948627" cy="116871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/>
          <p:cNvSpPr>
            <a:spLocks/>
          </p:cNvSpPr>
          <p:nvPr userDrawn="1"/>
        </p:nvSpPr>
        <p:spPr bwMode="auto">
          <a:xfrm>
            <a:off x="1013974" y="1014414"/>
            <a:ext cx="10182664" cy="11687172"/>
          </a:xfrm>
          <a:custGeom>
            <a:avLst/>
            <a:gdLst>
              <a:gd name="T0" fmla="*/ 6581 w 6581"/>
              <a:gd name="T1" fmla="*/ 7439 h 7439"/>
              <a:gd name="T2" fmla="*/ 0 w 6581"/>
              <a:gd name="T3" fmla="*/ 7439 h 7439"/>
              <a:gd name="T4" fmla="*/ 0 w 6581"/>
              <a:gd name="T5" fmla="*/ 0 h 7439"/>
              <a:gd name="T6" fmla="*/ 4822 w 6581"/>
              <a:gd name="T7" fmla="*/ 0 h 7439"/>
              <a:gd name="T8" fmla="*/ 6581 w 6581"/>
              <a:gd name="T9" fmla="*/ 5328 h 7439"/>
              <a:gd name="T10" fmla="*/ 6581 w 6581"/>
              <a:gd name="T11" fmla="*/ 7439 h 7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581" h="7439">
                <a:moveTo>
                  <a:pt x="6581" y="7439"/>
                </a:moveTo>
                <a:lnTo>
                  <a:pt x="0" y="7439"/>
                </a:lnTo>
                <a:lnTo>
                  <a:pt x="0" y="0"/>
                </a:lnTo>
                <a:lnTo>
                  <a:pt x="4822" y="0"/>
                </a:lnTo>
                <a:lnTo>
                  <a:pt x="6581" y="5328"/>
                </a:lnTo>
                <a:lnTo>
                  <a:pt x="6581" y="74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47485" y="2899393"/>
            <a:ext cx="721731" cy="7186716"/>
            <a:chOff x="1362344" y="3250104"/>
            <a:chExt cx="721731" cy="7186716"/>
          </a:xfrm>
        </p:grpSpPr>
        <p:sp>
          <p:nvSpPr>
            <p:cNvPr id="10" name="TextBox 9"/>
            <p:cNvSpPr txBox="1"/>
            <p:nvPr userDrawn="1"/>
          </p:nvSpPr>
          <p:spPr>
            <a:xfrm rot="16200000">
              <a:off x="-1484692" y="6979848"/>
              <a:ext cx="6390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+mj-lt"/>
                </a:rPr>
                <a:t>Animus</a:t>
              </a:r>
              <a:r>
                <a:rPr lang="en-US" sz="2800" dirty="0">
                  <a:solidFill>
                    <a:schemeClr val="tx1"/>
                  </a:solidFill>
                </a:rPr>
                <a:t> presentation template | #</a:t>
              </a:r>
              <a:fld id="{5E8513FC-DD75-4BD4-8942-AA828F11FE0D}" type="slidenum">
                <a:rPr lang="en-US" sz="2800" smtClean="0">
                  <a:solidFill>
                    <a:schemeClr val="tx1"/>
                  </a:solidFill>
                </a:rPr>
                <a:t>‹#›</a:t>
              </a:fld>
              <a:endParaRPr lang="en-US" sz="2800" dirty="0">
                <a:solidFill>
                  <a:schemeClr val="tx1"/>
                </a:solidFill>
              </a:endParaRPr>
            </a:p>
          </p:txBody>
        </p:sp>
        <p:grpSp>
          <p:nvGrpSpPr>
            <p:cNvPr id="3" name="Group 2"/>
            <p:cNvGrpSpPr/>
            <p:nvPr userDrawn="1"/>
          </p:nvGrpSpPr>
          <p:grpSpPr>
            <a:xfrm>
              <a:off x="1362344" y="3250104"/>
              <a:ext cx="721731" cy="683354"/>
              <a:chOff x="11342687" y="4548762"/>
              <a:chExt cx="1701801" cy="1611312"/>
            </a:xfrm>
          </p:grpSpPr>
          <p:sp>
            <p:nvSpPr>
              <p:cNvPr id="4" name="Freeform 5"/>
              <p:cNvSpPr>
                <a:spLocks/>
              </p:cNvSpPr>
              <p:nvPr/>
            </p:nvSpPr>
            <p:spPr bwMode="auto">
              <a:xfrm>
                <a:off x="11342687" y="4548762"/>
                <a:ext cx="992188" cy="1447800"/>
              </a:xfrm>
              <a:custGeom>
                <a:avLst/>
                <a:gdLst>
                  <a:gd name="T0" fmla="*/ 555 w 625"/>
                  <a:gd name="T1" fmla="*/ 0 h 912"/>
                  <a:gd name="T2" fmla="*/ 0 w 625"/>
                  <a:gd name="T3" fmla="*/ 912 h 912"/>
                  <a:gd name="T4" fmla="*/ 143 w 625"/>
                  <a:gd name="T5" fmla="*/ 912 h 912"/>
                  <a:gd name="T6" fmla="*/ 625 w 625"/>
                  <a:gd name="T7" fmla="*/ 113 h 912"/>
                  <a:gd name="T8" fmla="*/ 555 w 625"/>
                  <a:gd name="T9" fmla="*/ 0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5" h="912">
                    <a:moveTo>
                      <a:pt x="555" y="0"/>
                    </a:moveTo>
                    <a:lnTo>
                      <a:pt x="0" y="912"/>
                    </a:lnTo>
                    <a:lnTo>
                      <a:pt x="143" y="912"/>
                    </a:lnTo>
                    <a:lnTo>
                      <a:pt x="625" y="113"/>
                    </a:lnTo>
                    <a:lnTo>
                      <a:pt x="5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11968162" y="5058349"/>
                <a:ext cx="682625" cy="938212"/>
              </a:xfrm>
              <a:custGeom>
                <a:avLst/>
                <a:gdLst>
                  <a:gd name="T0" fmla="*/ 360 w 430"/>
                  <a:gd name="T1" fmla="*/ 0 h 591"/>
                  <a:gd name="T2" fmla="*/ 0 w 430"/>
                  <a:gd name="T3" fmla="*/ 591 h 591"/>
                  <a:gd name="T4" fmla="*/ 144 w 430"/>
                  <a:gd name="T5" fmla="*/ 591 h 591"/>
                  <a:gd name="T6" fmla="*/ 430 w 430"/>
                  <a:gd name="T7" fmla="*/ 116 h 591"/>
                  <a:gd name="T8" fmla="*/ 360 w 430"/>
                  <a:gd name="T9" fmla="*/ 0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591">
                    <a:moveTo>
                      <a:pt x="360" y="0"/>
                    </a:moveTo>
                    <a:lnTo>
                      <a:pt x="0" y="591"/>
                    </a:lnTo>
                    <a:lnTo>
                      <a:pt x="144" y="591"/>
                    </a:lnTo>
                    <a:lnTo>
                      <a:pt x="430" y="116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12580937" y="5574287"/>
                <a:ext cx="388938" cy="449262"/>
              </a:xfrm>
              <a:custGeom>
                <a:avLst/>
                <a:gdLst>
                  <a:gd name="T0" fmla="*/ 173 w 245"/>
                  <a:gd name="T1" fmla="*/ 0 h 283"/>
                  <a:gd name="T2" fmla="*/ 0 w 245"/>
                  <a:gd name="T3" fmla="*/ 283 h 283"/>
                  <a:gd name="T4" fmla="*/ 145 w 245"/>
                  <a:gd name="T5" fmla="*/ 283 h 283"/>
                  <a:gd name="T6" fmla="*/ 245 w 245"/>
                  <a:gd name="T7" fmla="*/ 117 h 283"/>
                  <a:gd name="T8" fmla="*/ 173 w 245"/>
                  <a:gd name="T9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83">
                    <a:moveTo>
                      <a:pt x="173" y="0"/>
                    </a:moveTo>
                    <a:lnTo>
                      <a:pt x="0" y="283"/>
                    </a:lnTo>
                    <a:lnTo>
                      <a:pt x="145" y="283"/>
                    </a:lnTo>
                    <a:lnTo>
                      <a:pt x="245" y="117"/>
                    </a:lnTo>
                    <a:lnTo>
                      <a:pt x="17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11566525" y="4939287"/>
                <a:ext cx="839788" cy="1193800"/>
              </a:xfrm>
              <a:custGeom>
                <a:avLst/>
                <a:gdLst>
                  <a:gd name="T0" fmla="*/ 458 w 529"/>
                  <a:gd name="T1" fmla="*/ 0 h 752"/>
                  <a:gd name="T2" fmla="*/ 0 w 529"/>
                  <a:gd name="T3" fmla="*/ 752 h 752"/>
                  <a:gd name="T4" fmla="*/ 143 w 529"/>
                  <a:gd name="T5" fmla="*/ 752 h 752"/>
                  <a:gd name="T6" fmla="*/ 529 w 529"/>
                  <a:gd name="T7" fmla="*/ 114 h 752"/>
                  <a:gd name="T8" fmla="*/ 458 w 529"/>
                  <a:gd name="T9" fmla="*/ 0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9" h="752">
                    <a:moveTo>
                      <a:pt x="458" y="0"/>
                    </a:moveTo>
                    <a:lnTo>
                      <a:pt x="0" y="752"/>
                    </a:lnTo>
                    <a:lnTo>
                      <a:pt x="143" y="752"/>
                    </a:lnTo>
                    <a:lnTo>
                      <a:pt x="529" y="114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12196762" y="5461574"/>
                <a:ext cx="531813" cy="684212"/>
              </a:xfrm>
              <a:custGeom>
                <a:avLst/>
                <a:gdLst>
                  <a:gd name="T0" fmla="*/ 263 w 335"/>
                  <a:gd name="T1" fmla="*/ 0 h 431"/>
                  <a:gd name="T2" fmla="*/ 0 w 335"/>
                  <a:gd name="T3" fmla="*/ 431 h 431"/>
                  <a:gd name="T4" fmla="*/ 145 w 335"/>
                  <a:gd name="T5" fmla="*/ 431 h 431"/>
                  <a:gd name="T6" fmla="*/ 335 w 335"/>
                  <a:gd name="T7" fmla="*/ 115 h 431"/>
                  <a:gd name="T8" fmla="*/ 263 w 335"/>
                  <a:gd name="T9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5" h="431">
                    <a:moveTo>
                      <a:pt x="263" y="0"/>
                    </a:moveTo>
                    <a:lnTo>
                      <a:pt x="0" y="431"/>
                    </a:lnTo>
                    <a:lnTo>
                      <a:pt x="145" y="431"/>
                    </a:lnTo>
                    <a:lnTo>
                      <a:pt x="335" y="115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12811125" y="5967987"/>
                <a:ext cx="233363" cy="192087"/>
              </a:xfrm>
              <a:custGeom>
                <a:avLst/>
                <a:gdLst>
                  <a:gd name="T0" fmla="*/ 74 w 147"/>
                  <a:gd name="T1" fmla="*/ 0 h 121"/>
                  <a:gd name="T2" fmla="*/ 0 w 147"/>
                  <a:gd name="T3" fmla="*/ 121 h 121"/>
                  <a:gd name="T4" fmla="*/ 144 w 147"/>
                  <a:gd name="T5" fmla="*/ 121 h 121"/>
                  <a:gd name="T6" fmla="*/ 147 w 147"/>
                  <a:gd name="T7" fmla="*/ 118 h 121"/>
                  <a:gd name="T8" fmla="*/ 74 w 147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21">
                    <a:moveTo>
                      <a:pt x="74" y="0"/>
                    </a:moveTo>
                    <a:lnTo>
                      <a:pt x="0" y="121"/>
                    </a:lnTo>
                    <a:lnTo>
                      <a:pt x="144" y="121"/>
                    </a:lnTo>
                    <a:lnTo>
                      <a:pt x="147" y="11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0" name="Picture Placeholder 19"/>
          <p:cNvSpPr>
            <a:spLocks noGrp="1"/>
          </p:cNvSpPr>
          <p:nvPr>
            <p:ph type="pic" sz="quarter" idx="16" hasCustomPrompt="1"/>
          </p:nvPr>
        </p:nvSpPr>
        <p:spPr>
          <a:xfrm>
            <a:off x="3033698" y="3772010"/>
            <a:ext cx="3823855" cy="5991421"/>
          </a:xfrm>
          <a:custGeom>
            <a:avLst/>
            <a:gdLst>
              <a:gd name="connsiteX0" fmla="*/ 0 w 3823855"/>
              <a:gd name="connsiteY0" fmla="*/ 0 h 5991421"/>
              <a:gd name="connsiteX1" fmla="*/ 3823855 w 3823855"/>
              <a:gd name="connsiteY1" fmla="*/ 0 h 5991421"/>
              <a:gd name="connsiteX2" fmla="*/ 3823855 w 3823855"/>
              <a:gd name="connsiteY2" fmla="*/ 5991421 h 5991421"/>
              <a:gd name="connsiteX3" fmla="*/ 0 w 3823855"/>
              <a:gd name="connsiteY3" fmla="*/ 5991421 h 599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3855" h="5991421">
                <a:moveTo>
                  <a:pt x="0" y="0"/>
                </a:moveTo>
                <a:lnTo>
                  <a:pt x="3823855" y="0"/>
                </a:lnTo>
                <a:lnTo>
                  <a:pt x="3823855" y="5991421"/>
                </a:lnTo>
                <a:lnTo>
                  <a:pt x="0" y="5991421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028700" dist="228600" dir="5400000" algn="t" rotWithShape="0">
              <a:schemeClr val="accent1">
                <a:lumMod val="50000"/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 hasCustomPrompt="1"/>
          </p:nvPr>
        </p:nvSpPr>
        <p:spPr>
          <a:xfrm>
            <a:off x="7020232" y="3772010"/>
            <a:ext cx="6371303" cy="5991421"/>
          </a:xfrm>
          <a:custGeom>
            <a:avLst/>
            <a:gdLst>
              <a:gd name="connsiteX0" fmla="*/ 0 w 6371303"/>
              <a:gd name="connsiteY0" fmla="*/ 0 h 5991421"/>
              <a:gd name="connsiteX1" fmla="*/ 6371303 w 6371303"/>
              <a:gd name="connsiteY1" fmla="*/ 0 h 5991421"/>
              <a:gd name="connsiteX2" fmla="*/ 6371303 w 6371303"/>
              <a:gd name="connsiteY2" fmla="*/ 5991421 h 5991421"/>
              <a:gd name="connsiteX3" fmla="*/ 0 w 6371303"/>
              <a:gd name="connsiteY3" fmla="*/ 5991421 h 599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303" h="5991421">
                <a:moveTo>
                  <a:pt x="0" y="0"/>
                </a:moveTo>
                <a:lnTo>
                  <a:pt x="6371303" y="0"/>
                </a:lnTo>
                <a:lnTo>
                  <a:pt x="6371303" y="5991421"/>
                </a:lnTo>
                <a:lnTo>
                  <a:pt x="0" y="5991421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028700" dist="228600" dir="5400000" algn="t" rotWithShape="0">
              <a:schemeClr val="accent1">
                <a:lumMod val="50000"/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15192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648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478983" y="1014414"/>
            <a:ext cx="14893208" cy="116871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013975" y="1014414"/>
            <a:ext cx="7465007" cy="116871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47485" y="2899393"/>
            <a:ext cx="721731" cy="7186716"/>
            <a:chOff x="1362344" y="3250104"/>
            <a:chExt cx="721731" cy="7186716"/>
          </a:xfrm>
        </p:grpSpPr>
        <p:sp>
          <p:nvSpPr>
            <p:cNvPr id="10" name="TextBox 9"/>
            <p:cNvSpPr txBox="1"/>
            <p:nvPr userDrawn="1"/>
          </p:nvSpPr>
          <p:spPr>
            <a:xfrm rot="16200000">
              <a:off x="-1484692" y="6979848"/>
              <a:ext cx="6390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+mj-lt"/>
                </a:rPr>
                <a:t>Animus</a:t>
              </a:r>
              <a:r>
                <a:rPr lang="en-US" sz="2800" dirty="0">
                  <a:solidFill>
                    <a:schemeClr val="tx1"/>
                  </a:solidFill>
                </a:rPr>
                <a:t> presentation template | #</a:t>
              </a:r>
              <a:fld id="{5E8513FC-DD75-4BD4-8942-AA828F11FE0D}" type="slidenum">
                <a:rPr lang="en-US" sz="2800" smtClean="0">
                  <a:solidFill>
                    <a:schemeClr val="tx1"/>
                  </a:solidFill>
                </a:rPr>
                <a:t>‹#›</a:t>
              </a:fld>
              <a:endParaRPr lang="en-US" sz="2800" dirty="0">
                <a:solidFill>
                  <a:schemeClr val="tx1"/>
                </a:solidFill>
              </a:endParaRPr>
            </a:p>
          </p:txBody>
        </p:sp>
        <p:grpSp>
          <p:nvGrpSpPr>
            <p:cNvPr id="3" name="Group 2"/>
            <p:cNvGrpSpPr/>
            <p:nvPr userDrawn="1"/>
          </p:nvGrpSpPr>
          <p:grpSpPr>
            <a:xfrm>
              <a:off x="1362344" y="3250104"/>
              <a:ext cx="721731" cy="683354"/>
              <a:chOff x="11342687" y="4548762"/>
              <a:chExt cx="1701801" cy="1611312"/>
            </a:xfrm>
          </p:grpSpPr>
          <p:sp>
            <p:nvSpPr>
              <p:cNvPr id="4" name="Freeform 5"/>
              <p:cNvSpPr>
                <a:spLocks/>
              </p:cNvSpPr>
              <p:nvPr/>
            </p:nvSpPr>
            <p:spPr bwMode="auto">
              <a:xfrm>
                <a:off x="11342687" y="4548762"/>
                <a:ext cx="992188" cy="1447800"/>
              </a:xfrm>
              <a:custGeom>
                <a:avLst/>
                <a:gdLst>
                  <a:gd name="T0" fmla="*/ 555 w 625"/>
                  <a:gd name="T1" fmla="*/ 0 h 912"/>
                  <a:gd name="T2" fmla="*/ 0 w 625"/>
                  <a:gd name="T3" fmla="*/ 912 h 912"/>
                  <a:gd name="T4" fmla="*/ 143 w 625"/>
                  <a:gd name="T5" fmla="*/ 912 h 912"/>
                  <a:gd name="T6" fmla="*/ 625 w 625"/>
                  <a:gd name="T7" fmla="*/ 113 h 912"/>
                  <a:gd name="T8" fmla="*/ 555 w 625"/>
                  <a:gd name="T9" fmla="*/ 0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5" h="912">
                    <a:moveTo>
                      <a:pt x="555" y="0"/>
                    </a:moveTo>
                    <a:lnTo>
                      <a:pt x="0" y="912"/>
                    </a:lnTo>
                    <a:lnTo>
                      <a:pt x="143" y="912"/>
                    </a:lnTo>
                    <a:lnTo>
                      <a:pt x="625" y="113"/>
                    </a:lnTo>
                    <a:lnTo>
                      <a:pt x="5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11968162" y="5058349"/>
                <a:ext cx="682625" cy="938212"/>
              </a:xfrm>
              <a:custGeom>
                <a:avLst/>
                <a:gdLst>
                  <a:gd name="T0" fmla="*/ 360 w 430"/>
                  <a:gd name="T1" fmla="*/ 0 h 591"/>
                  <a:gd name="T2" fmla="*/ 0 w 430"/>
                  <a:gd name="T3" fmla="*/ 591 h 591"/>
                  <a:gd name="T4" fmla="*/ 144 w 430"/>
                  <a:gd name="T5" fmla="*/ 591 h 591"/>
                  <a:gd name="T6" fmla="*/ 430 w 430"/>
                  <a:gd name="T7" fmla="*/ 116 h 591"/>
                  <a:gd name="T8" fmla="*/ 360 w 430"/>
                  <a:gd name="T9" fmla="*/ 0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591">
                    <a:moveTo>
                      <a:pt x="360" y="0"/>
                    </a:moveTo>
                    <a:lnTo>
                      <a:pt x="0" y="591"/>
                    </a:lnTo>
                    <a:lnTo>
                      <a:pt x="144" y="591"/>
                    </a:lnTo>
                    <a:lnTo>
                      <a:pt x="430" y="116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12580937" y="5574287"/>
                <a:ext cx="388938" cy="449262"/>
              </a:xfrm>
              <a:custGeom>
                <a:avLst/>
                <a:gdLst>
                  <a:gd name="T0" fmla="*/ 173 w 245"/>
                  <a:gd name="T1" fmla="*/ 0 h 283"/>
                  <a:gd name="T2" fmla="*/ 0 w 245"/>
                  <a:gd name="T3" fmla="*/ 283 h 283"/>
                  <a:gd name="T4" fmla="*/ 145 w 245"/>
                  <a:gd name="T5" fmla="*/ 283 h 283"/>
                  <a:gd name="T6" fmla="*/ 245 w 245"/>
                  <a:gd name="T7" fmla="*/ 117 h 283"/>
                  <a:gd name="T8" fmla="*/ 173 w 245"/>
                  <a:gd name="T9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83">
                    <a:moveTo>
                      <a:pt x="173" y="0"/>
                    </a:moveTo>
                    <a:lnTo>
                      <a:pt x="0" y="283"/>
                    </a:lnTo>
                    <a:lnTo>
                      <a:pt x="145" y="283"/>
                    </a:lnTo>
                    <a:lnTo>
                      <a:pt x="245" y="117"/>
                    </a:lnTo>
                    <a:lnTo>
                      <a:pt x="17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11566525" y="4939287"/>
                <a:ext cx="839788" cy="1193800"/>
              </a:xfrm>
              <a:custGeom>
                <a:avLst/>
                <a:gdLst>
                  <a:gd name="T0" fmla="*/ 458 w 529"/>
                  <a:gd name="T1" fmla="*/ 0 h 752"/>
                  <a:gd name="T2" fmla="*/ 0 w 529"/>
                  <a:gd name="T3" fmla="*/ 752 h 752"/>
                  <a:gd name="T4" fmla="*/ 143 w 529"/>
                  <a:gd name="T5" fmla="*/ 752 h 752"/>
                  <a:gd name="T6" fmla="*/ 529 w 529"/>
                  <a:gd name="T7" fmla="*/ 114 h 752"/>
                  <a:gd name="T8" fmla="*/ 458 w 529"/>
                  <a:gd name="T9" fmla="*/ 0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9" h="752">
                    <a:moveTo>
                      <a:pt x="458" y="0"/>
                    </a:moveTo>
                    <a:lnTo>
                      <a:pt x="0" y="752"/>
                    </a:lnTo>
                    <a:lnTo>
                      <a:pt x="143" y="752"/>
                    </a:lnTo>
                    <a:lnTo>
                      <a:pt x="529" y="114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12196762" y="5461574"/>
                <a:ext cx="531813" cy="684212"/>
              </a:xfrm>
              <a:custGeom>
                <a:avLst/>
                <a:gdLst>
                  <a:gd name="T0" fmla="*/ 263 w 335"/>
                  <a:gd name="T1" fmla="*/ 0 h 431"/>
                  <a:gd name="T2" fmla="*/ 0 w 335"/>
                  <a:gd name="T3" fmla="*/ 431 h 431"/>
                  <a:gd name="T4" fmla="*/ 145 w 335"/>
                  <a:gd name="T5" fmla="*/ 431 h 431"/>
                  <a:gd name="T6" fmla="*/ 335 w 335"/>
                  <a:gd name="T7" fmla="*/ 115 h 431"/>
                  <a:gd name="T8" fmla="*/ 263 w 335"/>
                  <a:gd name="T9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5" h="431">
                    <a:moveTo>
                      <a:pt x="263" y="0"/>
                    </a:moveTo>
                    <a:lnTo>
                      <a:pt x="0" y="431"/>
                    </a:lnTo>
                    <a:lnTo>
                      <a:pt x="145" y="431"/>
                    </a:lnTo>
                    <a:lnTo>
                      <a:pt x="335" y="115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12811125" y="5967987"/>
                <a:ext cx="233363" cy="192087"/>
              </a:xfrm>
              <a:custGeom>
                <a:avLst/>
                <a:gdLst>
                  <a:gd name="T0" fmla="*/ 74 w 147"/>
                  <a:gd name="T1" fmla="*/ 0 h 121"/>
                  <a:gd name="T2" fmla="*/ 0 w 147"/>
                  <a:gd name="T3" fmla="*/ 121 h 121"/>
                  <a:gd name="T4" fmla="*/ 144 w 147"/>
                  <a:gd name="T5" fmla="*/ 121 h 121"/>
                  <a:gd name="T6" fmla="*/ 147 w 147"/>
                  <a:gd name="T7" fmla="*/ 118 h 121"/>
                  <a:gd name="T8" fmla="*/ 74 w 147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21">
                    <a:moveTo>
                      <a:pt x="74" y="0"/>
                    </a:moveTo>
                    <a:lnTo>
                      <a:pt x="0" y="121"/>
                    </a:lnTo>
                    <a:lnTo>
                      <a:pt x="144" y="121"/>
                    </a:lnTo>
                    <a:lnTo>
                      <a:pt x="147" y="11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7" name="Picture Placeholder 26"/>
          <p:cNvSpPr>
            <a:spLocks noGrp="1"/>
          </p:cNvSpPr>
          <p:nvPr>
            <p:ph type="pic" sz="quarter" idx="16" hasCustomPrompt="1"/>
          </p:nvPr>
        </p:nvSpPr>
        <p:spPr>
          <a:xfrm>
            <a:off x="2964872" y="3200398"/>
            <a:ext cx="6816436" cy="2272146"/>
          </a:xfrm>
          <a:custGeom>
            <a:avLst/>
            <a:gdLst>
              <a:gd name="connsiteX0" fmla="*/ 0 w 6816436"/>
              <a:gd name="connsiteY0" fmla="*/ 0 h 2272146"/>
              <a:gd name="connsiteX1" fmla="*/ 6816436 w 6816436"/>
              <a:gd name="connsiteY1" fmla="*/ 0 h 2272146"/>
              <a:gd name="connsiteX2" fmla="*/ 6816436 w 6816436"/>
              <a:gd name="connsiteY2" fmla="*/ 2272146 h 2272146"/>
              <a:gd name="connsiteX3" fmla="*/ 0 w 6816436"/>
              <a:gd name="connsiteY3" fmla="*/ 2272146 h 2272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6436" h="2272146">
                <a:moveTo>
                  <a:pt x="0" y="0"/>
                </a:moveTo>
                <a:lnTo>
                  <a:pt x="6816436" y="0"/>
                </a:lnTo>
                <a:lnTo>
                  <a:pt x="6816436" y="2272146"/>
                </a:lnTo>
                <a:lnTo>
                  <a:pt x="0" y="2272146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028700" dist="228600" dir="5400000" algn="t" rotWithShape="0">
              <a:schemeClr val="accent1">
                <a:lumMod val="50000"/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7" hasCustomPrompt="1"/>
          </p:nvPr>
        </p:nvSpPr>
        <p:spPr>
          <a:xfrm>
            <a:off x="2964872" y="5721926"/>
            <a:ext cx="6816436" cy="2272146"/>
          </a:xfrm>
          <a:custGeom>
            <a:avLst/>
            <a:gdLst>
              <a:gd name="connsiteX0" fmla="*/ 0 w 6816436"/>
              <a:gd name="connsiteY0" fmla="*/ 0 h 2272146"/>
              <a:gd name="connsiteX1" fmla="*/ 6816436 w 6816436"/>
              <a:gd name="connsiteY1" fmla="*/ 0 h 2272146"/>
              <a:gd name="connsiteX2" fmla="*/ 6816436 w 6816436"/>
              <a:gd name="connsiteY2" fmla="*/ 2272146 h 2272146"/>
              <a:gd name="connsiteX3" fmla="*/ 0 w 6816436"/>
              <a:gd name="connsiteY3" fmla="*/ 2272146 h 2272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6436" h="2272146">
                <a:moveTo>
                  <a:pt x="0" y="0"/>
                </a:moveTo>
                <a:lnTo>
                  <a:pt x="6816436" y="0"/>
                </a:lnTo>
                <a:lnTo>
                  <a:pt x="6816436" y="2272146"/>
                </a:lnTo>
                <a:lnTo>
                  <a:pt x="0" y="2272146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028700" dist="228600" dir="5400000" algn="t" rotWithShape="0">
              <a:schemeClr val="accent1">
                <a:lumMod val="50000"/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8" hasCustomPrompt="1"/>
          </p:nvPr>
        </p:nvSpPr>
        <p:spPr>
          <a:xfrm>
            <a:off x="2964872" y="8243454"/>
            <a:ext cx="6816436" cy="2272146"/>
          </a:xfrm>
          <a:custGeom>
            <a:avLst/>
            <a:gdLst>
              <a:gd name="connsiteX0" fmla="*/ 0 w 6816436"/>
              <a:gd name="connsiteY0" fmla="*/ 0 h 2272146"/>
              <a:gd name="connsiteX1" fmla="*/ 6816436 w 6816436"/>
              <a:gd name="connsiteY1" fmla="*/ 0 h 2272146"/>
              <a:gd name="connsiteX2" fmla="*/ 6816436 w 6816436"/>
              <a:gd name="connsiteY2" fmla="*/ 2272146 h 2272146"/>
              <a:gd name="connsiteX3" fmla="*/ 0 w 6816436"/>
              <a:gd name="connsiteY3" fmla="*/ 2272146 h 2272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6436" h="2272146">
                <a:moveTo>
                  <a:pt x="0" y="0"/>
                </a:moveTo>
                <a:lnTo>
                  <a:pt x="6816436" y="0"/>
                </a:lnTo>
                <a:lnTo>
                  <a:pt x="6816436" y="2272146"/>
                </a:lnTo>
                <a:lnTo>
                  <a:pt x="0" y="2272146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028700" dist="228600" dir="5400000" algn="t" rotWithShape="0">
              <a:schemeClr val="accent1">
                <a:lumMod val="50000"/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992976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23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648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478983" y="1014414"/>
            <a:ext cx="14893208" cy="116871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013975" y="1014414"/>
            <a:ext cx="7465007" cy="116871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3499475" y="2899393"/>
            <a:ext cx="721731" cy="7186716"/>
            <a:chOff x="1362344" y="3250104"/>
            <a:chExt cx="721731" cy="7186716"/>
          </a:xfrm>
        </p:grpSpPr>
        <p:sp>
          <p:nvSpPr>
            <p:cNvPr id="10" name="TextBox 9"/>
            <p:cNvSpPr txBox="1"/>
            <p:nvPr userDrawn="1"/>
          </p:nvSpPr>
          <p:spPr>
            <a:xfrm rot="16200000">
              <a:off x="-1484692" y="6979848"/>
              <a:ext cx="6390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+mj-lt"/>
                </a:rPr>
                <a:t>Animus</a:t>
              </a:r>
              <a:r>
                <a:rPr lang="en-US" sz="2800" dirty="0">
                  <a:solidFill>
                    <a:schemeClr val="tx1"/>
                  </a:solidFill>
                </a:rPr>
                <a:t> presentation template | #</a:t>
              </a:r>
              <a:fld id="{5E8513FC-DD75-4BD4-8942-AA828F11FE0D}" type="slidenum">
                <a:rPr lang="en-US" sz="2800" smtClean="0">
                  <a:solidFill>
                    <a:schemeClr val="tx1"/>
                  </a:solidFill>
                </a:rPr>
                <a:t>‹#›</a:t>
              </a:fld>
              <a:endParaRPr lang="en-US" sz="2800" dirty="0">
                <a:solidFill>
                  <a:schemeClr val="tx1"/>
                </a:solidFill>
              </a:endParaRPr>
            </a:p>
          </p:txBody>
        </p:sp>
        <p:grpSp>
          <p:nvGrpSpPr>
            <p:cNvPr id="3" name="Group 2"/>
            <p:cNvGrpSpPr/>
            <p:nvPr userDrawn="1"/>
          </p:nvGrpSpPr>
          <p:grpSpPr>
            <a:xfrm>
              <a:off x="1362344" y="3250104"/>
              <a:ext cx="721731" cy="683354"/>
              <a:chOff x="11342687" y="4548762"/>
              <a:chExt cx="1701801" cy="1611312"/>
            </a:xfrm>
          </p:grpSpPr>
          <p:sp>
            <p:nvSpPr>
              <p:cNvPr id="4" name="Freeform 5"/>
              <p:cNvSpPr>
                <a:spLocks/>
              </p:cNvSpPr>
              <p:nvPr/>
            </p:nvSpPr>
            <p:spPr bwMode="auto">
              <a:xfrm>
                <a:off x="11342687" y="4548762"/>
                <a:ext cx="992188" cy="1447800"/>
              </a:xfrm>
              <a:custGeom>
                <a:avLst/>
                <a:gdLst>
                  <a:gd name="T0" fmla="*/ 555 w 625"/>
                  <a:gd name="T1" fmla="*/ 0 h 912"/>
                  <a:gd name="T2" fmla="*/ 0 w 625"/>
                  <a:gd name="T3" fmla="*/ 912 h 912"/>
                  <a:gd name="T4" fmla="*/ 143 w 625"/>
                  <a:gd name="T5" fmla="*/ 912 h 912"/>
                  <a:gd name="T6" fmla="*/ 625 w 625"/>
                  <a:gd name="T7" fmla="*/ 113 h 912"/>
                  <a:gd name="T8" fmla="*/ 555 w 625"/>
                  <a:gd name="T9" fmla="*/ 0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5" h="912">
                    <a:moveTo>
                      <a:pt x="555" y="0"/>
                    </a:moveTo>
                    <a:lnTo>
                      <a:pt x="0" y="912"/>
                    </a:lnTo>
                    <a:lnTo>
                      <a:pt x="143" y="912"/>
                    </a:lnTo>
                    <a:lnTo>
                      <a:pt x="625" y="113"/>
                    </a:lnTo>
                    <a:lnTo>
                      <a:pt x="5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11968162" y="5058349"/>
                <a:ext cx="682625" cy="938212"/>
              </a:xfrm>
              <a:custGeom>
                <a:avLst/>
                <a:gdLst>
                  <a:gd name="T0" fmla="*/ 360 w 430"/>
                  <a:gd name="T1" fmla="*/ 0 h 591"/>
                  <a:gd name="T2" fmla="*/ 0 w 430"/>
                  <a:gd name="T3" fmla="*/ 591 h 591"/>
                  <a:gd name="T4" fmla="*/ 144 w 430"/>
                  <a:gd name="T5" fmla="*/ 591 h 591"/>
                  <a:gd name="T6" fmla="*/ 430 w 430"/>
                  <a:gd name="T7" fmla="*/ 116 h 591"/>
                  <a:gd name="T8" fmla="*/ 360 w 430"/>
                  <a:gd name="T9" fmla="*/ 0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591">
                    <a:moveTo>
                      <a:pt x="360" y="0"/>
                    </a:moveTo>
                    <a:lnTo>
                      <a:pt x="0" y="591"/>
                    </a:lnTo>
                    <a:lnTo>
                      <a:pt x="144" y="591"/>
                    </a:lnTo>
                    <a:lnTo>
                      <a:pt x="430" y="116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12580937" y="5574287"/>
                <a:ext cx="388938" cy="449262"/>
              </a:xfrm>
              <a:custGeom>
                <a:avLst/>
                <a:gdLst>
                  <a:gd name="T0" fmla="*/ 173 w 245"/>
                  <a:gd name="T1" fmla="*/ 0 h 283"/>
                  <a:gd name="T2" fmla="*/ 0 w 245"/>
                  <a:gd name="T3" fmla="*/ 283 h 283"/>
                  <a:gd name="T4" fmla="*/ 145 w 245"/>
                  <a:gd name="T5" fmla="*/ 283 h 283"/>
                  <a:gd name="T6" fmla="*/ 245 w 245"/>
                  <a:gd name="T7" fmla="*/ 117 h 283"/>
                  <a:gd name="T8" fmla="*/ 173 w 245"/>
                  <a:gd name="T9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83">
                    <a:moveTo>
                      <a:pt x="173" y="0"/>
                    </a:moveTo>
                    <a:lnTo>
                      <a:pt x="0" y="283"/>
                    </a:lnTo>
                    <a:lnTo>
                      <a:pt x="145" y="283"/>
                    </a:lnTo>
                    <a:lnTo>
                      <a:pt x="245" y="117"/>
                    </a:lnTo>
                    <a:lnTo>
                      <a:pt x="17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11566525" y="4939287"/>
                <a:ext cx="839788" cy="1193800"/>
              </a:xfrm>
              <a:custGeom>
                <a:avLst/>
                <a:gdLst>
                  <a:gd name="T0" fmla="*/ 458 w 529"/>
                  <a:gd name="T1" fmla="*/ 0 h 752"/>
                  <a:gd name="T2" fmla="*/ 0 w 529"/>
                  <a:gd name="T3" fmla="*/ 752 h 752"/>
                  <a:gd name="T4" fmla="*/ 143 w 529"/>
                  <a:gd name="T5" fmla="*/ 752 h 752"/>
                  <a:gd name="T6" fmla="*/ 529 w 529"/>
                  <a:gd name="T7" fmla="*/ 114 h 752"/>
                  <a:gd name="T8" fmla="*/ 458 w 529"/>
                  <a:gd name="T9" fmla="*/ 0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9" h="752">
                    <a:moveTo>
                      <a:pt x="458" y="0"/>
                    </a:moveTo>
                    <a:lnTo>
                      <a:pt x="0" y="752"/>
                    </a:lnTo>
                    <a:lnTo>
                      <a:pt x="143" y="752"/>
                    </a:lnTo>
                    <a:lnTo>
                      <a:pt x="529" y="114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12196762" y="5461574"/>
                <a:ext cx="531813" cy="684212"/>
              </a:xfrm>
              <a:custGeom>
                <a:avLst/>
                <a:gdLst>
                  <a:gd name="T0" fmla="*/ 263 w 335"/>
                  <a:gd name="T1" fmla="*/ 0 h 431"/>
                  <a:gd name="T2" fmla="*/ 0 w 335"/>
                  <a:gd name="T3" fmla="*/ 431 h 431"/>
                  <a:gd name="T4" fmla="*/ 145 w 335"/>
                  <a:gd name="T5" fmla="*/ 431 h 431"/>
                  <a:gd name="T6" fmla="*/ 335 w 335"/>
                  <a:gd name="T7" fmla="*/ 115 h 431"/>
                  <a:gd name="T8" fmla="*/ 263 w 335"/>
                  <a:gd name="T9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5" h="431">
                    <a:moveTo>
                      <a:pt x="263" y="0"/>
                    </a:moveTo>
                    <a:lnTo>
                      <a:pt x="0" y="431"/>
                    </a:lnTo>
                    <a:lnTo>
                      <a:pt x="145" y="431"/>
                    </a:lnTo>
                    <a:lnTo>
                      <a:pt x="335" y="115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12811125" y="5967987"/>
                <a:ext cx="233363" cy="192087"/>
              </a:xfrm>
              <a:custGeom>
                <a:avLst/>
                <a:gdLst>
                  <a:gd name="T0" fmla="*/ 74 w 147"/>
                  <a:gd name="T1" fmla="*/ 0 h 121"/>
                  <a:gd name="T2" fmla="*/ 0 w 147"/>
                  <a:gd name="T3" fmla="*/ 121 h 121"/>
                  <a:gd name="T4" fmla="*/ 144 w 147"/>
                  <a:gd name="T5" fmla="*/ 121 h 121"/>
                  <a:gd name="T6" fmla="*/ 147 w 147"/>
                  <a:gd name="T7" fmla="*/ 118 h 121"/>
                  <a:gd name="T8" fmla="*/ 74 w 147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21">
                    <a:moveTo>
                      <a:pt x="74" y="0"/>
                    </a:moveTo>
                    <a:lnTo>
                      <a:pt x="0" y="121"/>
                    </a:lnTo>
                    <a:lnTo>
                      <a:pt x="144" y="121"/>
                    </a:lnTo>
                    <a:lnTo>
                      <a:pt x="147" y="11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9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2861188" y="0"/>
            <a:ext cx="7403690" cy="6858000"/>
          </a:xfrm>
          <a:custGeom>
            <a:avLst/>
            <a:gdLst>
              <a:gd name="connsiteX0" fmla="*/ 0 w 7403690"/>
              <a:gd name="connsiteY0" fmla="*/ 0 h 6858000"/>
              <a:gd name="connsiteX1" fmla="*/ 7403690 w 7403690"/>
              <a:gd name="connsiteY1" fmla="*/ 0 h 6858000"/>
              <a:gd name="connsiteX2" fmla="*/ 7403690 w 7403690"/>
              <a:gd name="connsiteY2" fmla="*/ 6858000 h 6858000"/>
              <a:gd name="connsiteX3" fmla="*/ 0 w 74036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3690" h="6858000">
                <a:moveTo>
                  <a:pt x="0" y="0"/>
                </a:moveTo>
                <a:lnTo>
                  <a:pt x="7403690" y="0"/>
                </a:lnTo>
                <a:lnTo>
                  <a:pt x="7403690" y="6858000"/>
                </a:lnTo>
                <a:lnTo>
                  <a:pt x="0" y="6858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028700" dist="228600" dir="5400000" algn="t" rotWithShape="0">
              <a:schemeClr val="accent1">
                <a:lumMod val="50000"/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 hasCustomPrompt="1"/>
          </p:nvPr>
        </p:nvSpPr>
        <p:spPr>
          <a:xfrm>
            <a:off x="2861188" y="6858000"/>
            <a:ext cx="7403690" cy="6858000"/>
          </a:xfrm>
          <a:custGeom>
            <a:avLst/>
            <a:gdLst>
              <a:gd name="connsiteX0" fmla="*/ 0 w 7403690"/>
              <a:gd name="connsiteY0" fmla="*/ 0 h 6858000"/>
              <a:gd name="connsiteX1" fmla="*/ 7403690 w 7403690"/>
              <a:gd name="connsiteY1" fmla="*/ 0 h 6858000"/>
              <a:gd name="connsiteX2" fmla="*/ 7403690 w 7403690"/>
              <a:gd name="connsiteY2" fmla="*/ 6858000 h 6858000"/>
              <a:gd name="connsiteX3" fmla="*/ 0 w 74036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3690" h="6858000">
                <a:moveTo>
                  <a:pt x="0" y="0"/>
                </a:moveTo>
                <a:lnTo>
                  <a:pt x="7403690" y="0"/>
                </a:lnTo>
                <a:lnTo>
                  <a:pt x="7403690" y="6858000"/>
                </a:lnTo>
                <a:lnTo>
                  <a:pt x="0" y="6858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028700" dist="228600" dir="5400000" algn="t" rotWithShape="0">
              <a:schemeClr val="accent1">
                <a:lumMod val="50000"/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056222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648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013976" y="1014414"/>
            <a:ext cx="11179612" cy="116871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12193587" y="1014414"/>
            <a:ext cx="11178603" cy="116871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3499475" y="2899393"/>
            <a:ext cx="721731" cy="7186716"/>
            <a:chOff x="1362344" y="3250104"/>
            <a:chExt cx="721731" cy="7186716"/>
          </a:xfrm>
        </p:grpSpPr>
        <p:sp>
          <p:nvSpPr>
            <p:cNvPr id="10" name="TextBox 9"/>
            <p:cNvSpPr txBox="1"/>
            <p:nvPr userDrawn="1"/>
          </p:nvSpPr>
          <p:spPr>
            <a:xfrm rot="16200000">
              <a:off x="-1484692" y="6979848"/>
              <a:ext cx="6390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+mj-lt"/>
                </a:rPr>
                <a:t>Animus</a:t>
              </a:r>
              <a:r>
                <a:rPr lang="en-US" sz="2800" dirty="0">
                  <a:solidFill>
                    <a:schemeClr val="tx1"/>
                  </a:solidFill>
                </a:rPr>
                <a:t> presentation template | #</a:t>
              </a:r>
              <a:fld id="{5E8513FC-DD75-4BD4-8942-AA828F11FE0D}" type="slidenum">
                <a:rPr lang="en-US" sz="2800" smtClean="0">
                  <a:solidFill>
                    <a:schemeClr val="tx1"/>
                  </a:solidFill>
                </a:rPr>
                <a:t>‹#›</a:t>
              </a:fld>
              <a:endParaRPr lang="en-US" sz="2800" dirty="0">
                <a:solidFill>
                  <a:schemeClr val="tx1"/>
                </a:solidFill>
              </a:endParaRPr>
            </a:p>
          </p:txBody>
        </p:sp>
        <p:grpSp>
          <p:nvGrpSpPr>
            <p:cNvPr id="3" name="Group 2"/>
            <p:cNvGrpSpPr/>
            <p:nvPr userDrawn="1"/>
          </p:nvGrpSpPr>
          <p:grpSpPr>
            <a:xfrm>
              <a:off x="1362344" y="3250104"/>
              <a:ext cx="721731" cy="683354"/>
              <a:chOff x="11342687" y="4548762"/>
              <a:chExt cx="1701801" cy="1611312"/>
            </a:xfrm>
          </p:grpSpPr>
          <p:sp>
            <p:nvSpPr>
              <p:cNvPr id="4" name="Freeform 5"/>
              <p:cNvSpPr>
                <a:spLocks/>
              </p:cNvSpPr>
              <p:nvPr/>
            </p:nvSpPr>
            <p:spPr bwMode="auto">
              <a:xfrm>
                <a:off x="11342687" y="4548762"/>
                <a:ext cx="992188" cy="1447800"/>
              </a:xfrm>
              <a:custGeom>
                <a:avLst/>
                <a:gdLst>
                  <a:gd name="T0" fmla="*/ 555 w 625"/>
                  <a:gd name="T1" fmla="*/ 0 h 912"/>
                  <a:gd name="T2" fmla="*/ 0 w 625"/>
                  <a:gd name="T3" fmla="*/ 912 h 912"/>
                  <a:gd name="T4" fmla="*/ 143 w 625"/>
                  <a:gd name="T5" fmla="*/ 912 h 912"/>
                  <a:gd name="T6" fmla="*/ 625 w 625"/>
                  <a:gd name="T7" fmla="*/ 113 h 912"/>
                  <a:gd name="T8" fmla="*/ 555 w 625"/>
                  <a:gd name="T9" fmla="*/ 0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5" h="912">
                    <a:moveTo>
                      <a:pt x="555" y="0"/>
                    </a:moveTo>
                    <a:lnTo>
                      <a:pt x="0" y="912"/>
                    </a:lnTo>
                    <a:lnTo>
                      <a:pt x="143" y="912"/>
                    </a:lnTo>
                    <a:lnTo>
                      <a:pt x="625" y="113"/>
                    </a:lnTo>
                    <a:lnTo>
                      <a:pt x="5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11968162" y="5058349"/>
                <a:ext cx="682625" cy="938212"/>
              </a:xfrm>
              <a:custGeom>
                <a:avLst/>
                <a:gdLst>
                  <a:gd name="T0" fmla="*/ 360 w 430"/>
                  <a:gd name="T1" fmla="*/ 0 h 591"/>
                  <a:gd name="T2" fmla="*/ 0 w 430"/>
                  <a:gd name="T3" fmla="*/ 591 h 591"/>
                  <a:gd name="T4" fmla="*/ 144 w 430"/>
                  <a:gd name="T5" fmla="*/ 591 h 591"/>
                  <a:gd name="T6" fmla="*/ 430 w 430"/>
                  <a:gd name="T7" fmla="*/ 116 h 591"/>
                  <a:gd name="T8" fmla="*/ 360 w 430"/>
                  <a:gd name="T9" fmla="*/ 0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591">
                    <a:moveTo>
                      <a:pt x="360" y="0"/>
                    </a:moveTo>
                    <a:lnTo>
                      <a:pt x="0" y="591"/>
                    </a:lnTo>
                    <a:lnTo>
                      <a:pt x="144" y="591"/>
                    </a:lnTo>
                    <a:lnTo>
                      <a:pt x="430" y="116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12580937" y="5574287"/>
                <a:ext cx="388938" cy="449262"/>
              </a:xfrm>
              <a:custGeom>
                <a:avLst/>
                <a:gdLst>
                  <a:gd name="T0" fmla="*/ 173 w 245"/>
                  <a:gd name="T1" fmla="*/ 0 h 283"/>
                  <a:gd name="T2" fmla="*/ 0 w 245"/>
                  <a:gd name="T3" fmla="*/ 283 h 283"/>
                  <a:gd name="T4" fmla="*/ 145 w 245"/>
                  <a:gd name="T5" fmla="*/ 283 h 283"/>
                  <a:gd name="T6" fmla="*/ 245 w 245"/>
                  <a:gd name="T7" fmla="*/ 117 h 283"/>
                  <a:gd name="T8" fmla="*/ 173 w 245"/>
                  <a:gd name="T9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83">
                    <a:moveTo>
                      <a:pt x="173" y="0"/>
                    </a:moveTo>
                    <a:lnTo>
                      <a:pt x="0" y="283"/>
                    </a:lnTo>
                    <a:lnTo>
                      <a:pt x="145" y="283"/>
                    </a:lnTo>
                    <a:lnTo>
                      <a:pt x="245" y="117"/>
                    </a:lnTo>
                    <a:lnTo>
                      <a:pt x="17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11566525" y="4939287"/>
                <a:ext cx="839788" cy="1193800"/>
              </a:xfrm>
              <a:custGeom>
                <a:avLst/>
                <a:gdLst>
                  <a:gd name="T0" fmla="*/ 458 w 529"/>
                  <a:gd name="T1" fmla="*/ 0 h 752"/>
                  <a:gd name="T2" fmla="*/ 0 w 529"/>
                  <a:gd name="T3" fmla="*/ 752 h 752"/>
                  <a:gd name="T4" fmla="*/ 143 w 529"/>
                  <a:gd name="T5" fmla="*/ 752 h 752"/>
                  <a:gd name="T6" fmla="*/ 529 w 529"/>
                  <a:gd name="T7" fmla="*/ 114 h 752"/>
                  <a:gd name="T8" fmla="*/ 458 w 529"/>
                  <a:gd name="T9" fmla="*/ 0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9" h="752">
                    <a:moveTo>
                      <a:pt x="458" y="0"/>
                    </a:moveTo>
                    <a:lnTo>
                      <a:pt x="0" y="752"/>
                    </a:lnTo>
                    <a:lnTo>
                      <a:pt x="143" y="752"/>
                    </a:lnTo>
                    <a:lnTo>
                      <a:pt x="529" y="114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12196762" y="5461574"/>
                <a:ext cx="531813" cy="684212"/>
              </a:xfrm>
              <a:custGeom>
                <a:avLst/>
                <a:gdLst>
                  <a:gd name="T0" fmla="*/ 263 w 335"/>
                  <a:gd name="T1" fmla="*/ 0 h 431"/>
                  <a:gd name="T2" fmla="*/ 0 w 335"/>
                  <a:gd name="T3" fmla="*/ 431 h 431"/>
                  <a:gd name="T4" fmla="*/ 145 w 335"/>
                  <a:gd name="T5" fmla="*/ 431 h 431"/>
                  <a:gd name="T6" fmla="*/ 335 w 335"/>
                  <a:gd name="T7" fmla="*/ 115 h 431"/>
                  <a:gd name="T8" fmla="*/ 263 w 335"/>
                  <a:gd name="T9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5" h="431">
                    <a:moveTo>
                      <a:pt x="263" y="0"/>
                    </a:moveTo>
                    <a:lnTo>
                      <a:pt x="0" y="431"/>
                    </a:lnTo>
                    <a:lnTo>
                      <a:pt x="145" y="431"/>
                    </a:lnTo>
                    <a:lnTo>
                      <a:pt x="335" y="115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12811125" y="5967987"/>
                <a:ext cx="233363" cy="192087"/>
              </a:xfrm>
              <a:custGeom>
                <a:avLst/>
                <a:gdLst>
                  <a:gd name="T0" fmla="*/ 74 w 147"/>
                  <a:gd name="T1" fmla="*/ 0 h 121"/>
                  <a:gd name="T2" fmla="*/ 0 w 147"/>
                  <a:gd name="T3" fmla="*/ 121 h 121"/>
                  <a:gd name="T4" fmla="*/ 144 w 147"/>
                  <a:gd name="T5" fmla="*/ 121 h 121"/>
                  <a:gd name="T6" fmla="*/ 147 w 147"/>
                  <a:gd name="T7" fmla="*/ 118 h 121"/>
                  <a:gd name="T8" fmla="*/ 74 w 147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21">
                    <a:moveTo>
                      <a:pt x="74" y="0"/>
                    </a:moveTo>
                    <a:lnTo>
                      <a:pt x="0" y="121"/>
                    </a:lnTo>
                    <a:lnTo>
                      <a:pt x="144" y="121"/>
                    </a:lnTo>
                    <a:lnTo>
                      <a:pt x="147" y="11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1" name="Picture Placeholder 20"/>
          <p:cNvSpPr>
            <a:spLocks noGrp="1"/>
          </p:cNvSpPr>
          <p:nvPr>
            <p:ph type="pic" sz="quarter" idx="17" hasCustomPrompt="1"/>
          </p:nvPr>
        </p:nvSpPr>
        <p:spPr>
          <a:xfrm>
            <a:off x="9356981" y="4599709"/>
            <a:ext cx="5673212" cy="9116291"/>
          </a:xfrm>
          <a:custGeom>
            <a:avLst/>
            <a:gdLst>
              <a:gd name="connsiteX0" fmla="*/ 0 w 7403690"/>
              <a:gd name="connsiteY0" fmla="*/ 0 h 6858000"/>
              <a:gd name="connsiteX1" fmla="*/ 7403690 w 7403690"/>
              <a:gd name="connsiteY1" fmla="*/ 0 h 6858000"/>
              <a:gd name="connsiteX2" fmla="*/ 7403690 w 7403690"/>
              <a:gd name="connsiteY2" fmla="*/ 6858000 h 6858000"/>
              <a:gd name="connsiteX3" fmla="*/ 0 w 74036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3690" h="6858000">
                <a:moveTo>
                  <a:pt x="0" y="0"/>
                </a:moveTo>
                <a:lnTo>
                  <a:pt x="7403690" y="0"/>
                </a:lnTo>
                <a:lnTo>
                  <a:pt x="7403690" y="6858000"/>
                </a:lnTo>
                <a:lnTo>
                  <a:pt x="0" y="6858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028700" dist="228600" dir="5400000" algn="t" rotWithShape="0">
              <a:schemeClr val="accent1">
                <a:lumMod val="50000"/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64927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648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013976" y="1014414"/>
            <a:ext cx="3558024" cy="116871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4572001" y="1014414"/>
            <a:ext cx="18800190" cy="116871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3499475" y="2899393"/>
            <a:ext cx="721731" cy="7186716"/>
            <a:chOff x="1362344" y="3250104"/>
            <a:chExt cx="721731" cy="7186716"/>
          </a:xfrm>
        </p:grpSpPr>
        <p:sp>
          <p:nvSpPr>
            <p:cNvPr id="10" name="TextBox 9"/>
            <p:cNvSpPr txBox="1"/>
            <p:nvPr userDrawn="1"/>
          </p:nvSpPr>
          <p:spPr>
            <a:xfrm rot="16200000">
              <a:off x="-1484692" y="6979848"/>
              <a:ext cx="6390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+mj-lt"/>
                </a:rPr>
                <a:t>Animus</a:t>
              </a:r>
              <a:r>
                <a:rPr lang="en-US" sz="2800" dirty="0">
                  <a:solidFill>
                    <a:schemeClr val="tx1"/>
                  </a:solidFill>
                </a:rPr>
                <a:t> presentation template | #</a:t>
              </a:r>
              <a:fld id="{5E8513FC-DD75-4BD4-8942-AA828F11FE0D}" type="slidenum">
                <a:rPr lang="en-US" sz="2800" smtClean="0">
                  <a:solidFill>
                    <a:schemeClr val="tx1"/>
                  </a:solidFill>
                </a:rPr>
                <a:t>‹#›</a:t>
              </a:fld>
              <a:endParaRPr lang="en-US" sz="2800" dirty="0">
                <a:solidFill>
                  <a:schemeClr val="tx1"/>
                </a:solidFill>
              </a:endParaRPr>
            </a:p>
          </p:txBody>
        </p:sp>
        <p:grpSp>
          <p:nvGrpSpPr>
            <p:cNvPr id="3" name="Group 2"/>
            <p:cNvGrpSpPr/>
            <p:nvPr userDrawn="1"/>
          </p:nvGrpSpPr>
          <p:grpSpPr>
            <a:xfrm>
              <a:off x="1362344" y="3250104"/>
              <a:ext cx="721731" cy="683354"/>
              <a:chOff x="11342687" y="4548762"/>
              <a:chExt cx="1701801" cy="1611312"/>
            </a:xfrm>
          </p:grpSpPr>
          <p:sp>
            <p:nvSpPr>
              <p:cNvPr id="4" name="Freeform 5"/>
              <p:cNvSpPr>
                <a:spLocks/>
              </p:cNvSpPr>
              <p:nvPr/>
            </p:nvSpPr>
            <p:spPr bwMode="auto">
              <a:xfrm>
                <a:off x="11342687" y="4548762"/>
                <a:ext cx="992188" cy="1447800"/>
              </a:xfrm>
              <a:custGeom>
                <a:avLst/>
                <a:gdLst>
                  <a:gd name="T0" fmla="*/ 555 w 625"/>
                  <a:gd name="T1" fmla="*/ 0 h 912"/>
                  <a:gd name="T2" fmla="*/ 0 w 625"/>
                  <a:gd name="T3" fmla="*/ 912 h 912"/>
                  <a:gd name="T4" fmla="*/ 143 w 625"/>
                  <a:gd name="T5" fmla="*/ 912 h 912"/>
                  <a:gd name="T6" fmla="*/ 625 w 625"/>
                  <a:gd name="T7" fmla="*/ 113 h 912"/>
                  <a:gd name="T8" fmla="*/ 555 w 625"/>
                  <a:gd name="T9" fmla="*/ 0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5" h="912">
                    <a:moveTo>
                      <a:pt x="555" y="0"/>
                    </a:moveTo>
                    <a:lnTo>
                      <a:pt x="0" y="912"/>
                    </a:lnTo>
                    <a:lnTo>
                      <a:pt x="143" y="912"/>
                    </a:lnTo>
                    <a:lnTo>
                      <a:pt x="625" y="113"/>
                    </a:lnTo>
                    <a:lnTo>
                      <a:pt x="5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11968162" y="5058349"/>
                <a:ext cx="682625" cy="938212"/>
              </a:xfrm>
              <a:custGeom>
                <a:avLst/>
                <a:gdLst>
                  <a:gd name="T0" fmla="*/ 360 w 430"/>
                  <a:gd name="T1" fmla="*/ 0 h 591"/>
                  <a:gd name="T2" fmla="*/ 0 w 430"/>
                  <a:gd name="T3" fmla="*/ 591 h 591"/>
                  <a:gd name="T4" fmla="*/ 144 w 430"/>
                  <a:gd name="T5" fmla="*/ 591 h 591"/>
                  <a:gd name="T6" fmla="*/ 430 w 430"/>
                  <a:gd name="T7" fmla="*/ 116 h 591"/>
                  <a:gd name="T8" fmla="*/ 360 w 430"/>
                  <a:gd name="T9" fmla="*/ 0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591">
                    <a:moveTo>
                      <a:pt x="360" y="0"/>
                    </a:moveTo>
                    <a:lnTo>
                      <a:pt x="0" y="591"/>
                    </a:lnTo>
                    <a:lnTo>
                      <a:pt x="144" y="591"/>
                    </a:lnTo>
                    <a:lnTo>
                      <a:pt x="430" y="116"/>
                    </a:ln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12580937" y="5574287"/>
                <a:ext cx="388938" cy="449262"/>
              </a:xfrm>
              <a:custGeom>
                <a:avLst/>
                <a:gdLst>
                  <a:gd name="T0" fmla="*/ 173 w 245"/>
                  <a:gd name="T1" fmla="*/ 0 h 283"/>
                  <a:gd name="T2" fmla="*/ 0 w 245"/>
                  <a:gd name="T3" fmla="*/ 283 h 283"/>
                  <a:gd name="T4" fmla="*/ 145 w 245"/>
                  <a:gd name="T5" fmla="*/ 283 h 283"/>
                  <a:gd name="T6" fmla="*/ 245 w 245"/>
                  <a:gd name="T7" fmla="*/ 117 h 283"/>
                  <a:gd name="T8" fmla="*/ 173 w 245"/>
                  <a:gd name="T9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83">
                    <a:moveTo>
                      <a:pt x="173" y="0"/>
                    </a:moveTo>
                    <a:lnTo>
                      <a:pt x="0" y="283"/>
                    </a:lnTo>
                    <a:lnTo>
                      <a:pt x="145" y="283"/>
                    </a:lnTo>
                    <a:lnTo>
                      <a:pt x="245" y="117"/>
                    </a:lnTo>
                    <a:lnTo>
                      <a:pt x="17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11566525" y="4939287"/>
                <a:ext cx="839788" cy="1193800"/>
              </a:xfrm>
              <a:custGeom>
                <a:avLst/>
                <a:gdLst>
                  <a:gd name="T0" fmla="*/ 458 w 529"/>
                  <a:gd name="T1" fmla="*/ 0 h 752"/>
                  <a:gd name="T2" fmla="*/ 0 w 529"/>
                  <a:gd name="T3" fmla="*/ 752 h 752"/>
                  <a:gd name="T4" fmla="*/ 143 w 529"/>
                  <a:gd name="T5" fmla="*/ 752 h 752"/>
                  <a:gd name="T6" fmla="*/ 529 w 529"/>
                  <a:gd name="T7" fmla="*/ 114 h 752"/>
                  <a:gd name="T8" fmla="*/ 458 w 529"/>
                  <a:gd name="T9" fmla="*/ 0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9" h="752">
                    <a:moveTo>
                      <a:pt x="458" y="0"/>
                    </a:moveTo>
                    <a:lnTo>
                      <a:pt x="0" y="752"/>
                    </a:lnTo>
                    <a:lnTo>
                      <a:pt x="143" y="752"/>
                    </a:lnTo>
                    <a:lnTo>
                      <a:pt x="529" y="114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12196762" y="5461574"/>
                <a:ext cx="531813" cy="684212"/>
              </a:xfrm>
              <a:custGeom>
                <a:avLst/>
                <a:gdLst>
                  <a:gd name="T0" fmla="*/ 263 w 335"/>
                  <a:gd name="T1" fmla="*/ 0 h 431"/>
                  <a:gd name="T2" fmla="*/ 0 w 335"/>
                  <a:gd name="T3" fmla="*/ 431 h 431"/>
                  <a:gd name="T4" fmla="*/ 145 w 335"/>
                  <a:gd name="T5" fmla="*/ 431 h 431"/>
                  <a:gd name="T6" fmla="*/ 335 w 335"/>
                  <a:gd name="T7" fmla="*/ 115 h 431"/>
                  <a:gd name="T8" fmla="*/ 263 w 335"/>
                  <a:gd name="T9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5" h="431">
                    <a:moveTo>
                      <a:pt x="263" y="0"/>
                    </a:moveTo>
                    <a:lnTo>
                      <a:pt x="0" y="431"/>
                    </a:lnTo>
                    <a:lnTo>
                      <a:pt x="145" y="431"/>
                    </a:lnTo>
                    <a:lnTo>
                      <a:pt x="335" y="115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12811125" y="5967987"/>
                <a:ext cx="233363" cy="192087"/>
              </a:xfrm>
              <a:custGeom>
                <a:avLst/>
                <a:gdLst>
                  <a:gd name="T0" fmla="*/ 74 w 147"/>
                  <a:gd name="T1" fmla="*/ 0 h 121"/>
                  <a:gd name="T2" fmla="*/ 0 w 147"/>
                  <a:gd name="T3" fmla="*/ 121 h 121"/>
                  <a:gd name="T4" fmla="*/ 144 w 147"/>
                  <a:gd name="T5" fmla="*/ 121 h 121"/>
                  <a:gd name="T6" fmla="*/ 147 w 147"/>
                  <a:gd name="T7" fmla="*/ 118 h 121"/>
                  <a:gd name="T8" fmla="*/ 74 w 147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21">
                    <a:moveTo>
                      <a:pt x="74" y="0"/>
                    </a:moveTo>
                    <a:lnTo>
                      <a:pt x="0" y="121"/>
                    </a:lnTo>
                    <a:lnTo>
                      <a:pt x="144" y="121"/>
                    </a:lnTo>
                    <a:lnTo>
                      <a:pt x="147" y="11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6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14103927" y="-1"/>
            <a:ext cx="9268264" cy="13716000"/>
          </a:xfrm>
          <a:custGeom>
            <a:avLst/>
            <a:gdLst>
              <a:gd name="connsiteX0" fmla="*/ 0 w 4064529"/>
              <a:gd name="connsiteY0" fmla="*/ 0 h 13716000"/>
              <a:gd name="connsiteX1" fmla="*/ 4064529 w 4064529"/>
              <a:gd name="connsiteY1" fmla="*/ 0 h 13716000"/>
              <a:gd name="connsiteX2" fmla="*/ 4064529 w 4064529"/>
              <a:gd name="connsiteY2" fmla="*/ 13716000 h 13716000"/>
              <a:gd name="connsiteX3" fmla="*/ 0 w 406452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29" h="13716000">
                <a:moveTo>
                  <a:pt x="0" y="0"/>
                </a:moveTo>
                <a:lnTo>
                  <a:pt x="4064529" y="0"/>
                </a:lnTo>
                <a:lnTo>
                  <a:pt x="4064529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166269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648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0387330" y="3249548"/>
            <a:ext cx="3458210" cy="7492855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054312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8170" y="10357187"/>
            <a:ext cx="721731" cy="683354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" name="Straight Connector 10"/>
          <p:cNvCxnSpPr/>
          <p:nvPr userDrawn="1"/>
        </p:nvCxnSpPr>
        <p:spPr>
          <a:xfrm>
            <a:off x="709035" y="0"/>
            <a:ext cx="0" cy="4514850"/>
          </a:xfrm>
          <a:prstGeom prst="line">
            <a:avLst/>
          </a:prstGeom>
          <a:ln>
            <a:headEnd w="med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 rot="16200000">
            <a:off x="-2486326" y="6596390"/>
            <a:ext cx="6390724" cy="5232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1975689" y="0"/>
            <a:ext cx="12411485" cy="1371600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02269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8170" y="10357187"/>
            <a:ext cx="721731" cy="683354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" name="Straight Connector 10"/>
          <p:cNvCxnSpPr/>
          <p:nvPr userDrawn="1"/>
        </p:nvCxnSpPr>
        <p:spPr>
          <a:xfrm>
            <a:off x="709035" y="0"/>
            <a:ext cx="0" cy="4514850"/>
          </a:xfrm>
          <a:prstGeom prst="line">
            <a:avLst/>
          </a:prstGeom>
          <a:ln>
            <a:headEnd w="med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 rot="16200000">
            <a:off x="-2486326" y="6596390"/>
            <a:ext cx="6390724" cy="5232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8821400" y="0"/>
            <a:ext cx="5565774" cy="10053362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3213091" y="0"/>
            <a:ext cx="5565774" cy="666750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3213091" y="6719612"/>
            <a:ext cx="5565774" cy="699638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18821400" y="10109200"/>
            <a:ext cx="5565774" cy="360680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620829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3" grpId="0" animBg="1"/>
      <p:bldP spid="14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4064529" cy="13716000"/>
          </a:xfrm>
          <a:custGeom>
            <a:avLst/>
            <a:gdLst>
              <a:gd name="connsiteX0" fmla="*/ 0 w 4064529"/>
              <a:gd name="connsiteY0" fmla="*/ 0 h 13716000"/>
              <a:gd name="connsiteX1" fmla="*/ 4064529 w 4064529"/>
              <a:gd name="connsiteY1" fmla="*/ 0 h 13716000"/>
              <a:gd name="connsiteX2" fmla="*/ 4064529 w 4064529"/>
              <a:gd name="connsiteY2" fmla="*/ 13716000 h 13716000"/>
              <a:gd name="connsiteX3" fmla="*/ 0 w 406452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29" h="13716000">
                <a:moveTo>
                  <a:pt x="0" y="0"/>
                </a:moveTo>
                <a:lnTo>
                  <a:pt x="4064529" y="0"/>
                </a:lnTo>
                <a:lnTo>
                  <a:pt x="4064529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4064528" y="-1"/>
            <a:ext cx="4064529" cy="13716000"/>
          </a:xfrm>
          <a:custGeom>
            <a:avLst/>
            <a:gdLst>
              <a:gd name="connsiteX0" fmla="*/ 0 w 4064529"/>
              <a:gd name="connsiteY0" fmla="*/ 0 h 13716000"/>
              <a:gd name="connsiteX1" fmla="*/ 4064529 w 4064529"/>
              <a:gd name="connsiteY1" fmla="*/ 0 h 13716000"/>
              <a:gd name="connsiteX2" fmla="*/ 4064529 w 4064529"/>
              <a:gd name="connsiteY2" fmla="*/ 13716000 h 13716000"/>
              <a:gd name="connsiteX3" fmla="*/ 0 w 406452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29" h="13716000">
                <a:moveTo>
                  <a:pt x="0" y="0"/>
                </a:moveTo>
                <a:lnTo>
                  <a:pt x="4064529" y="0"/>
                </a:lnTo>
                <a:lnTo>
                  <a:pt x="4064529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8129057" y="-1"/>
            <a:ext cx="4064529" cy="13716000"/>
          </a:xfrm>
          <a:custGeom>
            <a:avLst/>
            <a:gdLst>
              <a:gd name="connsiteX0" fmla="*/ 0 w 4064529"/>
              <a:gd name="connsiteY0" fmla="*/ 0 h 13716000"/>
              <a:gd name="connsiteX1" fmla="*/ 4064529 w 4064529"/>
              <a:gd name="connsiteY1" fmla="*/ 0 h 13716000"/>
              <a:gd name="connsiteX2" fmla="*/ 4064529 w 4064529"/>
              <a:gd name="connsiteY2" fmla="*/ 13716000 h 13716000"/>
              <a:gd name="connsiteX3" fmla="*/ 0 w 406452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29" h="13716000">
                <a:moveTo>
                  <a:pt x="0" y="0"/>
                </a:moveTo>
                <a:lnTo>
                  <a:pt x="4064529" y="0"/>
                </a:lnTo>
                <a:lnTo>
                  <a:pt x="4064529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6" hasCustomPrompt="1"/>
          </p:nvPr>
        </p:nvSpPr>
        <p:spPr>
          <a:xfrm>
            <a:off x="12193585" y="-1"/>
            <a:ext cx="4064529" cy="13716000"/>
          </a:xfrm>
          <a:custGeom>
            <a:avLst/>
            <a:gdLst>
              <a:gd name="connsiteX0" fmla="*/ 0 w 4064529"/>
              <a:gd name="connsiteY0" fmla="*/ 0 h 13716000"/>
              <a:gd name="connsiteX1" fmla="*/ 4064529 w 4064529"/>
              <a:gd name="connsiteY1" fmla="*/ 0 h 13716000"/>
              <a:gd name="connsiteX2" fmla="*/ 4064529 w 4064529"/>
              <a:gd name="connsiteY2" fmla="*/ 13716000 h 13716000"/>
              <a:gd name="connsiteX3" fmla="*/ 0 w 406452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29" h="13716000">
                <a:moveTo>
                  <a:pt x="0" y="0"/>
                </a:moveTo>
                <a:lnTo>
                  <a:pt x="4064529" y="0"/>
                </a:lnTo>
                <a:lnTo>
                  <a:pt x="4064529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20322643" y="-1"/>
            <a:ext cx="4064530" cy="13716000"/>
          </a:xfrm>
          <a:custGeom>
            <a:avLst/>
            <a:gdLst>
              <a:gd name="connsiteX0" fmla="*/ 0 w 4064530"/>
              <a:gd name="connsiteY0" fmla="*/ 0 h 13716000"/>
              <a:gd name="connsiteX1" fmla="*/ 4064530 w 4064530"/>
              <a:gd name="connsiteY1" fmla="*/ 0 h 13716000"/>
              <a:gd name="connsiteX2" fmla="*/ 4064530 w 4064530"/>
              <a:gd name="connsiteY2" fmla="*/ 13716000 h 13716000"/>
              <a:gd name="connsiteX3" fmla="*/ 0 w 406453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30" h="13716000">
                <a:moveTo>
                  <a:pt x="0" y="0"/>
                </a:moveTo>
                <a:lnTo>
                  <a:pt x="4064530" y="0"/>
                </a:lnTo>
                <a:lnTo>
                  <a:pt x="4064530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71487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9" grpId="0" animBg="1"/>
      <p:bldP spid="18" grpId="0" animBg="1"/>
      <p:bldP spid="16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4064529" cy="13716000"/>
          </a:xfrm>
          <a:custGeom>
            <a:avLst/>
            <a:gdLst>
              <a:gd name="connsiteX0" fmla="*/ 0 w 4064529"/>
              <a:gd name="connsiteY0" fmla="*/ 0 h 13716000"/>
              <a:gd name="connsiteX1" fmla="*/ 4064529 w 4064529"/>
              <a:gd name="connsiteY1" fmla="*/ 0 h 13716000"/>
              <a:gd name="connsiteX2" fmla="*/ 4064529 w 4064529"/>
              <a:gd name="connsiteY2" fmla="*/ 13716000 h 13716000"/>
              <a:gd name="connsiteX3" fmla="*/ 0 w 406452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29" h="13716000">
                <a:moveTo>
                  <a:pt x="0" y="0"/>
                </a:moveTo>
                <a:lnTo>
                  <a:pt x="4064529" y="0"/>
                </a:lnTo>
                <a:lnTo>
                  <a:pt x="4064529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4064528" y="-1"/>
            <a:ext cx="4064529" cy="13716000"/>
          </a:xfrm>
          <a:custGeom>
            <a:avLst/>
            <a:gdLst>
              <a:gd name="connsiteX0" fmla="*/ 0 w 4064529"/>
              <a:gd name="connsiteY0" fmla="*/ 0 h 13716000"/>
              <a:gd name="connsiteX1" fmla="*/ 4064529 w 4064529"/>
              <a:gd name="connsiteY1" fmla="*/ 0 h 13716000"/>
              <a:gd name="connsiteX2" fmla="*/ 4064529 w 4064529"/>
              <a:gd name="connsiteY2" fmla="*/ 13716000 h 13716000"/>
              <a:gd name="connsiteX3" fmla="*/ 0 w 406452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29" h="13716000">
                <a:moveTo>
                  <a:pt x="0" y="0"/>
                </a:moveTo>
                <a:lnTo>
                  <a:pt x="4064529" y="0"/>
                </a:lnTo>
                <a:lnTo>
                  <a:pt x="4064529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12193584" y="-1"/>
            <a:ext cx="4064529" cy="13716000"/>
          </a:xfrm>
          <a:custGeom>
            <a:avLst/>
            <a:gdLst>
              <a:gd name="connsiteX0" fmla="*/ 0 w 4064529"/>
              <a:gd name="connsiteY0" fmla="*/ 0 h 13716000"/>
              <a:gd name="connsiteX1" fmla="*/ 4064529 w 4064529"/>
              <a:gd name="connsiteY1" fmla="*/ 0 h 13716000"/>
              <a:gd name="connsiteX2" fmla="*/ 4064529 w 4064529"/>
              <a:gd name="connsiteY2" fmla="*/ 13716000 h 13716000"/>
              <a:gd name="connsiteX3" fmla="*/ 0 w 406452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29" h="13716000">
                <a:moveTo>
                  <a:pt x="0" y="0"/>
                </a:moveTo>
                <a:lnTo>
                  <a:pt x="4064529" y="0"/>
                </a:lnTo>
                <a:lnTo>
                  <a:pt x="4064529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6" hasCustomPrompt="1"/>
          </p:nvPr>
        </p:nvSpPr>
        <p:spPr>
          <a:xfrm>
            <a:off x="16258114" y="-1"/>
            <a:ext cx="4064529" cy="13716000"/>
          </a:xfrm>
          <a:custGeom>
            <a:avLst/>
            <a:gdLst>
              <a:gd name="connsiteX0" fmla="*/ 0 w 4064529"/>
              <a:gd name="connsiteY0" fmla="*/ 0 h 13716000"/>
              <a:gd name="connsiteX1" fmla="*/ 4064529 w 4064529"/>
              <a:gd name="connsiteY1" fmla="*/ 0 h 13716000"/>
              <a:gd name="connsiteX2" fmla="*/ 4064529 w 4064529"/>
              <a:gd name="connsiteY2" fmla="*/ 13716000 h 13716000"/>
              <a:gd name="connsiteX3" fmla="*/ 0 w 406452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29" h="13716000">
                <a:moveTo>
                  <a:pt x="0" y="0"/>
                </a:moveTo>
                <a:lnTo>
                  <a:pt x="4064529" y="0"/>
                </a:lnTo>
                <a:lnTo>
                  <a:pt x="4064529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20322643" y="-1"/>
            <a:ext cx="4064530" cy="13716000"/>
          </a:xfrm>
          <a:custGeom>
            <a:avLst/>
            <a:gdLst>
              <a:gd name="connsiteX0" fmla="*/ 0 w 4064530"/>
              <a:gd name="connsiteY0" fmla="*/ 0 h 13716000"/>
              <a:gd name="connsiteX1" fmla="*/ 4064530 w 4064530"/>
              <a:gd name="connsiteY1" fmla="*/ 0 h 13716000"/>
              <a:gd name="connsiteX2" fmla="*/ 4064530 w 4064530"/>
              <a:gd name="connsiteY2" fmla="*/ 13716000 h 13716000"/>
              <a:gd name="connsiteX3" fmla="*/ 0 w 406453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30" h="13716000">
                <a:moveTo>
                  <a:pt x="0" y="0"/>
                </a:moveTo>
                <a:lnTo>
                  <a:pt x="4064530" y="0"/>
                </a:lnTo>
                <a:lnTo>
                  <a:pt x="4064530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902985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-16258118" y="-1"/>
            <a:ext cx="4064529" cy="13716000"/>
          </a:xfrm>
          <a:custGeom>
            <a:avLst/>
            <a:gdLst>
              <a:gd name="connsiteX0" fmla="*/ 0 w 4064529"/>
              <a:gd name="connsiteY0" fmla="*/ 0 h 13716000"/>
              <a:gd name="connsiteX1" fmla="*/ 4064529 w 4064529"/>
              <a:gd name="connsiteY1" fmla="*/ 0 h 13716000"/>
              <a:gd name="connsiteX2" fmla="*/ 4064529 w 4064529"/>
              <a:gd name="connsiteY2" fmla="*/ 13716000 h 13716000"/>
              <a:gd name="connsiteX3" fmla="*/ 0 w 406452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29" h="13716000">
                <a:moveTo>
                  <a:pt x="0" y="0"/>
                </a:moveTo>
                <a:lnTo>
                  <a:pt x="4064529" y="0"/>
                </a:lnTo>
                <a:lnTo>
                  <a:pt x="4064529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-12193589" y="-1"/>
            <a:ext cx="4064529" cy="13716000"/>
          </a:xfrm>
          <a:custGeom>
            <a:avLst/>
            <a:gdLst>
              <a:gd name="connsiteX0" fmla="*/ 0 w 4064529"/>
              <a:gd name="connsiteY0" fmla="*/ 0 h 13716000"/>
              <a:gd name="connsiteX1" fmla="*/ 4064529 w 4064529"/>
              <a:gd name="connsiteY1" fmla="*/ 0 h 13716000"/>
              <a:gd name="connsiteX2" fmla="*/ 4064529 w 4064529"/>
              <a:gd name="connsiteY2" fmla="*/ 13716000 h 13716000"/>
              <a:gd name="connsiteX3" fmla="*/ 0 w 406452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29" h="13716000">
                <a:moveTo>
                  <a:pt x="0" y="0"/>
                </a:moveTo>
                <a:lnTo>
                  <a:pt x="4064529" y="0"/>
                </a:lnTo>
                <a:lnTo>
                  <a:pt x="4064529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-8129059" y="-1"/>
            <a:ext cx="4064529" cy="13716000"/>
          </a:xfrm>
          <a:custGeom>
            <a:avLst/>
            <a:gdLst>
              <a:gd name="connsiteX0" fmla="*/ 0 w 4064529"/>
              <a:gd name="connsiteY0" fmla="*/ 0 h 13716000"/>
              <a:gd name="connsiteX1" fmla="*/ 4064529 w 4064529"/>
              <a:gd name="connsiteY1" fmla="*/ 0 h 13716000"/>
              <a:gd name="connsiteX2" fmla="*/ 4064529 w 4064529"/>
              <a:gd name="connsiteY2" fmla="*/ 13716000 h 13716000"/>
              <a:gd name="connsiteX3" fmla="*/ 0 w 406452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29" h="13716000">
                <a:moveTo>
                  <a:pt x="0" y="0"/>
                </a:moveTo>
                <a:lnTo>
                  <a:pt x="4064529" y="0"/>
                </a:lnTo>
                <a:lnTo>
                  <a:pt x="4064529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6" hasCustomPrompt="1"/>
          </p:nvPr>
        </p:nvSpPr>
        <p:spPr>
          <a:xfrm>
            <a:off x="-4064529" y="-1"/>
            <a:ext cx="4064529" cy="13716000"/>
          </a:xfrm>
          <a:custGeom>
            <a:avLst/>
            <a:gdLst>
              <a:gd name="connsiteX0" fmla="*/ 0 w 4064529"/>
              <a:gd name="connsiteY0" fmla="*/ 0 h 13716000"/>
              <a:gd name="connsiteX1" fmla="*/ 4064529 w 4064529"/>
              <a:gd name="connsiteY1" fmla="*/ 0 h 13716000"/>
              <a:gd name="connsiteX2" fmla="*/ 4064529 w 4064529"/>
              <a:gd name="connsiteY2" fmla="*/ 13716000 h 13716000"/>
              <a:gd name="connsiteX3" fmla="*/ 0 w 406452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29" h="13716000">
                <a:moveTo>
                  <a:pt x="0" y="0"/>
                </a:moveTo>
                <a:lnTo>
                  <a:pt x="4064529" y="0"/>
                </a:lnTo>
                <a:lnTo>
                  <a:pt x="4064529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8129057" y="-1"/>
            <a:ext cx="16258116" cy="13716000"/>
          </a:xfrm>
          <a:custGeom>
            <a:avLst/>
            <a:gdLst>
              <a:gd name="connsiteX0" fmla="*/ 0 w 4064530"/>
              <a:gd name="connsiteY0" fmla="*/ 0 h 13716000"/>
              <a:gd name="connsiteX1" fmla="*/ 4064530 w 4064530"/>
              <a:gd name="connsiteY1" fmla="*/ 0 h 13716000"/>
              <a:gd name="connsiteX2" fmla="*/ 4064530 w 4064530"/>
              <a:gd name="connsiteY2" fmla="*/ 13716000 h 13716000"/>
              <a:gd name="connsiteX3" fmla="*/ 0 w 406453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30" h="13716000">
                <a:moveTo>
                  <a:pt x="0" y="0"/>
                </a:moveTo>
                <a:lnTo>
                  <a:pt x="4064530" y="0"/>
                </a:lnTo>
                <a:lnTo>
                  <a:pt x="4064530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421906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4064529" cy="13716000"/>
          </a:xfrm>
          <a:custGeom>
            <a:avLst/>
            <a:gdLst>
              <a:gd name="connsiteX0" fmla="*/ 0 w 4064529"/>
              <a:gd name="connsiteY0" fmla="*/ 0 h 13716000"/>
              <a:gd name="connsiteX1" fmla="*/ 4064529 w 4064529"/>
              <a:gd name="connsiteY1" fmla="*/ 0 h 13716000"/>
              <a:gd name="connsiteX2" fmla="*/ 4064529 w 4064529"/>
              <a:gd name="connsiteY2" fmla="*/ 13716000 h 13716000"/>
              <a:gd name="connsiteX3" fmla="*/ 0 w 406452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29" h="13716000">
                <a:moveTo>
                  <a:pt x="0" y="0"/>
                </a:moveTo>
                <a:lnTo>
                  <a:pt x="4064529" y="0"/>
                </a:lnTo>
                <a:lnTo>
                  <a:pt x="4064529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4064528" y="-1"/>
            <a:ext cx="4064529" cy="13716000"/>
          </a:xfrm>
          <a:custGeom>
            <a:avLst/>
            <a:gdLst>
              <a:gd name="connsiteX0" fmla="*/ 0 w 4064529"/>
              <a:gd name="connsiteY0" fmla="*/ 0 h 13716000"/>
              <a:gd name="connsiteX1" fmla="*/ 4064529 w 4064529"/>
              <a:gd name="connsiteY1" fmla="*/ 0 h 13716000"/>
              <a:gd name="connsiteX2" fmla="*/ 4064529 w 4064529"/>
              <a:gd name="connsiteY2" fmla="*/ 13716000 h 13716000"/>
              <a:gd name="connsiteX3" fmla="*/ 0 w 406452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29" h="13716000">
                <a:moveTo>
                  <a:pt x="0" y="0"/>
                </a:moveTo>
                <a:lnTo>
                  <a:pt x="4064529" y="0"/>
                </a:lnTo>
                <a:lnTo>
                  <a:pt x="4064529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8129057" y="-1"/>
            <a:ext cx="4064529" cy="13716000"/>
          </a:xfrm>
          <a:custGeom>
            <a:avLst/>
            <a:gdLst>
              <a:gd name="connsiteX0" fmla="*/ 0 w 4064529"/>
              <a:gd name="connsiteY0" fmla="*/ 0 h 13716000"/>
              <a:gd name="connsiteX1" fmla="*/ 4064529 w 4064529"/>
              <a:gd name="connsiteY1" fmla="*/ 0 h 13716000"/>
              <a:gd name="connsiteX2" fmla="*/ 4064529 w 4064529"/>
              <a:gd name="connsiteY2" fmla="*/ 13716000 h 13716000"/>
              <a:gd name="connsiteX3" fmla="*/ 0 w 406452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529" h="13716000">
                <a:moveTo>
                  <a:pt x="0" y="0"/>
                </a:moveTo>
                <a:lnTo>
                  <a:pt x="4064529" y="0"/>
                </a:lnTo>
                <a:lnTo>
                  <a:pt x="4064529" y="13716000"/>
                </a:lnTo>
                <a:lnTo>
                  <a:pt x="0" y="13716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3385150" y="10357187"/>
            <a:ext cx="721731" cy="683354"/>
            <a:chOff x="11342687" y="4548762"/>
            <a:chExt cx="1701801" cy="1611312"/>
          </a:xfrm>
          <a:solidFill>
            <a:schemeClr val="bg1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>
            <a:off x="23746015" y="11458575"/>
            <a:ext cx="0" cy="2257425"/>
          </a:xfrm>
          <a:prstGeom prst="line">
            <a:avLst/>
          </a:prstGeom>
          <a:ln>
            <a:solidFill>
              <a:schemeClr val="bg1"/>
            </a:solidFill>
            <a:headEnd w="med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 rot="16200000">
            <a:off x="20550654" y="6596390"/>
            <a:ext cx="6390724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bg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bg1"/>
                </a:solidFill>
              </a:rPr>
              <a:t>‹#›</a:t>
            </a:fld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10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2004756" y="1842166"/>
            <a:ext cx="18357734" cy="10310505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609600" dir="2700000" sx="103000" sy="103000" algn="tl" rotWithShape="0">
              <a:schemeClr val="accent1">
                <a:lumMod val="50000"/>
                <a:alpha val="59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3385150" y="10357187"/>
            <a:ext cx="721731" cy="683354"/>
            <a:chOff x="11342687" y="4548762"/>
            <a:chExt cx="1701801" cy="1611312"/>
          </a:xfrm>
          <a:solidFill>
            <a:schemeClr val="bg1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>
            <a:off x="23746015" y="11458575"/>
            <a:ext cx="0" cy="2257425"/>
          </a:xfrm>
          <a:prstGeom prst="line">
            <a:avLst/>
          </a:prstGeom>
          <a:ln>
            <a:solidFill>
              <a:schemeClr val="bg1"/>
            </a:solidFill>
            <a:headEnd w="med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 rot="16200000">
            <a:off x="20550654" y="6596390"/>
            <a:ext cx="6390724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bg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bg1"/>
                </a:solidFill>
              </a:rPr>
              <a:t>‹#›</a:t>
            </a:fld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552108" y="3231882"/>
            <a:ext cx="7172223" cy="7252235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609600" dir="2700000" sx="103000" sy="103000" algn="tl" rotWithShape="0">
              <a:schemeClr val="accent1">
                <a:lumMod val="50000"/>
                <a:alpha val="59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1381395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2004756" y="1842166"/>
            <a:ext cx="18357734" cy="10310505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76200" dir="2700000" sx="103000" sy="103000" algn="tl" rotWithShape="0">
              <a:schemeClr val="tx2">
                <a:alpha val="22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552108" y="3231882"/>
            <a:ext cx="7172223" cy="7252235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sx="103000" sy="103000" algn="tl" rotWithShape="0">
              <a:schemeClr val="accent1">
                <a:lumMod val="50000"/>
                <a:alpha val="59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3385150" y="10357187"/>
            <a:ext cx="721731" cy="683354"/>
            <a:chOff x="11342687" y="4548762"/>
            <a:chExt cx="1701801" cy="1611312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5" name="Straight Connector 24"/>
          <p:cNvCxnSpPr/>
          <p:nvPr userDrawn="1"/>
        </p:nvCxnSpPr>
        <p:spPr>
          <a:xfrm>
            <a:off x="23746015" y="11458575"/>
            <a:ext cx="0" cy="2257425"/>
          </a:xfrm>
          <a:prstGeom prst="line">
            <a:avLst/>
          </a:prstGeom>
          <a:ln>
            <a:headEnd w="med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 userDrawn="1"/>
        </p:nvSpPr>
        <p:spPr>
          <a:xfrm rot="16200000">
            <a:off x="20550654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2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7" grpId="0" animBg="1"/>
        </p:bldLst>
      </p:timing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6029441" y="1842166"/>
            <a:ext cx="18357734" cy="10310505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sx="108000" sy="108000" algn="ctr" rotWithShape="0">
              <a:prstClr val="black">
                <a:alpha val="23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5788932" y="3371301"/>
            <a:ext cx="7172223" cy="7252235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sx="103000" sy="103000" algn="tl" rotWithShape="0">
              <a:schemeClr val="tx2">
                <a:alpha val="59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509349" y="10357187"/>
            <a:ext cx="721731" cy="683354"/>
            <a:chOff x="11342687" y="4548762"/>
            <a:chExt cx="1701801" cy="1611312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5" name="Straight Connector 24"/>
          <p:cNvCxnSpPr/>
          <p:nvPr userDrawn="1"/>
        </p:nvCxnSpPr>
        <p:spPr>
          <a:xfrm>
            <a:off x="870214" y="11458575"/>
            <a:ext cx="0" cy="2257425"/>
          </a:xfrm>
          <a:prstGeom prst="line">
            <a:avLst/>
          </a:prstGeom>
          <a:ln>
            <a:headEnd w="med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 userDrawn="1"/>
        </p:nvSpPr>
        <p:spPr>
          <a:xfrm rot="16200000">
            <a:off x="-2325147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7" grpId="0" animBg="1"/>
        </p:bldLst>
      </p:timing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3014721" y="1842166"/>
            <a:ext cx="18357734" cy="10310505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sx="108000" sy="108000" algn="ctr" rotWithShape="0">
              <a:prstClr val="black">
                <a:alpha val="23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6418120" y="1157519"/>
            <a:ext cx="11550937" cy="11679799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sx="103000" sy="103000" algn="tl" rotWithShape="0">
              <a:schemeClr val="tx2">
                <a:alpha val="59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509349" y="10357187"/>
            <a:ext cx="721731" cy="683354"/>
            <a:chOff x="11342687" y="4548762"/>
            <a:chExt cx="1701801" cy="1611312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5" name="Straight Connector 24"/>
          <p:cNvCxnSpPr/>
          <p:nvPr userDrawn="1"/>
        </p:nvCxnSpPr>
        <p:spPr>
          <a:xfrm>
            <a:off x="870214" y="11458575"/>
            <a:ext cx="0" cy="2257425"/>
          </a:xfrm>
          <a:prstGeom prst="line">
            <a:avLst/>
          </a:prstGeom>
          <a:ln>
            <a:headEnd w="med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 userDrawn="1"/>
        </p:nvSpPr>
        <p:spPr>
          <a:xfrm rot="16200000">
            <a:off x="-2325147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19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7" grpId="0" animBg="1"/>
        </p:bldLst>
      </p:timing>
    </mc:Fallback>
  </mc:AlternateContent>
  <p:extLst>
    <p:ext uri="{DCECCB84-F9BA-43D5-87BE-67443E8EF086}">
      <p15:sldGuideLst xmlns:p15="http://schemas.microsoft.com/office/powerpoint/2012/main" xmlns="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2116242" y="1190232"/>
            <a:ext cx="20154690" cy="11335537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71500" sx="104000" sy="104000" algn="ctr" rotWithShape="0">
              <a:schemeClr val="tx1">
                <a:alpha val="4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TextBox 2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bg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bg1"/>
                </a:solidFill>
              </a:rPr>
              <a:t>‹#›</a:t>
            </a:fld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2703920" y="418622"/>
            <a:ext cx="1278588" cy="1210603"/>
            <a:chOff x="11342687" y="4548762"/>
            <a:chExt cx="1701801" cy="1611312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07630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8260386" y="2401065"/>
            <a:ext cx="16126789" cy="9057509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sx="108000" sy="108000" algn="ctr" rotWithShape="0">
              <a:prstClr val="black">
                <a:alpha val="23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023791" y="712029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2644927" y="368337"/>
            <a:ext cx="1278588" cy="1210603"/>
            <a:chOff x="11342687" y="4548762"/>
            <a:chExt cx="1701801" cy="1611312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61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401065"/>
            <a:ext cx="16126789" cy="9057509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sx="108000" sy="108000" algn="ctr" rotWithShape="0">
              <a:prstClr val="black">
                <a:alpha val="23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023791" y="712029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2644927" y="368337"/>
            <a:ext cx="1278588" cy="1210603"/>
            <a:chOff x="11342687" y="4548762"/>
            <a:chExt cx="1701801" cy="1611312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459630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23385150" y="10357187"/>
            <a:ext cx="721731" cy="683354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" name="Straight Connector 10"/>
          <p:cNvCxnSpPr/>
          <p:nvPr userDrawn="1"/>
        </p:nvCxnSpPr>
        <p:spPr>
          <a:xfrm>
            <a:off x="23746015" y="11458575"/>
            <a:ext cx="0" cy="2257425"/>
          </a:xfrm>
          <a:prstGeom prst="line">
            <a:avLst/>
          </a:prstGeom>
          <a:ln>
            <a:headEnd w="med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 rot="16200000">
            <a:off x="20550654" y="6596390"/>
            <a:ext cx="6390724" cy="5232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5315373" y="0"/>
            <a:ext cx="5048090" cy="1371600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5048090" cy="1371600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9807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2" grpId="0" animBg="1"/>
        </p:bldLst>
      </p:timing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23385150" y="10357187"/>
            <a:ext cx="721731" cy="683354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" name="Straight Connector 10"/>
          <p:cNvCxnSpPr/>
          <p:nvPr userDrawn="1"/>
        </p:nvCxnSpPr>
        <p:spPr>
          <a:xfrm>
            <a:off x="23746015" y="11458575"/>
            <a:ext cx="0" cy="2257425"/>
          </a:xfrm>
          <a:prstGeom prst="line">
            <a:avLst/>
          </a:prstGeom>
          <a:ln>
            <a:headEnd w="med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 rot="16200000">
            <a:off x="20550654" y="6596390"/>
            <a:ext cx="6390724" cy="5232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12193589" cy="685800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 w="190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2193586" y="0"/>
            <a:ext cx="12193589" cy="685800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 w="190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12193586" y="6858000"/>
            <a:ext cx="12193589" cy="685800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 w="190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6858000"/>
            <a:ext cx="12193589" cy="685800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 w="190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2481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</p:bldLst>
  </p:timing>
  <p:extLst>
    <p:ext uri="{DCECCB84-F9BA-43D5-87BE-67443E8EF086}">
      <p15:sldGuideLst xmlns:p15="http://schemas.microsoft.com/office/powerpoint/2012/main" xmlns="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703920" y="418622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953" y="425115"/>
            <a:ext cx="15780776" cy="1286577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019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956930" y="4667250"/>
            <a:ext cx="5264152" cy="440055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9561511" y="4667250"/>
            <a:ext cx="5264152" cy="440055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5154783" y="4667250"/>
            <a:ext cx="5264152" cy="440055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703920" y="418622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17537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703920" y="418622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8642555" y="1526651"/>
            <a:ext cx="13332542" cy="1068501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83085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703920" y="418622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26651"/>
            <a:ext cx="4876800" cy="1068501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876800" y="2155301"/>
            <a:ext cx="4876800" cy="1068501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9753600" y="1526651"/>
            <a:ext cx="4876800" cy="1068501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08000" dist="533400" sx="97000" sy="97000" algn="l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7951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1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1" grpId="0" animBg="1"/>
          <p:bldP spid="13" grpId="0" animBg="1"/>
        </p:bldLst>
      </p:timing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8624478" y="5986001"/>
            <a:ext cx="5967822" cy="5143993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8624478" y="842008"/>
            <a:ext cx="5967822" cy="5143993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4592300" y="842008"/>
            <a:ext cx="5967822" cy="5143993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4592300" y="5986001"/>
            <a:ext cx="5967822" cy="5143993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703920" y="418622"/>
            <a:ext cx="1278588" cy="1210603"/>
            <a:chOff x="11342687" y="4548762"/>
            <a:chExt cx="1701801" cy="161131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53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" grpId="0" animBg="1"/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" grpId="0" animBg="1"/>
          <p:bldP spid="4" grpId="0" animBg="1"/>
          <p:bldP spid="6" grpId="0" animBg="1"/>
        </p:bldLst>
      </p:timing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20029413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644927" y="1106488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638299" y="8305800"/>
            <a:ext cx="5410200" cy="5410200"/>
          </a:xfrm>
          <a:custGeom>
            <a:avLst/>
            <a:gdLst>
              <a:gd name="connsiteX0" fmla="*/ 0 w 5410200"/>
              <a:gd name="connsiteY0" fmla="*/ 0 h 5410200"/>
              <a:gd name="connsiteX1" fmla="*/ 5410200 w 5410200"/>
              <a:gd name="connsiteY1" fmla="*/ 0 h 5410200"/>
              <a:gd name="connsiteX2" fmla="*/ 5410200 w 5410200"/>
              <a:gd name="connsiteY2" fmla="*/ 5410200 h 5410200"/>
              <a:gd name="connsiteX3" fmla="*/ 0 w 5410200"/>
              <a:gd name="connsiteY3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5410200">
                <a:moveTo>
                  <a:pt x="0" y="0"/>
                </a:moveTo>
                <a:lnTo>
                  <a:pt x="5410200" y="0"/>
                </a:lnTo>
                <a:lnTo>
                  <a:pt x="5410200" y="5410200"/>
                </a:lnTo>
                <a:lnTo>
                  <a:pt x="0" y="54102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048499" y="9639300"/>
            <a:ext cx="5410200" cy="4076700"/>
          </a:xfrm>
          <a:custGeom>
            <a:avLst/>
            <a:gdLst>
              <a:gd name="connsiteX0" fmla="*/ 0 w 5410200"/>
              <a:gd name="connsiteY0" fmla="*/ 0 h 4076700"/>
              <a:gd name="connsiteX1" fmla="*/ 5410200 w 5410200"/>
              <a:gd name="connsiteY1" fmla="*/ 0 h 4076700"/>
              <a:gd name="connsiteX2" fmla="*/ 5410200 w 5410200"/>
              <a:gd name="connsiteY2" fmla="*/ 4076700 h 4076700"/>
              <a:gd name="connsiteX3" fmla="*/ 0 w 5410200"/>
              <a:gd name="connsiteY3" fmla="*/ 407670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4076700">
                <a:moveTo>
                  <a:pt x="0" y="0"/>
                </a:moveTo>
                <a:lnTo>
                  <a:pt x="5410200" y="0"/>
                </a:lnTo>
                <a:lnTo>
                  <a:pt x="5410200" y="4076700"/>
                </a:lnTo>
                <a:lnTo>
                  <a:pt x="0" y="40767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12458699" y="8953500"/>
            <a:ext cx="5410200" cy="4762500"/>
          </a:xfrm>
          <a:custGeom>
            <a:avLst/>
            <a:gdLst>
              <a:gd name="connsiteX0" fmla="*/ 0 w 5410200"/>
              <a:gd name="connsiteY0" fmla="*/ 0 h 4762500"/>
              <a:gd name="connsiteX1" fmla="*/ 5410200 w 5410200"/>
              <a:gd name="connsiteY1" fmla="*/ 0 h 4762500"/>
              <a:gd name="connsiteX2" fmla="*/ 5410200 w 5410200"/>
              <a:gd name="connsiteY2" fmla="*/ 4762500 h 4762500"/>
              <a:gd name="connsiteX3" fmla="*/ 0 w 5410200"/>
              <a:gd name="connsiteY3" fmla="*/ 4762500 h 47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4762500">
                <a:moveTo>
                  <a:pt x="0" y="0"/>
                </a:moveTo>
                <a:lnTo>
                  <a:pt x="5410200" y="0"/>
                </a:lnTo>
                <a:lnTo>
                  <a:pt x="5410200" y="4762500"/>
                </a:lnTo>
                <a:lnTo>
                  <a:pt x="0" y="47625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17868899" y="10287000"/>
            <a:ext cx="5410200" cy="3429000"/>
          </a:xfrm>
          <a:custGeom>
            <a:avLst/>
            <a:gdLst>
              <a:gd name="connsiteX0" fmla="*/ 0 w 5410200"/>
              <a:gd name="connsiteY0" fmla="*/ 0 h 3429000"/>
              <a:gd name="connsiteX1" fmla="*/ 5410200 w 5410200"/>
              <a:gd name="connsiteY1" fmla="*/ 0 h 3429000"/>
              <a:gd name="connsiteX2" fmla="*/ 5410200 w 5410200"/>
              <a:gd name="connsiteY2" fmla="*/ 3429000 h 3429000"/>
              <a:gd name="connsiteX3" fmla="*/ 0 w 54102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3429000">
                <a:moveTo>
                  <a:pt x="0" y="0"/>
                </a:moveTo>
                <a:lnTo>
                  <a:pt x="5410200" y="0"/>
                </a:lnTo>
                <a:lnTo>
                  <a:pt x="5410200" y="3429000"/>
                </a:lnTo>
                <a:lnTo>
                  <a:pt x="0" y="342900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75061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1450243" y="2952272"/>
            <a:ext cx="6682437" cy="6327119"/>
          </a:xfrm>
          <a:custGeom>
            <a:avLst/>
            <a:gdLst>
              <a:gd name="connsiteX0" fmla="*/ 6850121 w 7350681"/>
              <a:gd name="connsiteY0" fmla="*/ 6130139 h 6959831"/>
              <a:gd name="connsiteX1" fmla="*/ 7350681 w 7350681"/>
              <a:gd name="connsiteY1" fmla="*/ 6939260 h 6959831"/>
              <a:gd name="connsiteX2" fmla="*/ 7330110 w 7350681"/>
              <a:gd name="connsiteY2" fmla="*/ 6959831 h 6959831"/>
              <a:gd name="connsiteX3" fmla="*/ 6342704 w 7350681"/>
              <a:gd name="connsiteY3" fmla="*/ 6959831 h 6959831"/>
              <a:gd name="connsiteX4" fmla="*/ 6534698 w 7350681"/>
              <a:gd name="connsiteY4" fmla="*/ 4429608 h 6959831"/>
              <a:gd name="connsiteX5" fmla="*/ 7028401 w 7350681"/>
              <a:gd name="connsiteY5" fmla="*/ 5231873 h 6959831"/>
              <a:gd name="connsiteX6" fmla="*/ 6342702 w 7350681"/>
              <a:gd name="connsiteY6" fmla="*/ 6370131 h 6959831"/>
              <a:gd name="connsiteX7" fmla="*/ 5348440 w 7350681"/>
              <a:gd name="connsiteY7" fmla="*/ 6370131 h 6959831"/>
              <a:gd name="connsiteX8" fmla="*/ 5492438 w 7350681"/>
              <a:gd name="connsiteY8" fmla="*/ 3942760 h 6959831"/>
              <a:gd name="connsiteX9" fmla="*/ 5986141 w 7350681"/>
              <a:gd name="connsiteY9" fmla="*/ 4731312 h 6959831"/>
              <a:gd name="connsiteX10" fmla="*/ 4683314 w 7350681"/>
              <a:gd name="connsiteY10" fmla="*/ 6898116 h 6959831"/>
              <a:gd name="connsiteX11" fmla="*/ 3689052 w 7350681"/>
              <a:gd name="connsiteY11" fmla="*/ 6898116 h 6959831"/>
              <a:gd name="connsiteX12" fmla="*/ 5170159 w 7350681"/>
              <a:gd name="connsiteY12" fmla="*/ 2201088 h 6959831"/>
              <a:gd name="connsiteX13" fmla="*/ 5650147 w 7350681"/>
              <a:gd name="connsiteY13" fmla="*/ 2996497 h 6959831"/>
              <a:gd name="connsiteX14" fmla="*/ 3689052 w 7350681"/>
              <a:gd name="connsiteY14" fmla="*/ 6253560 h 6959831"/>
              <a:gd name="connsiteX15" fmla="*/ 2701648 w 7350681"/>
              <a:gd name="connsiteY15" fmla="*/ 6253560 h 6959831"/>
              <a:gd name="connsiteX16" fmla="*/ 4107332 w 7350681"/>
              <a:gd name="connsiteY16" fmla="*/ 1686817 h 6959831"/>
              <a:gd name="connsiteX17" fmla="*/ 4594178 w 7350681"/>
              <a:gd name="connsiteY17" fmla="*/ 2468512 h 6959831"/>
              <a:gd name="connsiteX18" fmla="*/ 1947384 w 7350681"/>
              <a:gd name="connsiteY18" fmla="*/ 6843265 h 6959831"/>
              <a:gd name="connsiteX19" fmla="*/ 966836 w 7350681"/>
              <a:gd name="connsiteY19" fmla="*/ 6843265 h 6959831"/>
              <a:gd name="connsiteX20" fmla="*/ 3805622 w 7350681"/>
              <a:gd name="connsiteY20" fmla="*/ 0 h 6959831"/>
              <a:gd name="connsiteX21" fmla="*/ 4285611 w 7350681"/>
              <a:gd name="connsiteY21" fmla="*/ 774838 h 6959831"/>
              <a:gd name="connsiteX22" fmla="*/ 980548 w 7350681"/>
              <a:gd name="connsiteY22" fmla="*/ 6253564 h 6959831"/>
              <a:gd name="connsiteX23" fmla="*/ 0 w 7350681"/>
              <a:gd name="connsiteY23" fmla="*/ 6253564 h 695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50681" h="6959831">
                <a:moveTo>
                  <a:pt x="6850121" y="6130139"/>
                </a:moveTo>
                <a:lnTo>
                  <a:pt x="7350681" y="6939260"/>
                </a:lnTo>
                <a:lnTo>
                  <a:pt x="7330110" y="6959831"/>
                </a:lnTo>
                <a:lnTo>
                  <a:pt x="6342704" y="6959831"/>
                </a:lnTo>
                <a:close/>
                <a:moveTo>
                  <a:pt x="6534698" y="4429608"/>
                </a:moveTo>
                <a:lnTo>
                  <a:pt x="7028401" y="5231873"/>
                </a:lnTo>
                <a:lnTo>
                  <a:pt x="6342702" y="6370131"/>
                </a:lnTo>
                <a:lnTo>
                  <a:pt x="5348440" y="6370131"/>
                </a:lnTo>
                <a:close/>
                <a:moveTo>
                  <a:pt x="5492438" y="3942760"/>
                </a:moveTo>
                <a:lnTo>
                  <a:pt x="5986141" y="4731312"/>
                </a:lnTo>
                <a:lnTo>
                  <a:pt x="4683314" y="6898116"/>
                </a:lnTo>
                <a:lnTo>
                  <a:pt x="3689052" y="6898116"/>
                </a:lnTo>
                <a:close/>
                <a:moveTo>
                  <a:pt x="5170159" y="2201088"/>
                </a:moveTo>
                <a:lnTo>
                  <a:pt x="5650147" y="2996497"/>
                </a:lnTo>
                <a:lnTo>
                  <a:pt x="3689052" y="6253560"/>
                </a:lnTo>
                <a:lnTo>
                  <a:pt x="2701648" y="6253560"/>
                </a:lnTo>
                <a:close/>
                <a:moveTo>
                  <a:pt x="4107332" y="1686817"/>
                </a:moveTo>
                <a:lnTo>
                  <a:pt x="4594178" y="2468512"/>
                </a:lnTo>
                <a:lnTo>
                  <a:pt x="1947384" y="6843265"/>
                </a:lnTo>
                <a:lnTo>
                  <a:pt x="966836" y="6843265"/>
                </a:lnTo>
                <a:close/>
                <a:moveTo>
                  <a:pt x="3805622" y="0"/>
                </a:moveTo>
                <a:lnTo>
                  <a:pt x="4285611" y="774838"/>
                </a:lnTo>
                <a:lnTo>
                  <a:pt x="980548" y="6253564"/>
                </a:lnTo>
                <a:lnTo>
                  <a:pt x="0" y="6253564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800"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546262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1638298" y="-1"/>
            <a:ext cx="5410200" cy="8052619"/>
          </a:xfrm>
          <a:custGeom>
            <a:avLst/>
            <a:gdLst>
              <a:gd name="connsiteX0" fmla="*/ 0 w 5410200"/>
              <a:gd name="connsiteY0" fmla="*/ 0 h 8052619"/>
              <a:gd name="connsiteX1" fmla="*/ 5410200 w 5410200"/>
              <a:gd name="connsiteY1" fmla="*/ 0 h 8052619"/>
              <a:gd name="connsiteX2" fmla="*/ 5410200 w 5410200"/>
              <a:gd name="connsiteY2" fmla="*/ 8052619 h 8052619"/>
              <a:gd name="connsiteX3" fmla="*/ 0 w 5410200"/>
              <a:gd name="connsiteY3" fmla="*/ 8052619 h 805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8052619">
                <a:moveTo>
                  <a:pt x="0" y="0"/>
                </a:moveTo>
                <a:lnTo>
                  <a:pt x="5410200" y="0"/>
                </a:lnTo>
                <a:lnTo>
                  <a:pt x="5410200" y="8052619"/>
                </a:lnTo>
                <a:lnTo>
                  <a:pt x="0" y="8052619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1" hasCustomPrompt="1"/>
          </p:nvPr>
        </p:nvSpPr>
        <p:spPr>
          <a:xfrm>
            <a:off x="7048498" y="-1"/>
            <a:ext cx="5410200" cy="9468465"/>
          </a:xfrm>
          <a:custGeom>
            <a:avLst/>
            <a:gdLst>
              <a:gd name="connsiteX0" fmla="*/ 0 w 5410200"/>
              <a:gd name="connsiteY0" fmla="*/ 0 h 9468465"/>
              <a:gd name="connsiteX1" fmla="*/ 5410200 w 5410200"/>
              <a:gd name="connsiteY1" fmla="*/ 0 h 9468465"/>
              <a:gd name="connsiteX2" fmla="*/ 5410200 w 5410200"/>
              <a:gd name="connsiteY2" fmla="*/ 9468465 h 9468465"/>
              <a:gd name="connsiteX3" fmla="*/ 0 w 5410200"/>
              <a:gd name="connsiteY3" fmla="*/ 9468465 h 9468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9468465">
                <a:moveTo>
                  <a:pt x="0" y="0"/>
                </a:moveTo>
                <a:lnTo>
                  <a:pt x="5410200" y="0"/>
                </a:lnTo>
                <a:lnTo>
                  <a:pt x="5410200" y="9468465"/>
                </a:lnTo>
                <a:lnTo>
                  <a:pt x="0" y="9468465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2" hasCustomPrompt="1"/>
          </p:nvPr>
        </p:nvSpPr>
        <p:spPr>
          <a:xfrm>
            <a:off x="12458699" y="-1"/>
            <a:ext cx="5410201" cy="5751871"/>
          </a:xfrm>
          <a:custGeom>
            <a:avLst/>
            <a:gdLst>
              <a:gd name="connsiteX0" fmla="*/ 0 w 5410201"/>
              <a:gd name="connsiteY0" fmla="*/ 0 h 5751871"/>
              <a:gd name="connsiteX1" fmla="*/ 5410201 w 5410201"/>
              <a:gd name="connsiteY1" fmla="*/ 0 h 5751871"/>
              <a:gd name="connsiteX2" fmla="*/ 5410201 w 5410201"/>
              <a:gd name="connsiteY2" fmla="*/ 5751871 h 5751871"/>
              <a:gd name="connsiteX3" fmla="*/ 0 w 5410201"/>
              <a:gd name="connsiteY3" fmla="*/ 5751871 h 575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1" h="5751871">
                <a:moveTo>
                  <a:pt x="0" y="0"/>
                </a:moveTo>
                <a:lnTo>
                  <a:pt x="5410201" y="0"/>
                </a:lnTo>
                <a:lnTo>
                  <a:pt x="5410201" y="5751871"/>
                </a:lnTo>
                <a:lnTo>
                  <a:pt x="0" y="5751871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3" hasCustomPrompt="1"/>
          </p:nvPr>
        </p:nvSpPr>
        <p:spPr>
          <a:xfrm>
            <a:off x="17868899" y="-1"/>
            <a:ext cx="5410200" cy="8052618"/>
          </a:xfrm>
          <a:custGeom>
            <a:avLst/>
            <a:gdLst>
              <a:gd name="connsiteX0" fmla="*/ 0 w 5410200"/>
              <a:gd name="connsiteY0" fmla="*/ 0 h 8052618"/>
              <a:gd name="connsiteX1" fmla="*/ 5410200 w 5410200"/>
              <a:gd name="connsiteY1" fmla="*/ 0 h 8052618"/>
              <a:gd name="connsiteX2" fmla="*/ 5410200 w 5410200"/>
              <a:gd name="connsiteY2" fmla="*/ 8052618 h 8052618"/>
              <a:gd name="connsiteX3" fmla="*/ 0 w 5410200"/>
              <a:gd name="connsiteY3" fmla="*/ 8052618 h 805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8052618">
                <a:moveTo>
                  <a:pt x="0" y="0"/>
                </a:moveTo>
                <a:lnTo>
                  <a:pt x="5410200" y="0"/>
                </a:lnTo>
                <a:lnTo>
                  <a:pt x="5410200" y="8052618"/>
                </a:lnTo>
                <a:lnTo>
                  <a:pt x="0" y="8052618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4" hasCustomPrompt="1"/>
          </p:nvPr>
        </p:nvSpPr>
        <p:spPr>
          <a:xfrm>
            <a:off x="17868899" y="8052617"/>
            <a:ext cx="5410200" cy="5663382"/>
          </a:xfrm>
          <a:custGeom>
            <a:avLst/>
            <a:gdLst>
              <a:gd name="connsiteX0" fmla="*/ 0 w 5410200"/>
              <a:gd name="connsiteY0" fmla="*/ 0 h 5663382"/>
              <a:gd name="connsiteX1" fmla="*/ 5410200 w 5410200"/>
              <a:gd name="connsiteY1" fmla="*/ 0 h 5663382"/>
              <a:gd name="connsiteX2" fmla="*/ 5410200 w 5410200"/>
              <a:gd name="connsiteY2" fmla="*/ 5663382 h 5663382"/>
              <a:gd name="connsiteX3" fmla="*/ 0 w 5410200"/>
              <a:gd name="connsiteY3" fmla="*/ 5663382 h 566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5663382">
                <a:moveTo>
                  <a:pt x="0" y="0"/>
                </a:moveTo>
                <a:lnTo>
                  <a:pt x="5410200" y="0"/>
                </a:lnTo>
                <a:lnTo>
                  <a:pt x="5410200" y="5663382"/>
                </a:lnTo>
                <a:lnTo>
                  <a:pt x="0" y="5663382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16" hasCustomPrompt="1"/>
          </p:nvPr>
        </p:nvSpPr>
        <p:spPr>
          <a:xfrm>
            <a:off x="7048498" y="9468463"/>
            <a:ext cx="5410200" cy="4247536"/>
          </a:xfrm>
          <a:custGeom>
            <a:avLst/>
            <a:gdLst>
              <a:gd name="connsiteX0" fmla="*/ 0 w 5410200"/>
              <a:gd name="connsiteY0" fmla="*/ 0 h 4247536"/>
              <a:gd name="connsiteX1" fmla="*/ 5410200 w 5410200"/>
              <a:gd name="connsiteY1" fmla="*/ 0 h 4247536"/>
              <a:gd name="connsiteX2" fmla="*/ 5410200 w 5410200"/>
              <a:gd name="connsiteY2" fmla="*/ 4247536 h 4247536"/>
              <a:gd name="connsiteX3" fmla="*/ 0 w 5410200"/>
              <a:gd name="connsiteY3" fmla="*/ 4247536 h 42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4247536">
                <a:moveTo>
                  <a:pt x="0" y="0"/>
                </a:moveTo>
                <a:lnTo>
                  <a:pt x="5410200" y="0"/>
                </a:lnTo>
                <a:lnTo>
                  <a:pt x="5410200" y="4247536"/>
                </a:lnTo>
                <a:lnTo>
                  <a:pt x="0" y="4247536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17" hasCustomPrompt="1"/>
          </p:nvPr>
        </p:nvSpPr>
        <p:spPr>
          <a:xfrm>
            <a:off x="1638298" y="8052617"/>
            <a:ext cx="5410200" cy="5663382"/>
          </a:xfrm>
          <a:custGeom>
            <a:avLst/>
            <a:gdLst>
              <a:gd name="connsiteX0" fmla="*/ 0 w 5410200"/>
              <a:gd name="connsiteY0" fmla="*/ 0 h 5663382"/>
              <a:gd name="connsiteX1" fmla="*/ 5410200 w 5410200"/>
              <a:gd name="connsiteY1" fmla="*/ 0 h 5663382"/>
              <a:gd name="connsiteX2" fmla="*/ 5410200 w 5410200"/>
              <a:gd name="connsiteY2" fmla="*/ 5663382 h 5663382"/>
              <a:gd name="connsiteX3" fmla="*/ 0 w 5410200"/>
              <a:gd name="connsiteY3" fmla="*/ 5663382 h 566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5663382">
                <a:moveTo>
                  <a:pt x="0" y="0"/>
                </a:moveTo>
                <a:lnTo>
                  <a:pt x="5410200" y="0"/>
                </a:lnTo>
                <a:lnTo>
                  <a:pt x="5410200" y="5663382"/>
                </a:lnTo>
                <a:lnTo>
                  <a:pt x="0" y="5663382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2" name="TextBox 61"/>
          <p:cNvSpPr txBox="1"/>
          <p:nvPr userDrawn="1"/>
        </p:nvSpPr>
        <p:spPr>
          <a:xfrm rot="16200000">
            <a:off x="-2182887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432627" y="12049060"/>
            <a:ext cx="1278588" cy="1210603"/>
            <a:chOff x="11342687" y="4548762"/>
            <a:chExt cx="1701801" cy="1611312"/>
          </a:xfrm>
        </p:grpSpPr>
        <p:sp>
          <p:nvSpPr>
            <p:cNvPr id="6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60398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1638298" y="-1"/>
            <a:ext cx="5410200" cy="5411269"/>
          </a:xfrm>
          <a:custGeom>
            <a:avLst/>
            <a:gdLst>
              <a:gd name="connsiteX0" fmla="*/ 0 w 5410200"/>
              <a:gd name="connsiteY0" fmla="*/ 0 h 8052619"/>
              <a:gd name="connsiteX1" fmla="*/ 5410200 w 5410200"/>
              <a:gd name="connsiteY1" fmla="*/ 0 h 8052619"/>
              <a:gd name="connsiteX2" fmla="*/ 5410200 w 5410200"/>
              <a:gd name="connsiteY2" fmla="*/ 8052619 h 8052619"/>
              <a:gd name="connsiteX3" fmla="*/ 0 w 5410200"/>
              <a:gd name="connsiteY3" fmla="*/ 8052619 h 805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8052619">
                <a:moveTo>
                  <a:pt x="0" y="0"/>
                </a:moveTo>
                <a:lnTo>
                  <a:pt x="5410200" y="0"/>
                </a:lnTo>
                <a:lnTo>
                  <a:pt x="5410200" y="8052619"/>
                </a:lnTo>
                <a:lnTo>
                  <a:pt x="0" y="8052619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368300" dir="5400000" sx="97000" sy="97000" algn="t" rotWithShape="0">
              <a:prstClr val="black">
                <a:alpha val="27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1" hasCustomPrompt="1"/>
          </p:nvPr>
        </p:nvSpPr>
        <p:spPr>
          <a:xfrm>
            <a:off x="7048498" y="-1"/>
            <a:ext cx="5410200" cy="6362701"/>
          </a:xfrm>
          <a:custGeom>
            <a:avLst/>
            <a:gdLst>
              <a:gd name="connsiteX0" fmla="*/ 0 w 5410200"/>
              <a:gd name="connsiteY0" fmla="*/ 0 h 9468465"/>
              <a:gd name="connsiteX1" fmla="*/ 5410200 w 5410200"/>
              <a:gd name="connsiteY1" fmla="*/ 0 h 9468465"/>
              <a:gd name="connsiteX2" fmla="*/ 5410200 w 5410200"/>
              <a:gd name="connsiteY2" fmla="*/ 9468465 h 9468465"/>
              <a:gd name="connsiteX3" fmla="*/ 0 w 5410200"/>
              <a:gd name="connsiteY3" fmla="*/ 9468465 h 9468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9468465">
                <a:moveTo>
                  <a:pt x="0" y="0"/>
                </a:moveTo>
                <a:lnTo>
                  <a:pt x="5410200" y="0"/>
                </a:lnTo>
                <a:lnTo>
                  <a:pt x="5410200" y="9468465"/>
                </a:lnTo>
                <a:lnTo>
                  <a:pt x="0" y="9468465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368300" dir="5400000" sx="97000" sy="97000" algn="t" rotWithShape="0">
              <a:prstClr val="black">
                <a:alpha val="27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2" hasCustomPrompt="1"/>
          </p:nvPr>
        </p:nvSpPr>
        <p:spPr>
          <a:xfrm>
            <a:off x="12458699" y="-1"/>
            <a:ext cx="5410201" cy="5751871"/>
          </a:xfrm>
          <a:custGeom>
            <a:avLst/>
            <a:gdLst>
              <a:gd name="connsiteX0" fmla="*/ 0 w 5410201"/>
              <a:gd name="connsiteY0" fmla="*/ 0 h 5751871"/>
              <a:gd name="connsiteX1" fmla="*/ 5410201 w 5410201"/>
              <a:gd name="connsiteY1" fmla="*/ 0 h 5751871"/>
              <a:gd name="connsiteX2" fmla="*/ 5410201 w 5410201"/>
              <a:gd name="connsiteY2" fmla="*/ 5751871 h 5751871"/>
              <a:gd name="connsiteX3" fmla="*/ 0 w 5410201"/>
              <a:gd name="connsiteY3" fmla="*/ 5751871 h 575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1" h="5751871">
                <a:moveTo>
                  <a:pt x="0" y="0"/>
                </a:moveTo>
                <a:lnTo>
                  <a:pt x="5410201" y="0"/>
                </a:lnTo>
                <a:lnTo>
                  <a:pt x="5410201" y="5751871"/>
                </a:lnTo>
                <a:lnTo>
                  <a:pt x="0" y="5751871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368300" dir="5400000" sx="97000" sy="97000" algn="t" rotWithShape="0">
              <a:prstClr val="black">
                <a:alpha val="27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3" hasCustomPrompt="1"/>
          </p:nvPr>
        </p:nvSpPr>
        <p:spPr>
          <a:xfrm>
            <a:off x="17868899" y="-1"/>
            <a:ext cx="5410200" cy="7048501"/>
          </a:xfrm>
          <a:custGeom>
            <a:avLst/>
            <a:gdLst>
              <a:gd name="connsiteX0" fmla="*/ 0 w 5410200"/>
              <a:gd name="connsiteY0" fmla="*/ 0 h 8052618"/>
              <a:gd name="connsiteX1" fmla="*/ 5410200 w 5410200"/>
              <a:gd name="connsiteY1" fmla="*/ 0 h 8052618"/>
              <a:gd name="connsiteX2" fmla="*/ 5410200 w 5410200"/>
              <a:gd name="connsiteY2" fmla="*/ 8052618 h 8052618"/>
              <a:gd name="connsiteX3" fmla="*/ 0 w 5410200"/>
              <a:gd name="connsiteY3" fmla="*/ 8052618 h 805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8052618">
                <a:moveTo>
                  <a:pt x="0" y="0"/>
                </a:moveTo>
                <a:lnTo>
                  <a:pt x="5410200" y="0"/>
                </a:lnTo>
                <a:lnTo>
                  <a:pt x="5410200" y="8052618"/>
                </a:lnTo>
                <a:lnTo>
                  <a:pt x="0" y="8052618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368300" dir="5400000" sx="97000" sy="97000" algn="t" rotWithShape="0">
              <a:prstClr val="black">
                <a:alpha val="27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2" name="TextBox 61"/>
          <p:cNvSpPr txBox="1"/>
          <p:nvPr userDrawn="1"/>
        </p:nvSpPr>
        <p:spPr>
          <a:xfrm rot="16200000">
            <a:off x="-2182887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432627" y="12049060"/>
            <a:ext cx="1278588" cy="1210603"/>
            <a:chOff x="11342687" y="4548762"/>
            <a:chExt cx="1701801" cy="1611312"/>
          </a:xfrm>
        </p:grpSpPr>
        <p:sp>
          <p:nvSpPr>
            <p:cNvPr id="6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3296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1023791" y="712029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644927" y="368337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0082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1023791" y="12392752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644927" y="12049060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2340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414588"/>
            <a:ext cx="13335000" cy="8886825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23791" y="12392752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644927" y="12049060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073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6385551" y="2490612"/>
            <a:ext cx="6007509" cy="9011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-2397835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644927" y="12049060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30815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20029413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644927" y="12049060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60404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4219153" y="0"/>
            <a:ext cx="4103210" cy="6518786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419100" dir="10800000" sx="95000" sy="95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8361034" y="0"/>
            <a:ext cx="4103210" cy="4159045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419100" dir="10800000" sx="95000" sy="95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2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2502915" y="0"/>
            <a:ext cx="4025868" cy="5250426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419100" dir="10800000" sx="95000" sy="95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3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6490112" y="0"/>
            <a:ext cx="4257894" cy="6518786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419100" dir="10800000" sx="95000" sy="95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4219153" y="6518786"/>
            <a:ext cx="4103210" cy="6518786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419100" dir="10800000" sx="95000" sy="95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8316712" y="4159045"/>
            <a:ext cx="4103210" cy="4306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419100" dir="10800000" sx="95000" sy="95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6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8316712" y="8465572"/>
            <a:ext cx="4103210" cy="5250427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419100" dir="10800000" sx="95000" sy="95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7" name="Picture Placeholder 15"/>
          <p:cNvSpPr>
            <a:spLocks noGrp="1"/>
          </p:cNvSpPr>
          <p:nvPr>
            <p:ph type="pic" sz="quarter" idx="17" hasCustomPrompt="1"/>
          </p:nvPr>
        </p:nvSpPr>
        <p:spPr>
          <a:xfrm>
            <a:off x="12502915" y="5250426"/>
            <a:ext cx="4025868" cy="6518786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419100" dir="10800000" sx="95000" sy="95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8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16490112" y="6469534"/>
            <a:ext cx="4257894" cy="6518786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419100" dir="10800000" sx="95000" sy="95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20029413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644927" y="12049060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93663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962640" y="0"/>
            <a:ext cx="9144000" cy="1371600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20029413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644927" y="12049060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09831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24387175" cy="1371600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20029413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644927" y="12049060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516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8574087" y="4629150"/>
            <a:ext cx="7239000" cy="445770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7951711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-9029700"/>
            <a:ext cx="24387175" cy="1371600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65113" y="1243192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644927" y="12049060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4098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1690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477134" y="457200"/>
            <a:ext cx="11430000" cy="1143000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1028700" dir="10800000" sx="95000" sy="95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-2182887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432627" y="12049060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55928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432627" y="457200"/>
            <a:ext cx="23474507" cy="1143000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dist="1028700" dir="10800000" sx="95000" sy="95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82636" y="1243192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432627" y="12049060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83795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868557"/>
            <a:ext cx="24387175" cy="142398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4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+mj-lt"/>
              </a:rPr>
              <a:t>Animus</a:t>
            </a:r>
            <a:r>
              <a:rPr lang="en-US" sz="2800" dirty="0">
                <a:solidFill>
                  <a:srgbClr val="FFFFFF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rgbClr val="FFFFFF"/>
                </a:solidFill>
              </a:rPr>
              <a:t>‹#›</a:t>
            </a:fld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684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238500" y="3770537"/>
            <a:ext cx="7757745" cy="436527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innerShdw blurRad="1104900">
              <a:prstClr val="black">
                <a:alpha val="38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998225" y="12691333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+mj-lt"/>
              </a:rPr>
              <a:t>Animus</a:t>
            </a:r>
            <a:r>
              <a:rPr lang="en-US" sz="2800" dirty="0">
                <a:solidFill>
                  <a:srgbClr val="FFFFFF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rgbClr val="FFFFFF"/>
                </a:solidFill>
              </a:rPr>
              <a:t>‹#›</a:t>
            </a:fld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66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8724901" y="4427936"/>
            <a:ext cx="6967384" cy="436527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innerShdw blurRad="1104900">
              <a:prstClr val="black">
                <a:alpha val="38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998225" y="12691333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+mj-lt"/>
              </a:rPr>
              <a:t>Animus</a:t>
            </a:r>
            <a:r>
              <a:rPr lang="en-US" sz="2800" dirty="0">
                <a:solidFill>
                  <a:srgbClr val="FFFFFF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rgbClr val="FFFFFF"/>
                </a:solidFill>
              </a:rPr>
              <a:t>‹#›</a:t>
            </a:fld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50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+mj-lt"/>
              </a:rPr>
              <a:t>Animus</a:t>
            </a:r>
            <a:r>
              <a:rPr lang="en-US" sz="2800" dirty="0">
                <a:solidFill>
                  <a:srgbClr val="FFFFFF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rgbClr val="FFFFFF"/>
                </a:solidFill>
              </a:rPr>
              <a:t>‹#›</a:t>
            </a:fld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0259591" y="2677476"/>
            <a:ext cx="3867993" cy="8367894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15861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+mj-lt"/>
              </a:rPr>
              <a:t>Animus</a:t>
            </a:r>
            <a:r>
              <a:rPr lang="en-US" sz="2800" dirty="0">
                <a:solidFill>
                  <a:srgbClr val="FFFFFF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rgbClr val="FFFFFF"/>
                </a:solidFill>
              </a:rPr>
              <a:t>‹#›</a:t>
            </a:fld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156154" y="3073032"/>
            <a:ext cx="8654959" cy="1872386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2248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2364700" cy="1371600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6997933" y="2965589"/>
            <a:ext cx="5191485" cy="778482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092200" dist="342900" dir="2700000" algn="ctr" rotWithShape="0">
              <a:schemeClr val="accent1">
                <a:lumMod val="50000"/>
                <a:alpha val="93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j-lt"/>
              </a:rPr>
              <a:t>Animus</a:t>
            </a:r>
            <a:r>
              <a:rPr lang="en-US" sz="2800" dirty="0"/>
              <a:t> presentation template | #</a:t>
            </a:r>
            <a:fld id="{5E8513FC-DD75-4BD4-8942-AA828F11FE0D}" type="slidenum">
              <a:rPr lang="en-US" sz="2800" smtClean="0"/>
              <a:t>‹#›</a:t>
            </a:fld>
            <a:endParaRPr lang="en-US" sz="2800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22703920" y="418622"/>
            <a:ext cx="1278588" cy="1210603"/>
            <a:chOff x="11342687" y="4548762"/>
            <a:chExt cx="1701801" cy="161131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93768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16553281" y="5810473"/>
            <a:ext cx="5539614" cy="1205344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2278282" y="5810473"/>
            <a:ext cx="5539614" cy="1205344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+mj-lt"/>
              </a:rPr>
              <a:t>Animus</a:t>
            </a:r>
            <a:r>
              <a:rPr lang="en-US" sz="2800" dirty="0">
                <a:solidFill>
                  <a:srgbClr val="FFFFFF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rgbClr val="FFFFFF"/>
                </a:solidFill>
              </a:rPr>
              <a:t>‹#›</a:t>
            </a:fld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9137040" y="5224756"/>
            <a:ext cx="6113095" cy="13224877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60170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 rot="16200000">
            <a:off x="20291214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bg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bg1"/>
                </a:solidFill>
              </a:rPr>
              <a:t>‹#›</a:t>
            </a:fld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2644927" y="12049060"/>
            <a:ext cx="1278588" cy="1210603"/>
            <a:chOff x="11342687" y="4548762"/>
            <a:chExt cx="1701801" cy="161131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62899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0385649" y="2901950"/>
            <a:ext cx="3615876" cy="786764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4000"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6012083" y="12473259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bg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bg1"/>
                </a:solidFill>
              </a:rPr>
              <a:t>‹#›</a:t>
            </a:fld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2644927" y="12049060"/>
            <a:ext cx="1278588" cy="1210603"/>
            <a:chOff x="11342687" y="4548762"/>
            <a:chExt cx="1701801" cy="161131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" name="Picture Placeholder 53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562067" y="4839336"/>
            <a:ext cx="2291080" cy="4065270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15408695" y="4474369"/>
            <a:ext cx="2678747" cy="4774247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42104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 rot="16200000">
            <a:off x="-2518281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bg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bg1"/>
                </a:solidFill>
              </a:rPr>
              <a:t>‹#›</a:t>
            </a:fld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61796" y="12557060"/>
            <a:ext cx="830570" cy="786407"/>
            <a:chOff x="11342687" y="4548762"/>
            <a:chExt cx="1701801" cy="161131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96020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 rot="16200000">
            <a:off x="-2602929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2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2"/>
                </a:solidFill>
              </a:rPr>
              <a:t>‹#›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91025" y="1130301"/>
            <a:ext cx="22016280" cy="11455399"/>
          </a:xfrm>
          <a:prstGeom prst="rect">
            <a:avLst/>
          </a:prstGeom>
          <a:solidFill>
            <a:schemeClr val="bg2"/>
          </a:solidFill>
          <a:ln w="20955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965200" dist="228600" dir="5400000" algn="t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 userDrawn="1"/>
        </p:nvSpPr>
        <p:spPr>
          <a:xfrm rot="5400000">
            <a:off x="22492689" y="5443019"/>
            <a:ext cx="2611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ANIMUS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 rot="5400000">
            <a:off x="23464998" y="3704780"/>
            <a:ext cx="703224" cy="665832"/>
            <a:chOff x="3349061" y="1024714"/>
            <a:chExt cx="1701801" cy="1611312"/>
          </a:xfrm>
          <a:solidFill>
            <a:schemeClr val="tx2"/>
          </a:solidFill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3349061" y="1024714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974536" y="1534301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4587311" y="2050239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3572899" y="1415239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4203136" y="1937526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4817499" y="2443939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9" name="TextBox 28"/>
          <p:cNvSpPr txBox="1"/>
          <p:nvPr userDrawn="1"/>
        </p:nvSpPr>
        <p:spPr>
          <a:xfrm rot="5400000">
            <a:off x="22378948" y="8382772"/>
            <a:ext cx="2854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BUSINESS POWERPOINT </a:t>
            </a:r>
          </a:p>
          <a:p>
            <a:r>
              <a:rPr lang="en-US" dirty="0">
                <a:solidFill>
                  <a:schemeClr val="tx2"/>
                </a:solidFill>
              </a:rPr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34869237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 rot="16200000">
            <a:off x="-2602929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2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2"/>
                </a:solidFill>
              </a:rPr>
              <a:t>‹#›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91025" y="1130301"/>
            <a:ext cx="22016280" cy="11455399"/>
          </a:xfrm>
          <a:prstGeom prst="rect">
            <a:avLst/>
          </a:prstGeom>
          <a:solidFill>
            <a:schemeClr val="bg2"/>
          </a:solidFill>
          <a:ln w="20955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965200" dist="228600" dir="5400000" algn="t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 userDrawn="1"/>
        </p:nvSpPr>
        <p:spPr>
          <a:xfrm rot="5400000">
            <a:off x="22492689" y="5443019"/>
            <a:ext cx="2611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ANIMUS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 rot="5400000">
            <a:off x="23464998" y="3704780"/>
            <a:ext cx="703224" cy="665832"/>
            <a:chOff x="3349061" y="1024714"/>
            <a:chExt cx="1701801" cy="1611312"/>
          </a:xfrm>
          <a:solidFill>
            <a:schemeClr val="tx2"/>
          </a:solidFill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3349061" y="1024714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974536" y="1534301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4587311" y="2050239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3572899" y="1415239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4203136" y="1937526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4817499" y="2443939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9" name="TextBox 28"/>
          <p:cNvSpPr txBox="1"/>
          <p:nvPr userDrawn="1"/>
        </p:nvSpPr>
        <p:spPr>
          <a:xfrm rot="5400000">
            <a:off x="22378948" y="8382772"/>
            <a:ext cx="2854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BUSINESS POWERPOINT </a:t>
            </a:r>
          </a:p>
          <a:p>
            <a:r>
              <a:rPr lang="en-US" dirty="0">
                <a:solidFill>
                  <a:schemeClr val="tx2"/>
                </a:solidFill>
              </a:rPr>
              <a:t>TEMPLATE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9156264" y="8367125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262371" y="558280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631522" y="2800218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2760895" y="9668172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2020276" y="6845641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8310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17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 rot="16200000">
            <a:off x="-2602929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2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2"/>
                </a:solidFill>
              </a:rPr>
              <a:t>‹#›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91025" y="1130301"/>
            <a:ext cx="22016280" cy="11455399"/>
          </a:xfrm>
          <a:prstGeom prst="rect">
            <a:avLst/>
          </a:prstGeom>
          <a:solidFill>
            <a:schemeClr val="bg2"/>
          </a:solidFill>
          <a:ln w="20955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965200" dist="228600" dir="5400000" algn="t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 userDrawn="1"/>
        </p:nvSpPr>
        <p:spPr>
          <a:xfrm rot="5400000">
            <a:off x="22492689" y="5443019"/>
            <a:ext cx="2611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ANIMUS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 rot="5400000">
            <a:off x="23464998" y="3704780"/>
            <a:ext cx="703224" cy="665832"/>
            <a:chOff x="3349061" y="1024714"/>
            <a:chExt cx="1701801" cy="1611312"/>
          </a:xfrm>
          <a:solidFill>
            <a:schemeClr val="tx2"/>
          </a:solidFill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3349061" y="1024714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974536" y="1534301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4587311" y="2050239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3572899" y="1415239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4203136" y="1937526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4817499" y="2443939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9" name="TextBox 28"/>
          <p:cNvSpPr txBox="1"/>
          <p:nvPr userDrawn="1"/>
        </p:nvSpPr>
        <p:spPr>
          <a:xfrm rot="5400000">
            <a:off x="22378948" y="8382772"/>
            <a:ext cx="2854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BUSINESS POWERPOINT </a:t>
            </a:r>
          </a:p>
          <a:p>
            <a:r>
              <a:rPr lang="en-US" dirty="0">
                <a:solidFill>
                  <a:schemeClr val="tx2"/>
                </a:solidFill>
              </a:rPr>
              <a:t>TEMPLATE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4459703" y="4950424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4459703" y="422701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4459703" y="350360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4459703" y="278019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4754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1.85185E-6 L 3.40711E-6 0.0866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69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 rot="16200000">
            <a:off x="-2602929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2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2"/>
                </a:solidFill>
              </a:rPr>
              <a:t>‹#›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91025" y="1130301"/>
            <a:ext cx="22016280" cy="11455399"/>
          </a:xfrm>
          <a:prstGeom prst="rect">
            <a:avLst/>
          </a:prstGeom>
          <a:solidFill>
            <a:schemeClr val="bg2"/>
          </a:solidFill>
          <a:ln w="20955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965200" dist="228600" dir="5400000" algn="t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 userDrawn="1"/>
        </p:nvSpPr>
        <p:spPr>
          <a:xfrm rot="5400000">
            <a:off x="22492689" y="5443019"/>
            <a:ext cx="2611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ANIMUS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 rot="5400000">
            <a:off x="23464998" y="3704780"/>
            <a:ext cx="703224" cy="665832"/>
            <a:chOff x="3349061" y="1024714"/>
            <a:chExt cx="1701801" cy="1611312"/>
          </a:xfrm>
          <a:solidFill>
            <a:schemeClr val="tx2"/>
          </a:solidFill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3349061" y="1024714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974536" y="1534301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4587311" y="2050239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3572899" y="1415239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4203136" y="1937526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4817499" y="2443939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9" name="TextBox 28"/>
          <p:cNvSpPr txBox="1"/>
          <p:nvPr userDrawn="1"/>
        </p:nvSpPr>
        <p:spPr>
          <a:xfrm rot="5400000">
            <a:off x="22378948" y="8382772"/>
            <a:ext cx="2854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BUSINESS POWERPOINT </a:t>
            </a:r>
          </a:p>
          <a:p>
            <a:r>
              <a:rPr lang="en-US" dirty="0">
                <a:solidFill>
                  <a:schemeClr val="tx2"/>
                </a:solidFill>
              </a:rPr>
              <a:t>TEMPLATE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0015147" y="2023382"/>
            <a:ext cx="4224528" cy="9144000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18528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01901E-6 -2.77778E-6 L 4.01901E-6 0.075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91025" y="1130301"/>
            <a:ext cx="22016280" cy="11455399"/>
          </a:xfrm>
          <a:prstGeom prst="rect">
            <a:avLst/>
          </a:prstGeom>
          <a:solidFill>
            <a:schemeClr val="bg2"/>
          </a:solidFill>
          <a:ln w="20955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965200" dist="228600" dir="5400000" algn="t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0496550" y="3249548"/>
            <a:ext cx="3390900" cy="7347015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TextBox 11"/>
          <p:cNvSpPr txBox="1"/>
          <p:nvPr userDrawn="1"/>
        </p:nvSpPr>
        <p:spPr>
          <a:xfrm rot="16200000">
            <a:off x="-2602929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2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2"/>
                </a:solidFill>
              </a:rPr>
              <a:t>‹#›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 rot="5400000">
            <a:off x="22492689" y="5443019"/>
            <a:ext cx="2611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ANIMUS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 rot="5400000">
            <a:off x="23464998" y="3704780"/>
            <a:ext cx="703224" cy="665832"/>
            <a:chOff x="3349061" y="1024714"/>
            <a:chExt cx="1701801" cy="1611312"/>
          </a:xfrm>
          <a:solidFill>
            <a:schemeClr val="tx2"/>
          </a:solidFill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3349061" y="1024714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974536" y="1534301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4587311" y="2050239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3572899" y="1415239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4203136" y="1937526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4817499" y="2443939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9" name="TextBox 28"/>
          <p:cNvSpPr txBox="1"/>
          <p:nvPr userDrawn="1"/>
        </p:nvSpPr>
        <p:spPr>
          <a:xfrm rot="5400000">
            <a:off x="22378948" y="8382772"/>
            <a:ext cx="2854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BUSINESS POWERPOINT </a:t>
            </a:r>
          </a:p>
          <a:p>
            <a:r>
              <a:rPr lang="en-US" dirty="0">
                <a:solidFill>
                  <a:schemeClr val="tx2"/>
                </a:solidFill>
              </a:rPr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34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91025" y="1130301"/>
            <a:ext cx="22016280" cy="11455399"/>
          </a:xfrm>
          <a:prstGeom prst="rect">
            <a:avLst/>
          </a:prstGeom>
          <a:solidFill>
            <a:schemeClr val="bg2"/>
          </a:solidFill>
          <a:ln w="20955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965200" dist="228600" dir="5400000" algn="t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9935356" y="2404527"/>
            <a:ext cx="4041648" cy="8759952"/>
          </a:xfrm>
          <a:prstGeom prst="rect">
            <a:avLst/>
          </a:prstGeom>
          <a:pattFill prst="lgGrid">
            <a:fgClr>
              <a:schemeClr val="tx1">
                <a:lumMod val="90000"/>
                <a:lumOff val="10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perspectiveLeft">
              <a:rot lat="0" lon="2280000" rev="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TextBox 11"/>
          <p:cNvSpPr txBox="1"/>
          <p:nvPr userDrawn="1"/>
        </p:nvSpPr>
        <p:spPr>
          <a:xfrm rot="16200000">
            <a:off x="-2602929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2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2"/>
                </a:solidFill>
              </a:rPr>
              <a:t>‹#›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 rot="5400000">
            <a:off x="22492689" y="5443019"/>
            <a:ext cx="2611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ANIMUS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 rot="5400000">
            <a:off x="23464998" y="3704780"/>
            <a:ext cx="703224" cy="665832"/>
            <a:chOff x="3349061" y="1024714"/>
            <a:chExt cx="1701801" cy="1611312"/>
          </a:xfrm>
          <a:solidFill>
            <a:schemeClr val="tx2"/>
          </a:solidFill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3349061" y="1024714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974536" y="1534301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4587311" y="2050239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3572899" y="1415239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4203136" y="1937526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4817499" y="2443939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9" name="TextBox 28"/>
          <p:cNvSpPr txBox="1"/>
          <p:nvPr userDrawn="1"/>
        </p:nvSpPr>
        <p:spPr>
          <a:xfrm rot="5400000">
            <a:off x="22378948" y="8382772"/>
            <a:ext cx="2854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BUSINESS POWERPOINT </a:t>
            </a:r>
          </a:p>
          <a:p>
            <a:r>
              <a:rPr lang="en-US" dirty="0">
                <a:solidFill>
                  <a:schemeClr val="tx2"/>
                </a:solidFill>
              </a:rPr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349140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703920" y="418622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66086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91025" y="1130301"/>
            <a:ext cx="22016280" cy="11455399"/>
          </a:xfrm>
          <a:prstGeom prst="rect">
            <a:avLst/>
          </a:prstGeom>
          <a:solidFill>
            <a:schemeClr val="bg2"/>
          </a:solidFill>
          <a:ln w="20955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965200" dist="228600" dir="5400000" algn="t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33249" y="3249548"/>
            <a:ext cx="3390900" cy="7347015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3116036" y="3249548"/>
            <a:ext cx="3390900" cy="7347015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1346650" y="3249548"/>
            <a:ext cx="3390900" cy="7347015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TextBox 11"/>
          <p:cNvSpPr txBox="1"/>
          <p:nvPr userDrawn="1"/>
        </p:nvSpPr>
        <p:spPr>
          <a:xfrm rot="16200000">
            <a:off x="-2602929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2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2"/>
                </a:solidFill>
              </a:rPr>
              <a:t>‹#›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 rot="5400000">
            <a:off x="22492689" y="5443019"/>
            <a:ext cx="2611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ANIMUS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 rot="5400000">
            <a:off x="23464998" y="3704780"/>
            <a:ext cx="703224" cy="665832"/>
            <a:chOff x="3349061" y="1024714"/>
            <a:chExt cx="1701801" cy="1611312"/>
          </a:xfrm>
          <a:solidFill>
            <a:schemeClr val="tx2"/>
          </a:solidFill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3349061" y="1024714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974536" y="1534301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4587311" y="2050239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3572899" y="1415239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4203136" y="1937526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4817499" y="2443939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9" name="TextBox 28"/>
          <p:cNvSpPr txBox="1"/>
          <p:nvPr userDrawn="1"/>
        </p:nvSpPr>
        <p:spPr>
          <a:xfrm rot="5400000">
            <a:off x="22378948" y="8382772"/>
            <a:ext cx="2854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BUSINESS POWERPOINT </a:t>
            </a:r>
          </a:p>
          <a:p>
            <a:r>
              <a:rPr lang="en-US" dirty="0">
                <a:solidFill>
                  <a:schemeClr val="tx2"/>
                </a:solidFill>
              </a:rPr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120520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4561585" y="2579748"/>
            <a:ext cx="3799006" cy="8556503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TextBox 11"/>
          <p:cNvSpPr txBox="1"/>
          <p:nvPr userDrawn="1"/>
        </p:nvSpPr>
        <p:spPr>
          <a:xfrm rot="16200000">
            <a:off x="-2602929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2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2"/>
                </a:solidFill>
              </a:rPr>
              <a:t>‹#›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91025" y="1130301"/>
            <a:ext cx="22016280" cy="11455399"/>
          </a:xfrm>
          <a:prstGeom prst="rect">
            <a:avLst/>
          </a:prstGeom>
          <a:solidFill>
            <a:schemeClr val="bg2"/>
          </a:solidFill>
          <a:ln w="20955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965200" dist="228600" dir="5400000" algn="t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 userDrawn="1"/>
        </p:nvSpPr>
        <p:spPr>
          <a:xfrm rot="5400000">
            <a:off x="22492689" y="5443019"/>
            <a:ext cx="2611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ANIMUS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 rot="5400000">
            <a:off x="23464998" y="3704780"/>
            <a:ext cx="703224" cy="665832"/>
            <a:chOff x="3349061" y="1024714"/>
            <a:chExt cx="1701801" cy="1611312"/>
          </a:xfrm>
          <a:solidFill>
            <a:schemeClr val="tx2"/>
          </a:solidFill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3349061" y="1024714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974536" y="1534301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4587311" y="2050239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3572899" y="1415239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4203136" y="1937526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4817499" y="2443939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9" name="TextBox 28"/>
          <p:cNvSpPr txBox="1"/>
          <p:nvPr userDrawn="1"/>
        </p:nvSpPr>
        <p:spPr>
          <a:xfrm rot="5400000">
            <a:off x="22378948" y="8382772"/>
            <a:ext cx="2854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BUSINESS POWERPOINT </a:t>
            </a:r>
          </a:p>
          <a:p>
            <a:r>
              <a:rPr lang="en-US" dirty="0">
                <a:solidFill>
                  <a:schemeClr val="tx2"/>
                </a:solidFill>
              </a:rPr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2619831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 rot="16200000">
            <a:off x="-2602929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2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2"/>
                </a:solidFill>
              </a:rPr>
              <a:t>‹#›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91025" y="1130301"/>
            <a:ext cx="22016280" cy="11455399"/>
          </a:xfrm>
          <a:prstGeom prst="rect">
            <a:avLst/>
          </a:prstGeom>
          <a:solidFill>
            <a:schemeClr val="bg2"/>
          </a:solidFill>
          <a:ln w="20955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965200" dist="228600" dir="5400000" algn="t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 userDrawn="1"/>
        </p:nvSpPr>
        <p:spPr>
          <a:xfrm rot="5400000">
            <a:off x="22492689" y="5443019"/>
            <a:ext cx="2611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ANIMUS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 rot="5400000">
            <a:off x="23464998" y="3704780"/>
            <a:ext cx="703224" cy="665832"/>
            <a:chOff x="3349061" y="1024714"/>
            <a:chExt cx="1701801" cy="1611312"/>
          </a:xfrm>
          <a:solidFill>
            <a:schemeClr val="tx2"/>
          </a:solidFill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3349061" y="1024714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974536" y="1534301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4587311" y="2050239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3572899" y="1415239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4203136" y="1937526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4817499" y="2443939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9" name="TextBox 28"/>
          <p:cNvSpPr txBox="1"/>
          <p:nvPr userDrawn="1"/>
        </p:nvSpPr>
        <p:spPr>
          <a:xfrm rot="5400000">
            <a:off x="22378948" y="8382772"/>
            <a:ext cx="2854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BUSINESS POWERPOINT </a:t>
            </a:r>
          </a:p>
          <a:p>
            <a:r>
              <a:rPr lang="en-US" dirty="0">
                <a:solidFill>
                  <a:schemeClr val="tx2"/>
                </a:solidFill>
              </a:rPr>
              <a:t>TEMPLATE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621246" y="2674326"/>
            <a:ext cx="8807226" cy="8338926"/>
            <a:chOff x="3349061" y="1024714"/>
            <a:chExt cx="1701801" cy="1611312"/>
          </a:xfrm>
          <a:solidFill>
            <a:schemeClr val="tx2">
              <a:alpha val="10000"/>
            </a:schemeClr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3349061" y="1024714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3974536" y="1534301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4587311" y="2050239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3572899" y="1415239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4203136" y="1937526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4817499" y="2443939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5977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 rot="16200000">
            <a:off x="-2602929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2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2"/>
                </a:solidFill>
              </a:rPr>
              <a:t>‹#›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91025" y="1130301"/>
            <a:ext cx="22016280" cy="11455399"/>
          </a:xfrm>
          <a:prstGeom prst="rect">
            <a:avLst/>
          </a:prstGeom>
          <a:solidFill>
            <a:schemeClr val="bg2"/>
          </a:solidFill>
          <a:ln w="20955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965200" dist="228600" dir="5400000" algn="t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 userDrawn="1"/>
        </p:nvSpPr>
        <p:spPr>
          <a:xfrm rot="5400000">
            <a:off x="22492689" y="5443019"/>
            <a:ext cx="2611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ANIMUS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 rot="5400000">
            <a:off x="23464998" y="3704780"/>
            <a:ext cx="703224" cy="665832"/>
            <a:chOff x="3349061" y="1024714"/>
            <a:chExt cx="1701801" cy="1611312"/>
          </a:xfrm>
          <a:solidFill>
            <a:schemeClr val="tx2"/>
          </a:solidFill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3349061" y="1024714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974536" y="1534301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4587311" y="2050239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3572899" y="1415239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4203136" y="1937526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4817499" y="2443939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9" name="TextBox 28"/>
          <p:cNvSpPr txBox="1"/>
          <p:nvPr userDrawn="1"/>
        </p:nvSpPr>
        <p:spPr>
          <a:xfrm rot="5400000">
            <a:off x="22378948" y="8382772"/>
            <a:ext cx="2854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BUSINESS POWERPOINT </a:t>
            </a:r>
          </a:p>
          <a:p>
            <a:r>
              <a:rPr lang="en-US" dirty="0">
                <a:solidFill>
                  <a:schemeClr val="tx2"/>
                </a:solidFill>
              </a:rPr>
              <a:t>TEMPLATE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789974" y="2674326"/>
            <a:ext cx="8807226" cy="8338926"/>
            <a:chOff x="3349061" y="1024714"/>
            <a:chExt cx="1701801" cy="1611312"/>
          </a:xfrm>
          <a:solidFill>
            <a:schemeClr val="tx2">
              <a:alpha val="10000"/>
            </a:schemeClr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3349061" y="1024714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3974536" y="1534301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4587311" y="2050239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3572899" y="1415239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4203136" y="1937526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4817499" y="2443939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77778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 rot="16200000">
            <a:off x="-2602929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2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2"/>
                </a:solidFill>
              </a:rPr>
              <a:t>‹#›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91025" y="1130301"/>
            <a:ext cx="22016280" cy="11455399"/>
          </a:xfrm>
          <a:prstGeom prst="rect">
            <a:avLst/>
          </a:prstGeom>
          <a:solidFill>
            <a:schemeClr val="bg2"/>
          </a:solidFill>
          <a:ln w="20955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965200" dist="228600" dir="5400000" algn="t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 userDrawn="1"/>
        </p:nvSpPr>
        <p:spPr>
          <a:xfrm rot="5400000">
            <a:off x="22492689" y="5443019"/>
            <a:ext cx="2611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ANIMUS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 rot="5400000">
            <a:off x="23464998" y="3704780"/>
            <a:ext cx="703224" cy="665832"/>
            <a:chOff x="3349061" y="1024714"/>
            <a:chExt cx="1701801" cy="1611312"/>
          </a:xfrm>
          <a:solidFill>
            <a:schemeClr val="tx2"/>
          </a:solidFill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3349061" y="1024714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974536" y="1534301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4587311" y="2050239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3572899" y="1415239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4203136" y="1937526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4817499" y="2443939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9" name="TextBox 28"/>
          <p:cNvSpPr txBox="1"/>
          <p:nvPr userDrawn="1"/>
        </p:nvSpPr>
        <p:spPr>
          <a:xfrm rot="5400000">
            <a:off x="22378948" y="8382772"/>
            <a:ext cx="2854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BUSINESS POWERPOINT </a:t>
            </a:r>
          </a:p>
          <a:p>
            <a:r>
              <a:rPr lang="en-US" dirty="0">
                <a:solidFill>
                  <a:schemeClr val="tx2"/>
                </a:solidFill>
              </a:rPr>
              <a:t>TEMPLATE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916156" y="2674326"/>
            <a:ext cx="8807226" cy="8338926"/>
            <a:chOff x="3349061" y="1024714"/>
            <a:chExt cx="1701801" cy="1611312"/>
          </a:xfrm>
          <a:solidFill>
            <a:schemeClr val="tx2">
              <a:alpha val="10000"/>
            </a:schemeClr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3349061" y="1024714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3974536" y="1534301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4587311" y="2050239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3572899" y="1415239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4203136" y="1937526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4817499" y="2443939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337319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 rot="16200000">
            <a:off x="-2602929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2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2"/>
                </a:solidFill>
              </a:rPr>
              <a:t>‹#›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91025" y="1130301"/>
            <a:ext cx="22016280" cy="11455399"/>
          </a:xfrm>
          <a:prstGeom prst="rect">
            <a:avLst/>
          </a:prstGeom>
          <a:solidFill>
            <a:schemeClr val="bg2"/>
          </a:solidFill>
          <a:ln w="20955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965200" dist="228600" dir="5400000" algn="t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 userDrawn="1"/>
        </p:nvSpPr>
        <p:spPr>
          <a:xfrm rot="5400000">
            <a:off x="22492689" y="5443019"/>
            <a:ext cx="2611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ANIMUS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 rot="5400000">
            <a:off x="23464998" y="3704780"/>
            <a:ext cx="703224" cy="665832"/>
            <a:chOff x="3349061" y="1024714"/>
            <a:chExt cx="1701801" cy="1611312"/>
          </a:xfrm>
          <a:solidFill>
            <a:schemeClr val="tx2"/>
          </a:solidFill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3349061" y="1024714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974536" y="1534301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4587311" y="2050239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3572899" y="1415239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4203136" y="1937526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4817499" y="2443939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9" name="TextBox 28"/>
          <p:cNvSpPr txBox="1"/>
          <p:nvPr userDrawn="1"/>
        </p:nvSpPr>
        <p:spPr>
          <a:xfrm rot="5400000">
            <a:off x="22378948" y="8382772"/>
            <a:ext cx="2854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BUSINESS POWERPOINT </a:t>
            </a:r>
          </a:p>
          <a:p>
            <a:r>
              <a:rPr lang="en-US" dirty="0">
                <a:solidFill>
                  <a:schemeClr val="tx2"/>
                </a:solidFill>
              </a:rPr>
              <a:t>TEMPLATE</a:t>
            </a:r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6603710" y="2755428"/>
            <a:ext cx="4655098" cy="8058150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0242080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 rot="16200000">
            <a:off x="-2518281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bg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bg1"/>
                </a:solidFill>
              </a:rPr>
              <a:t>‹#›</a:t>
            </a:fld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61796" y="12557060"/>
            <a:ext cx="830570" cy="786407"/>
            <a:chOff x="11342687" y="4548762"/>
            <a:chExt cx="1701801" cy="161131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70944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6216384" y="-1209369"/>
            <a:ext cx="7707726" cy="16683386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TextBox 11"/>
          <p:cNvSpPr txBox="1"/>
          <p:nvPr userDrawn="1"/>
        </p:nvSpPr>
        <p:spPr>
          <a:xfrm rot="16200000">
            <a:off x="-2518281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bg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bg1"/>
                </a:solidFill>
              </a:rPr>
              <a:t>‹#›</a:t>
            </a:fld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61796" y="12557060"/>
            <a:ext cx="830570" cy="786407"/>
            <a:chOff x="11342687" y="4548762"/>
            <a:chExt cx="1701801" cy="161131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96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636532" y="-2471061"/>
            <a:ext cx="6370022" cy="13787923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TextBox 11"/>
          <p:cNvSpPr txBox="1"/>
          <p:nvPr userDrawn="1"/>
        </p:nvSpPr>
        <p:spPr>
          <a:xfrm rot="16200000">
            <a:off x="-2518281" y="6522894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bg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bg1"/>
                </a:solidFill>
              </a:rPr>
              <a:t>‹#›</a:t>
            </a:fld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61796" y="12557060"/>
            <a:ext cx="830570" cy="786407"/>
            <a:chOff x="11342687" y="4548762"/>
            <a:chExt cx="1701801" cy="161131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1958491" y="3497779"/>
            <a:ext cx="6370022" cy="13787923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928463" y="3901346"/>
            <a:ext cx="6370022" cy="13787923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45953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+mj-lt"/>
              </a:rPr>
              <a:t>Animus</a:t>
            </a:r>
            <a:r>
              <a:rPr lang="en-US" sz="2800" dirty="0">
                <a:solidFill>
                  <a:srgbClr val="FFFFFF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rgbClr val="FFFFFF"/>
                </a:solidFill>
              </a:rPr>
              <a:t>‹#›</a:t>
            </a:fld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2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Animus</a:t>
            </a:r>
            <a:r>
              <a:rPr lang="en-US" sz="2800" dirty="0">
                <a:solidFill>
                  <a:schemeClr val="tx1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chemeClr val="tx1"/>
                </a:solidFill>
              </a:rPr>
              <a:t>‹#›</a:t>
            </a:fld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2703920" y="418622"/>
            <a:ext cx="1278588" cy="1210603"/>
            <a:chOff x="11342687" y="4548762"/>
            <a:chExt cx="1701801" cy="1611312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3" y="-3"/>
            <a:ext cx="4575878" cy="4575878"/>
          </a:xfrm>
          <a:custGeom>
            <a:avLst/>
            <a:gdLst>
              <a:gd name="connsiteX0" fmla="*/ 0 w 4575878"/>
              <a:gd name="connsiteY0" fmla="*/ 0 h 4575878"/>
              <a:gd name="connsiteX1" fmla="*/ 4575878 w 4575878"/>
              <a:gd name="connsiteY1" fmla="*/ 0 h 4575878"/>
              <a:gd name="connsiteX2" fmla="*/ 4575878 w 4575878"/>
              <a:gd name="connsiteY2" fmla="*/ 4575878 h 4575878"/>
              <a:gd name="connsiteX3" fmla="*/ 0 w 4575878"/>
              <a:gd name="connsiteY3" fmla="*/ 4575878 h 457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5878" h="4575878">
                <a:moveTo>
                  <a:pt x="0" y="0"/>
                </a:moveTo>
                <a:lnTo>
                  <a:pt x="4575878" y="0"/>
                </a:lnTo>
                <a:lnTo>
                  <a:pt x="4575878" y="4575878"/>
                </a:lnTo>
                <a:lnTo>
                  <a:pt x="0" y="4575878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3" hasCustomPrompt="1"/>
          </p:nvPr>
        </p:nvSpPr>
        <p:spPr>
          <a:xfrm>
            <a:off x="4634171" y="-3"/>
            <a:ext cx="4575878" cy="4575878"/>
          </a:xfrm>
          <a:custGeom>
            <a:avLst/>
            <a:gdLst>
              <a:gd name="connsiteX0" fmla="*/ 0 w 4575878"/>
              <a:gd name="connsiteY0" fmla="*/ 0 h 4575878"/>
              <a:gd name="connsiteX1" fmla="*/ 4575878 w 4575878"/>
              <a:gd name="connsiteY1" fmla="*/ 0 h 4575878"/>
              <a:gd name="connsiteX2" fmla="*/ 4575878 w 4575878"/>
              <a:gd name="connsiteY2" fmla="*/ 4575878 h 4575878"/>
              <a:gd name="connsiteX3" fmla="*/ 0 w 4575878"/>
              <a:gd name="connsiteY3" fmla="*/ 4575878 h 457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5878" h="4575878">
                <a:moveTo>
                  <a:pt x="0" y="0"/>
                </a:moveTo>
                <a:lnTo>
                  <a:pt x="4575878" y="0"/>
                </a:lnTo>
                <a:lnTo>
                  <a:pt x="4575878" y="4575878"/>
                </a:lnTo>
                <a:lnTo>
                  <a:pt x="0" y="4575878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4" hasCustomPrompt="1"/>
          </p:nvPr>
        </p:nvSpPr>
        <p:spPr>
          <a:xfrm>
            <a:off x="9268344" y="-3"/>
            <a:ext cx="4575878" cy="4575878"/>
          </a:xfrm>
          <a:custGeom>
            <a:avLst/>
            <a:gdLst>
              <a:gd name="connsiteX0" fmla="*/ 0 w 4575878"/>
              <a:gd name="connsiteY0" fmla="*/ 0 h 4575878"/>
              <a:gd name="connsiteX1" fmla="*/ 4575878 w 4575878"/>
              <a:gd name="connsiteY1" fmla="*/ 0 h 4575878"/>
              <a:gd name="connsiteX2" fmla="*/ 4575878 w 4575878"/>
              <a:gd name="connsiteY2" fmla="*/ 4575878 h 4575878"/>
              <a:gd name="connsiteX3" fmla="*/ 0 w 4575878"/>
              <a:gd name="connsiteY3" fmla="*/ 4575878 h 457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5878" h="4575878">
                <a:moveTo>
                  <a:pt x="0" y="0"/>
                </a:moveTo>
                <a:lnTo>
                  <a:pt x="4575878" y="0"/>
                </a:lnTo>
                <a:lnTo>
                  <a:pt x="4575878" y="4575878"/>
                </a:lnTo>
                <a:lnTo>
                  <a:pt x="0" y="4575878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5" hasCustomPrompt="1"/>
          </p:nvPr>
        </p:nvSpPr>
        <p:spPr>
          <a:xfrm>
            <a:off x="-3" y="4634171"/>
            <a:ext cx="4575878" cy="4575878"/>
          </a:xfrm>
          <a:custGeom>
            <a:avLst/>
            <a:gdLst>
              <a:gd name="connsiteX0" fmla="*/ 0 w 4575878"/>
              <a:gd name="connsiteY0" fmla="*/ 0 h 4575878"/>
              <a:gd name="connsiteX1" fmla="*/ 4575878 w 4575878"/>
              <a:gd name="connsiteY1" fmla="*/ 0 h 4575878"/>
              <a:gd name="connsiteX2" fmla="*/ 4575878 w 4575878"/>
              <a:gd name="connsiteY2" fmla="*/ 4575878 h 4575878"/>
              <a:gd name="connsiteX3" fmla="*/ 0 w 4575878"/>
              <a:gd name="connsiteY3" fmla="*/ 4575878 h 457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5878" h="4575878">
                <a:moveTo>
                  <a:pt x="0" y="0"/>
                </a:moveTo>
                <a:lnTo>
                  <a:pt x="4575878" y="0"/>
                </a:lnTo>
                <a:lnTo>
                  <a:pt x="4575878" y="4575878"/>
                </a:lnTo>
                <a:lnTo>
                  <a:pt x="0" y="4575878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8" hasCustomPrompt="1"/>
          </p:nvPr>
        </p:nvSpPr>
        <p:spPr>
          <a:xfrm>
            <a:off x="-3" y="9268344"/>
            <a:ext cx="4575878" cy="4575878"/>
          </a:xfrm>
          <a:custGeom>
            <a:avLst/>
            <a:gdLst>
              <a:gd name="connsiteX0" fmla="*/ 0 w 4575878"/>
              <a:gd name="connsiteY0" fmla="*/ 0 h 4575878"/>
              <a:gd name="connsiteX1" fmla="*/ 4575878 w 4575878"/>
              <a:gd name="connsiteY1" fmla="*/ 0 h 4575878"/>
              <a:gd name="connsiteX2" fmla="*/ 4575878 w 4575878"/>
              <a:gd name="connsiteY2" fmla="*/ 4575878 h 4575878"/>
              <a:gd name="connsiteX3" fmla="*/ 0 w 4575878"/>
              <a:gd name="connsiteY3" fmla="*/ 4575878 h 457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5878" h="4575878">
                <a:moveTo>
                  <a:pt x="0" y="0"/>
                </a:moveTo>
                <a:lnTo>
                  <a:pt x="4575878" y="0"/>
                </a:lnTo>
                <a:lnTo>
                  <a:pt x="4575878" y="4575878"/>
                </a:lnTo>
                <a:lnTo>
                  <a:pt x="0" y="4575878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9" hasCustomPrompt="1"/>
          </p:nvPr>
        </p:nvSpPr>
        <p:spPr>
          <a:xfrm>
            <a:off x="4634171" y="9268344"/>
            <a:ext cx="4575878" cy="4575878"/>
          </a:xfrm>
          <a:custGeom>
            <a:avLst/>
            <a:gdLst>
              <a:gd name="connsiteX0" fmla="*/ 0 w 4575878"/>
              <a:gd name="connsiteY0" fmla="*/ 0 h 4575878"/>
              <a:gd name="connsiteX1" fmla="*/ 4575878 w 4575878"/>
              <a:gd name="connsiteY1" fmla="*/ 0 h 4575878"/>
              <a:gd name="connsiteX2" fmla="*/ 4575878 w 4575878"/>
              <a:gd name="connsiteY2" fmla="*/ 4575878 h 4575878"/>
              <a:gd name="connsiteX3" fmla="*/ 0 w 4575878"/>
              <a:gd name="connsiteY3" fmla="*/ 4575878 h 457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5878" h="4575878">
                <a:moveTo>
                  <a:pt x="0" y="0"/>
                </a:moveTo>
                <a:lnTo>
                  <a:pt x="4575878" y="0"/>
                </a:lnTo>
                <a:lnTo>
                  <a:pt x="4575878" y="4575878"/>
                </a:lnTo>
                <a:lnTo>
                  <a:pt x="0" y="4575878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0" hasCustomPrompt="1"/>
          </p:nvPr>
        </p:nvSpPr>
        <p:spPr>
          <a:xfrm>
            <a:off x="9268344" y="9268344"/>
            <a:ext cx="4575878" cy="4575878"/>
          </a:xfrm>
          <a:custGeom>
            <a:avLst/>
            <a:gdLst>
              <a:gd name="connsiteX0" fmla="*/ 0 w 4575878"/>
              <a:gd name="connsiteY0" fmla="*/ 0 h 4575878"/>
              <a:gd name="connsiteX1" fmla="*/ 4575878 w 4575878"/>
              <a:gd name="connsiteY1" fmla="*/ 0 h 4575878"/>
              <a:gd name="connsiteX2" fmla="*/ 4575878 w 4575878"/>
              <a:gd name="connsiteY2" fmla="*/ 4575878 h 4575878"/>
              <a:gd name="connsiteX3" fmla="*/ 0 w 4575878"/>
              <a:gd name="connsiteY3" fmla="*/ 4575878 h 457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5878" h="4575878">
                <a:moveTo>
                  <a:pt x="0" y="0"/>
                </a:moveTo>
                <a:lnTo>
                  <a:pt x="4575878" y="0"/>
                </a:lnTo>
                <a:lnTo>
                  <a:pt x="4575878" y="4575878"/>
                </a:lnTo>
                <a:lnTo>
                  <a:pt x="0" y="4575878"/>
                </a:ln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015289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31" grpId="0" animBg="1"/>
      <p:bldP spid="34" grpId="0" animBg="1"/>
      <p:bldP spid="37" grpId="0" animBg="1"/>
      <p:bldP spid="35" grpId="0" animBg="1"/>
      <p:bldP spid="29" grpId="0" animBg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+mj-lt"/>
              </a:rPr>
              <a:t>Animus</a:t>
            </a:r>
            <a:r>
              <a:rPr lang="en-US" sz="2800" dirty="0">
                <a:solidFill>
                  <a:srgbClr val="FFFFFF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rgbClr val="FFFFFF"/>
                </a:solidFill>
              </a:rPr>
              <a:t>‹#›</a:t>
            </a:fld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294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+mj-lt"/>
              </a:rPr>
              <a:t>Animus</a:t>
            </a:r>
            <a:r>
              <a:rPr lang="en-US" sz="2800" dirty="0">
                <a:solidFill>
                  <a:srgbClr val="FFFFFF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rgbClr val="FFFFFF"/>
                </a:solidFill>
              </a:rPr>
              <a:t>‹#›</a:t>
            </a:fld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88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+mj-lt"/>
              </a:rPr>
              <a:t>Animus</a:t>
            </a:r>
            <a:r>
              <a:rPr lang="en-US" sz="2800" dirty="0">
                <a:solidFill>
                  <a:srgbClr val="FFFFFF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rgbClr val="FFFFFF"/>
                </a:solidFill>
              </a:rPr>
              <a:t>‹#›</a:t>
            </a:fld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811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6200000">
            <a:off x="20137700" y="6596390"/>
            <a:ext cx="639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+mj-lt"/>
              </a:rPr>
              <a:t>Animus</a:t>
            </a:r>
            <a:r>
              <a:rPr lang="en-US" sz="2800" dirty="0">
                <a:solidFill>
                  <a:srgbClr val="FFFFFF"/>
                </a:solidFill>
              </a:rPr>
              <a:t> presentation template | #</a:t>
            </a:r>
            <a:fld id="{5E8513FC-DD75-4BD4-8942-AA828F11FE0D}" type="slidenum">
              <a:rPr lang="en-US" sz="2800" smtClean="0">
                <a:solidFill>
                  <a:srgbClr val="FFFFFF"/>
                </a:solidFill>
              </a:rPr>
              <a:t>‹#›</a:t>
            </a:fld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277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24387175" cy="2358576"/>
          </a:xfrm>
          <a:prstGeom prst="rect">
            <a:avLst/>
          </a:prstGeom>
        </p:spPr>
        <p:txBody>
          <a:bodyPr lIns="243852" tIns="121926" rIns="243852" bIns="121926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54900" y="2633531"/>
            <a:ext cx="22661468" cy="1228395"/>
          </a:xfrm>
          <a:prstGeom prst="rect">
            <a:avLst/>
          </a:prstGeom>
        </p:spPr>
        <p:txBody>
          <a:bodyPr lIns="243852" tIns="121926" rIns="243852" bIns="121926" anchor="ctr"/>
          <a:lstStyle>
            <a:lvl1pPr marL="0" indent="0">
              <a:buNone/>
              <a:defRPr sz="53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082487" y="4437988"/>
            <a:ext cx="22661468" cy="7988632"/>
          </a:xfrm>
          <a:prstGeom prst="rect">
            <a:avLst/>
          </a:prstGeom>
        </p:spPr>
        <p:txBody>
          <a:bodyPr lIns="1056053" tIns="121926" rIns="243852" bIns="121926" anchor="t"/>
          <a:lstStyle>
            <a:lvl1pPr marL="0" indent="0">
              <a:buNone/>
              <a:defRPr sz="3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3613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0687" y="1228815"/>
            <a:ext cx="22621621" cy="1666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9" tIns="91445" rIns="182889" bIns="91445"/>
          <a:lstStyle/>
          <a:p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536" y="1404313"/>
            <a:ext cx="22062104" cy="1230030"/>
          </a:xfrm>
          <a:prstGeom prst="rect">
            <a:avLst/>
          </a:prstGeom>
        </p:spPr>
        <p:txBody>
          <a:bodyPr lIns="182889" tIns="91445" rIns="182889" bIns="91445">
            <a:normAutofit/>
          </a:bodyPr>
          <a:lstStyle>
            <a:lvl1pPr>
              <a:defRPr sz="5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687" y="3243944"/>
            <a:ext cx="22621621" cy="8473656"/>
          </a:xfrm>
          <a:prstGeom prst="rect">
            <a:avLst/>
          </a:prstGeom>
        </p:spPr>
        <p:txBody>
          <a:bodyPr lIns="182889" tIns="91445" rIns="182889" bIns="9144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13884" y="11912275"/>
            <a:ext cx="5690339" cy="730250"/>
          </a:xfrm>
          <a:prstGeom prst="rect">
            <a:avLst/>
          </a:prstGeom>
        </p:spPr>
        <p:txBody>
          <a:bodyPr lIns="182889" tIns="91445" rIns="182889" bIns="91445"/>
          <a:lstStyle/>
          <a:p>
            <a:fld id="{AA700030-165D-46DB-AE96-57A37E0B90AA}" type="datetime1">
              <a:rPr lang="en-US" altLang="zh-CN" smtClean="0"/>
              <a:pPr/>
              <a:t>21/9/16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80687" y="11903623"/>
            <a:ext cx="14118070" cy="738902"/>
          </a:xfrm>
          <a:prstGeom prst="rect">
            <a:avLst/>
          </a:prstGeom>
        </p:spPr>
        <p:txBody>
          <a:bodyPr lIns="182889" tIns="91445" rIns="182889" bIns="91445"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119350" y="11912275"/>
            <a:ext cx="2105290" cy="730250"/>
          </a:xfrm>
          <a:prstGeom prst="rect">
            <a:avLst/>
          </a:prstGeom>
        </p:spPr>
        <p:txBody>
          <a:bodyPr lIns="182889" tIns="91445" rIns="182889" bIns="91445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9133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519" y="2840567"/>
            <a:ext cx="10364549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38" y="5181600"/>
            <a:ext cx="8535511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170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076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10" y="5875867"/>
            <a:ext cx="10364549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10" y="3875618"/>
            <a:ext cx="10364549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466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79" y="2133601"/>
            <a:ext cx="5385501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407" y="2133601"/>
            <a:ext cx="5385501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3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70" Type="http://schemas.openxmlformats.org/officeDocument/2006/relationships/slideLayout" Target="../slideLayouts/slideLayout70.xml"/><Relationship Id="rId71" Type="http://schemas.openxmlformats.org/officeDocument/2006/relationships/slideLayout" Target="../slideLayouts/slideLayout71.xml"/><Relationship Id="rId72" Type="http://schemas.openxmlformats.org/officeDocument/2006/relationships/slideLayout" Target="../slideLayouts/slideLayout72.xml"/><Relationship Id="rId73" Type="http://schemas.openxmlformats.org/officeDocument/2006/relationships/slideLayout" Target="../slideLayouts/slideLayout73.xml"/><Relationship Id="rId74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5.xml"/><Relationship Id="rId76" Type="http://schemas.openxmlformats.org/officeDocument/2006/relationships/slideLayout" Target="../slideLayouts/slideLayout76.xml"/><Relationship Id="rId77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79.xml"/><Relationship Id="rId90" Type="http://schemas.openxmlformats.org/officeDocument/2006/relationships/slideLayout" Target="../slideLayouts/slideLayout90.xml"/><Relationship Id="rId91" Type="http://schemas.openxmlformats.org/officeDocument/2006/relationships/slideLayout" Target="../slideLayouts/slideLayout91.xml"/><Relationship Id="rId92" Type="http://schemas.openxmlformats.org/officeDocument/2006/relationships/slideLayout" Target="../slideLayouts/slideLayout92.xml"/><Relationship Id="rId93" Type="http://schemas.openxmlformats.org/officeDocument/2006/relationships/slideLayout" Target="../slideLayouts/slideLayout93.xml"/><Relationship Id="rId94" Type="http://schemas.openxmlformats.org/officeDocument/2006/relationships/slideLayout" Target="../slideLayouts/slideLayout94.xml"/><Relationship Id="rId95" Type="http://schemas.openxmlformats.org/officeDocument/2006/relationships/slideLayout" Target="../slideLayouts/slideLayout95.xml"/><Relationship Id="rId9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1.xml"/><Relationship Id="rId82" Type="http://schemas.openxmlformats.org/officeDocument/2006/relationships/slideLayout" Target="../slideLayouts/slideLayout82.xml"/><Relationship Id="rId83" Type="http://schemas.openxmlformats.org/officeDocument/2006/relationships/slideLayout" Target="../slideLayouts/slideLayout83.xml"/><Relationship Id="rId84" Type="http://schemas.openxmlformats.org/officeDocument/2006/relationships/slideLayout" Target="../slideLayouts/slideLayout84.xml"/><Relationship Id="rId85" Type="http://schemas.openxmlformats.org/officeDocument/2006/relationships/slideLayout" Target="../slideLayouts/slideLayout85.xml"/><Relationship Id="rId86" Type="http://schemas.openxmlformats.org/officeDocument/2006/relationships/slideLayout" Target="../slideLayouts/slideLayout86.xml"/><Relationship Id="rId87" Type="http://schemas.openxmlformats.org/officeDocument/2006/relationships/slideLayout" Target="../slideLayouts/slideLayout87.xml"/><Relationship Id="rId88" Type="http://schemas.openxmlformats.org/officeDocument/2006/relationships/slideLayout" Target="../slideLayouts/slideLayout88.xml"/><Relationship Id="rId89" Type="http://schemas.openxmlformats.org/officeDocument/2006/relationships/slideLayout" Target="../slideLayouts/slideLayout8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11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54" r:id="rId2"/>
    <p:sldLayoutId id="2147483748" r:id="rId3"/>
    <p:sldLayoutId id="2147483707" r:id="rId4"/>
    <p:sldLayoutId id="2147483694" r:id="rId5"/>
    <p:sldLayoutId id="2147483663" r:id="rId6"/>
    <p:sldLayoutId id="2147483662" r:id="rId7"/>
    <p:sldLayoutId id="2147483670" r:id="rId8"/>
    <p:sldLayoutId id="2147483714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695" r:id="rId30"/>
    <p:sldLayoutId id="2147483696" r:id="rId31"/>
    <p:sldLayoutId id="2147483699" r:id="rId32"/>
    <p:sldLayoutId id="2147483710" r:id="rId33"/>
    <p:sldLayoutId id="2147483711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697" r:id="rId42"/>
    <p:sldLayoutId id="2147483698" r:id="rId43"/>
    <p:sldLayoutId id="2147483687" r:id="rId44"/>
    <p:sldLayoutId id="2147483675" r:id="rId45"/>
    <p:sldLayoutId id="2147483673" r:id="rId46"/>
    <p:sldLayoutId id="2147483674" r:id="rId47"/>
    <p:sldLayoutId id="2147483672" r:id="rId48"/>
    <p:sldLayoutId id="2147483691" r:id="rId49"/>
    <p:sldLayoutId id="2147483690" r:id="rId50"/>
    <p:sldLayoutId id="2147483692" r:id="rId51"/>
    <p:sldLayoutId id="2147483677" r:id="rId52"/>
    <p:sldLayoutId id="2147483678" r:id="rId53"/>
    <p:sldLayoutId id="2147483753" r:id="rId54"/>
    <p:sldLayoutId id="2147483679" r:id="rId55"/>
    <p:sldLayoutId id="2147483680" r:id="rId56"/>
    <p:sldLayoutId id="2147483689" r:id="rId57"/>
    <p:sldLayoutId id="2147483682" r:id="rId58"/>
    <p:sldLayoutId id="2147483683" r:id="rId59"/>
    <p:sldLayoutId id="2147483684" r:id="rId60"/>
    <p:sldLayoutId id="2147483681" r:id="rId61"/>
    <p:sldLayoutId id="2147483685" r:id="rId62"/>
    <p:sldLayoutId id="2147483686" r:id="rId63"/>
    <p:sldLayoutId id="2147483671" r:id="rId64"/>
    <p:sldLayoutId id="2147483664" r:id="rId65"/>
    <p:sldLayoutId id="2147483755" r:id="rId66"/>
    <p:sldLayoutId id="2147483756" r:id="rId67"/>
    <p:sldLayoutId id="2147483749" r:id="rId68"/>
    <p:sldLayoutId id="2147483750" r:id="rId69"/>
    <p:sldLayoutId id="2147483751" r:id="rId70"/>
    <p:sldLayoutId id="2147483693" r:id="rId71"/>
    <p:sldLayoutId id="2147483752" r:id="rId72"/>
    <p:sldLayoutId id="2147483712" r:id="rId73"/>
    <p:sldLayoutId id="2147483716" r:id="rId74"/>
    <p:sldLayoutId id="2147483758" r:id="rId75"/>
    <p:sldLayoutId id="2147483757" r:id="rId76"/>
    <p:sldLayoutId id="2147483745" r:id="rId77"/>
    <p:sldLayoutId id="2147483742" r:id="rId78"/>
    <p:sldLayoutId id="2147483744" r:id="rId79"/>
    <p:sldLayoutId id="2147483743" r:id="rId80"/>
    <p:sldLayoutId id="2147483739" r:id="rId81"/>
    <p:sldLayoutId id="2147483738" r:id="rId82"/>
    <p:sldLayoutId id="2147483740" r:id="rId83"/>
    <p:sldLayoutId id="2147483741" r:id="rId84"/>
    <p:sldLayoutId id="2147483737" r:id="rId85"/>
    <p:sldLayoutId id="2147483713" r:id="rId86"/>
    <p:sldLayoutId id="2147483746" r:id="rId87"/>
    <p:sldLayoutId id="2147483747" r:id="rId88"/>
    <p:sldLayoutId id="2147483665" r:id="rId89"/>
    <p:sldLayoutId id="2147483666" r:id="rId90"/>
    <p:sldLayoutId id="2147483667" r:id="rId91"/>
    <p:sldLayoutId id="2147483668" r:id="rId92"/>
    <p:sldLayoutId id="2147483669" r:id="rId93"/>
    <p:sldLayoutId id="2147483762" r:id="rId94"/>
    <p:sldLayoutId id="2147483775" r:id="rId95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79" y="366184"/>
            <a:ext cx="10974229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79" y="2133601"/>
            <a:ext cx="10974229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80" y="8475134"/>
            <a:ext cx="284517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142" y="8475134"/>
            <a:ext cx="386130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8738" y="8475134"/>
            <a:ext cx="284517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9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3.xml"/><Relationship Id="rId12" Type="http://schemas.openxmlformats.org/officeDocument/2006/relationships/diagramData" Target="../diagrams/data4.xml"/><Relationship Id="rId13" Type="http://schemas.openxmlformats.org/officeDocument/2006/relationships/diagramLayout" Target="../diagrams/layout4.xml"/><Relationship Id="rId14" Type="http://schemas.openxmlformats.org/officeDocument/2006/relationships/diagramQuickStyle" Target="../diagrams/quickStyle4.xml"/><Relationship Id="rId15" Type="http://schemas.openxmlformats.org/officeDocument/2006/relationships/diagramColors" Target="../diagrams/colors4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53.jfif"/><Relationship Id="rId8" Type="http://schemas.openxmlformats.org/officeDocument/2006/relationships/image" Target="../media/image54.jpg"/><Relationship Id="rId9" Type="http://schemas.openxmlformats.org/officeDocument/2006/relationships/image" Target="../media/image55.jpg"/><Relationship Id="rId10" Type="http://schemas.openxmlformats.org/officeDocument/2006/relationships/image" Target="../media/image56.jpg"/><Relationship Id="rId11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20" Type="http://schemas.openxmlformats.org/officeDocument/2006/relationships/image" Target="../media/image75.png"/><Relationship Id="rId21" Type="http://schemas.openxmlformats.org/officeDocument/2006/relationships/image" Target="../media/image76.png"/><Relationship Id="rId22" Type="http://schemas.openxmlformats.org/officeDocument/2006/relationships/image" Target="../media/image77.png"/><Relationship Id="rId23" Type="http://schemas.openxmlformats.org/officeDocument/2006/relationships/image" Target="../media/image78.png"/><Relationship Id="rId24" Type="http://schemas.openxmlformats.org/officeDocument/2006/relationships/image" Target="../media/image79.jpg"/><Relationship Id="rId25" Type="http://schemas.openxmlformats.org/officeDocument/2006/relationships/image" Target="../media/image80.jpg"/><Relationship Id="rId26" Type="http://schemas.openxmlformats.org/officeDocument/2006/relationships/image" Target="../media/image81.jpg"/><Relationship Id="rId27" Type="http://schemas.openxmlformats.org/officeDocument/2006/relationships/image" Target="../media/image82.jpg"/><Relationship Id="rId28" Type="http://schemas.openxmlformats.org/officeDocument/2006/relationships/image" Target="../media/image83.jpg"/><Relationship Id="rId29" Type="http://schemas.openxmlformats.org/officeDocument/2006/relationships/image" Target="../media/image84.jpg"/><Relationship Id="rId10" Type="http://schemas.openxmlformats.org/officeDocument/2006/relationships/image" Target="../media/image65.jpeg"/><Relationship Id="rId11" Type="http://schemas.openxmlformats.org/officeDocument/2006/relationships/image" Target="../media/image66.jpeg"/><Relationship Id="rId12" Type="http://schemas.openxmlformats.org/officeDocument/2006/relationships/image" Target="../media/image67.jpeg"/><Relationship Id="rId13" Type="http://schemas.openxmlformats.org/officeDocument/2006/relationships/image" Target="../media/image68.png"/><Relationship Id="rId14" Type="http://schemas.openxmlformats.org/officeDocument/2006/relationships/image" Target="../media/image69.png"/><Relationship Id="rId15" Type="http://schemas.openxmlformats.org/officeDocument/2006/relationships/image" Target="../media/image70.png"/><Relationship Id="rId16" Type="http://schemas.openxmlformats.org/officeDocument/2006/relationships/image" Target="../media/image71.png"/><Relationship Id="rId17" Type="http://schemas.openxmlformats.org/officeDocument/2006/relationships/image" Target="../media/image72.png"/><Relationship Id="rId18" Type="http://schemas.openxmlformats.org/officeDocument/2006/relationships/image" Target="../media/image73.png"/><Relationship Id="rId19" Type="http://schemas.openxmlformats.org/officeDocument/2006/relationships/image" Target="../media/image7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jpeg"/><Relationship Id="rId7" Type="http://schemas.openxmlformats.org/officeDocument/2006/relationships/image" Target="../media/image62.png"/><Relationship Id="rId8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61.xml"/><Relationship Id="rId2" Type="http://schemas.openxmlformats.org/officeDocument/2006/relationships/diagramData" Target="../diagrams/data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eg"/><Relationship Id="rId3" Type="http://schemas.openxmlformats.org/officeDocument/2006/relationships/image" Target="../media/image8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97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20">
            <a:extLst>
              <a:ext uri="{FF2B5EF4-FFF2-40B4-BE49-F238E27FC236}">
                <a16:creationId xmlns:a16="http://schemas.microsoft.com/office/drawing/2014/main" xmlns="" id="{DBF0A0ED-BE95-4F56-9AAD-DDFEAF377A52}"/>
              </a:ext>
            </a:extLst>
          </p:cNvPr>
          <p:cNvSpPr/>
          <p:nvPr/>
        </p:nvSpPr>
        <p:spPr>
          <a:xfrm flipV="1">
            <a:off x="6785845" y="0"/>
            <a:ext cx="11503742" cy="13716000"/>
          </a:xfrm>
          <a:prstGeom prst="parallelogram">
            <a:avLst>
              <a:gd name="adj" fmla="val 66867"/>
            </a:avLst>
          </a:prstGeom>
          <a:solidFill>
            <a:srgbClr val="D9C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xmlns="" id="{1BB45024-47B5-45DF-92B2-3357C7C024FF}"/>
              </a:ext>
            </a:extLst>
          </p:cNvPr>
          <p:cNvSpPr/>
          <p:nvPr/>
        </p:nvSpPr>
        <p:spPr>
          <a:xfrm>
            <a:off x="2032000" y="1190231"/>
            <a:ext cx="20215703" cy="1133553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6000"/>
                </a:schemeClr>
              </a:gs>
              <a:gs pos="100000">
                <a:schemeClr val="accent6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xmlns="" id="{793FAD2E-6ABE-4665-99F6-B98CC13F7EAC}"/>
              </a:ext>
            </a:extLst>
          </p:cNvPr>
          <p:cNvSpPr txBox="1"/>
          <p:nvPr/>
        </p:nvSpPr>
        <p:spPr>
          <a:xfrm>
            <a:off x="4648884" y="5116575"/>
            <a:ext cx="151624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solidFill>
                  <a:schemeClr val="bg1"/>
                </a:solidFill>
                <a:latin typeface="+mj-lt"/>
              </a:rPr>
              <a:t>如何推动消费者客观认知并接纳新能源汽车</a:t>
            </a:r>
            <a:endParaRPr lang="en-US" sz="80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6" name="Straight Arrow Connector 17">
            <a:extLst>
              <a:ext uri="{FF2B5EF4-FFF2-40B4-BE49-F238E27FC236}">
                <a16:creationId xmlns:a16="http://schemas.microsoft.com/office/drawing/2014/main" xmlns="" id="{1A850A51-A382-43D0-8A55-4F2D4625103C}"/>
              </a:ext>
            </a:extLst>
          </p:cNvPr>
          <p:cNvCxnSpPr/>
          <p:nvPr/>
        </p:nvCxnSpPr>
        <p:spPr>
          <a:xfrm>
            <a:off x="10283495" y="5038916"/>
            <a:ext cx="3820182" cy="0"/>
          </a:xfrm>
          <a:prstGeom prst="straightConnector1">
            <a:avLst/>
          </a:prstGeom>
          <a:ln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7">
            <a:extLst>
              <a:ext uri="{FF2B5EF4-FFF2-40B4-BE49-F238E27FC236}">
                <a16:creationId xmlns:a16="http://schemas.microsoft.com/office/drawing/2014/main" xmlns="" id="{346DAFCA-1005-47ED-A56A-A13FCA029B0A}"/>
              </a:ext>
            </a:extLst>
          </p:cNvPr>
          <p:cNvCxnSpPr/>
          <p:nvPr/>
        </p:nvCxnSpPr>
        <p:spPr>
          <a:xfrm>
            <a:off x="10283548" y="7622788"/>
            <a:ext cx="3820182" cy="0"/>
          </a:xfrm>
          <a:prstGeom prst="straightConnector1">
            <a:avLst/>
          </a:prstGeom>
          <a:ln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0D7570D8-EA85-455C-B9FD-FED01AD426A0}"/>
              </a:ext>
            </a:extLst>
          </p:cNvPr>
          <p:cNvSpPr txBox="1"/>
          <p:nvPr/>
        </p:nvSpPr>
        <p:spPr>
          <a:xfrm>
            <a:off x="8272506" y="8977720"/>
            <a:ext cx="7915187" cy="2212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80"/>
              </a:lnSpc>
            </a:pPr>
            <a:r>
              <a:rPr lang="zh-CN" altLang="en-US" sz="3600" cap="none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能源与交通创新中心（</a:t>
            </a:r>
            <a:r>
              <a:rPr lang="en-US" altLang="zh-CN" sz="3600" i="1" cap="none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i</a:t>
            </a:r>
            <a:r>
              <a:rPr lang="en-US" altLang="zh-CN" sz="3600" cap="none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CET</a:t>
            </a:r>
            <a:r>
              <a:rPr lang="zh-CN" altLang="en-US" sz="3600" cap="none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）</a:t>
            </a:r>
            <a:endParaRPr lang="en-US" altLang="zh-CN" sz="3600" cap="none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ts val="3280"/>
              </a:lnSpc>
            </a:pPr>
            <a:endParaRPr lang="en-US" altLang="zh-CN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ts val="3280"/>
              </a:lnSpc>
            </a:pPr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王雯雯</a:t>
            </a:r>
            <a:endParaRPr lang="en-US" altLang="zh-CN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ts val="3280"/>
              </a:lnSpc>
            </a:pPr>
            <a:r>
              <a:rPr lang="en-US" altLang="zh-CN" sz="4400" cap="none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/>
            </a:r>
            <a:br>
              <a:rPr lang="en-US" altLang="zh-CN" sz="4400" cap="none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</a:br>
            <a:r>
              <a:rPr lang="en-US" altLang="zh-CN" sz="3600" cap="none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2021</a:t>
            </a:r>
            <a:r>
              <a:rPr lang="zh-CN" altLang="en-US" sz="3600" cap="none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9</a:t>
            </a:r>
            <a:r>
              <a:rPr lang="zh-CN" altLang="en-US" sz="3600" cap="none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月</a:t>
            </a:r>
            <a:r>
              <a:rPr lang="en-US" altLang="zh-CN" sz="3600" cap="none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17</a:t>
            </a:r>
            <a:r>
              <a:rPr lang="zh-CN" altLang="en-US" sz="3600" cap="none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日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F464D80-A259-4447-A3C9-581F96513F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56" y="1442806"/>
            <a:ext cx="1801372" cy="18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55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873968F-EEAF-4FF9-AA63-25765E2A6C57}"/>
              </a:ext>
            </a:extLst>
          </p:cNvPr>
          <p:cNvSpPr/>
          <p:nvPr/>
        </p:nvSpPr>
        <p:spPr>
          <a:xfrm>
            <a:off x="0" y="-54823"/>
            <a:ext cx="24387175" cy="137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xmlns="" id="{A2111C25-330E-4821-8E46-459A3CFE19DC}"/>
              </a:ext>
            </a:extLst>
          </p:cNvPr>
          <p:cNvSpPr txBox="1"/>
          <p:nvPr/>
        </p:nvSpPr>
        <p:spPr>
          <a:xfrm>
            <a:off x="1236548" y="653391"/>
            <a:ext cx="4829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u="sng" dirty="0">
                <a:solidFill>
                  <a:schemeClr val="bg1"/>
                </a:solidFill>
              </a:rPr>
              <a:t>车主活动</a:t>
            </a:r>
            <a:endParaRPr lang="en-US" sz="6000" u="sng" dirty="0">
              <a:solidFill>
                <a:schemeClr val="bg1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02F9F570-79B4-411E-9FE8-E61158367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60" y="1926412"/>
            <a:ext cx="8167581" cy="587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769EF47-700A-4E50-A2D4-704464E27B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r="21642"/>
          <a:stretch/>
        </p:blipFill>
        <p:spPr>
          <a:xfrm>
            <a:off x="10654805" y="1987354"/>
            <a:ext cx="7897778" cy="5921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5B7A95A-C51A-4EC8-A4B0-AB1DBCBFAD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48" y="8056538"/>
            <a:ext cx="7436397" cy="519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xmlns="" id="{B63B9CA9-7FB7-44C3-9929-596509D58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9"/>
          <a:stretch/>
        </p:blipFill>
        <p:spPr bwMode="auto">
          <a:xfrm>
            <a:off x="10654805" y="8111848"/>
            <a:ext cx="7897778" cy="534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73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xmlns="" id="{7F24F9AE-D050-4606-8F11-93F29FEB923E}"/>
              </a:ext>
            </a:extLst>
          </p:cNvPr>
          <p:cNvSpPr/>
          <p:nvPr/>
        </p:nvSpPr>
        <p:spPr>
          <a:xfrm>
            <a:off x="1956283" y="0"/>
            <a:ext cx="20474608" cy="1371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xmlns="" id="{940600A0-703A-4D6F-93F2-6E384B18B0F3}"/>
              </a:ext>
            </a:extLst>
          </p:cNvPr>
          <p:cNvCxnSpPr/>
          <p:nvPr/>
        </p:nvCxnSpPr>
        <p:spPr>
          <a:xfrm flipV="1">
            <a:off x="9350477" y="-353961"/>
            <a:ext cx="2843110" cy="46717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3">
            <a:extLst>
              <a:ext uri="{FF2B5EF4-FFF2-40B4-BE49-F238E27FC236}">
                <a16:creationId xmlns:a16="http://schemas.microsoft.com/office/drawing/2014/main" xmlns="" id="{A10EAD02-8872-4B65-A88A-8E6D2CC83CC4}"/>
              </a:ext>
            </a:extLst>
          </p:cNvPr>
          <p:cNvCxnSpPr/>
          <p:nvPr/>
        </p:nvCxnSpPr>
        <p:spPr>
          <a:xfrm flipV="1">
            <a:off x="3195361" y="8572625"/>
            <a:ext cx="2843110" cy="46717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5">
            <a:extLst>
              <a:ext uri="{FF2B5EF4-FFF2-40B4-BE49-F238E27FC236}">
                <a16:creationId xmlns:a16="http://schemas.microsoft.com/office/drawing/2014/main" xmlns="" id="{E99018F0-4C62-4895-8C7F-EE47C000E6B6}"/>
              </a:ext>
            </a:extLst>
          </p:cNvPr>
          <p:cNvCxnSpPr/>
          <p:nvPr/>
        </p:nvCxnSpPr>
        <p:spPr>
          <a:xfrm flipV="1">
            <a:off x="13327772" y="-507419"/>
            <a:ext cx="2843110" cy="46717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20">
            <a:extLst>
              <a:ext uri="{FF2B5EF4-FFF2-40B4-BE49-F238E27FC236}">
                <a16:creationId xmlns:a16="http://schemas.microsoft.com/office/drawing/2014/main" xmlns="" id="{E3A81839-5288-495B-8F56-9A16C9033F43}"/>
              </a:ext>
            </a:extLst>
          </p:cNvPr>
          <p:cNvCxnSpPr/>
          <p:nvPr/>
        </p:nvCxnSpPr>
        <p:spPr>
          <a:xfrm>
            <a:off x="3430341" y="2590800"/>
            <a:ext cx="2372032" cy="0"/>
          </a:xfrm>
          <a:prstGeom prst="straightConnector1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2">
            <a:extLst>
              <a:ext uri="{FF2B5EF4-FFF2-40B4-BE49-F238E27FC236}">
                <a16:creationId xmlns:a16="http://schemas.microsoft.com/office/drawing/2014/main" xmlns="" id="{AF7A93BB-E79B-43D7-9FBD-887C9FBE55E6}"/>
              </a:ext>
            </a:extLst>
          </p:cNvPr>
          <p:cNvGrpSpPr/>
          <p:nvPr/>
        </p:nvGrpSpPr>
        <p:grpSpPr>
          <a:xfrm>
            <a:off x="4286120" y="3933584"/>
            <a:ext cx="9288386" cy="8157632"/>
            <a:chOff x="-877653" y="1551714"/>
            <a:chExt cx="9019041" cy="566650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8E8691B6-4584-48F5-A4F9-A2EC58964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77653" y="1551714"/>
              <a:ext cx="3816402" cy="27706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A63FEEF2-4B70-47F7-B6F6-61299D1C4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82" y="1601738"/>
              <a:ext cx="3877988" cy="28500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4846F64-1641-408C-B06B-F3474502E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3417" y="1556109"/>
              <a:ext cx="3773701" cy="28500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EB626AE8-CB87-4339-AE63-A653A3849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0590" y="1616226"/>
              <a:ext cx="3750798" cy="28500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47361591-5951-494F-BF88-6570B477D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90222" y="4426769"/>
              <a:ext cx="3655608" cy="27733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3C3F9DF6-A08B-4B0F-8CD5-64F8692C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0967" y="4444884"/>
              <a:ext cx="3791535" cy="27733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13BD6CED-18E3-41B0-8CA6-27F3E9951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3377" y="4369584"/>
              <a:ext cx="3454677" cy="27733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7930F0CF-F704-4A5F-AF22-FFA067B89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84620" y="4444884"/>
              <a:ext cx="3236085" cy="27733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29" name="TextBox 18">
            <a:extLst>
              <a:ext uri="{FF2B5EF4-FFF2-40B4-BE49-F238E27FC236}">
                <a16:creationId xmlns:a16="http://schemas.microsoft.com/office/drawing/2014/main" xmlns="" id="{A2111C25-330E-4821-8E46-459A3CFE19DC}"/>
              </a:ext>
            </a:extLst>
          </p:cNvPr>
          <p:cNvSpPr txBox="1"/>
          <p:nvPr/>
        </p:nvSpPr>
        <p:spPr>
          <a:xfrm>
            <a:off x="3430341" y="1624784"/>
            <a:ext cx="4829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</a:rPr>
              <a:t>问卷调查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316856B4-FDD7-474D-B41F-206A5AFE30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83483" y="1731129"/>
            <a:ext cx="4103538" cy="5805744"/>
          </a:xfrm>
          <a:prstGeom prst="rect">
            <a:avLst/>
          </a:prstGeom>
        </p:spPr>
      </p:pic>
      <p:pic>
        <p:nvPicPr>
          <p:cNvPr id="30" name="Picture 2" descr="2516d919e6ea5c49d88bc375aec0312">
            <a:extLst>
              <a:ext uri="{FF2B5EF4-FFF2-40B4-BE49-F238E27FC236}">
                <a16:creationId xmlns:a16="http://schemas.microsoft.com/office/drawing/2014/main" xmlns="" id="{593B2470-DBDF-474B-9055-063655F7A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" b="-295"/>
          <a:stretch/>
        </p:blipFill>
        <p:spPr bwMode="auto">
          <a:xfrm>
            <a:off x="14430806" y="3751914"/>
            <a:ext cx="4003641" cy="648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xmlns="" id="{3A47F62C-7957-45A5-A47E-EF4B16431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561" y="7312219"/>
            <a:ext cx="4175499" cy="59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00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D703F7D6-4F31-4612-9AD4-51FD735708C0}"/>
              </a:ext>
            </a:extLst>
          </p:cNvPr>
          <p:cNvSpPr/>
          <p:nvPr/>
        </p:nvSpPr>
        <p:spPr>
          <a:xfrm>
            <a:off x="-1" y="0"/>
            <a:ext cx="24387175" cy="13716000"/>
          </a:xfrm>
          <a:prstGeom prst="rect">
            <a:avLst/>
          </a:prstGeom>
          <a:solidFill>
            <a:schemeClr val="accent4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5">
            <a:extLst>
              <a:ext uri="{FF2B5EF4-FFF2-40B4-BE49-F238E27FC236}">
                <a16:creationId xmlns:a16="http://schemas.microsoft.com/office/drawing/2014/main" xmlns="" id="{22271D06-CCCB-4F29-8221-88C1CD368E98}"/>
              </a:ext>
            </a:extLst>
          </p:cNvPr>
          <p:cNvSpPr/>
          <p:nvPr/>
        </p:nvSpPr>
        <p:spPr>
          <a:xfrm flipV="1">
            <a:off x="1221648" y="-1"/>
            <a:ext cx="11503742" cy="13716000"/>
          </a:xfrm>
          <a:prstGeom prst="parallelogram">
            <a:avLst>
              <a:gd name="adj" fmla="val 668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197" y="8355195"/>
            <a:ext cx="8454385" cy="496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71CA5A7-F4D4-48EE-AE97-8F4467AA9A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697" y="2878668"/>
            <a:ext cx="8717889" cy="5119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D2D1323-FA3C-4E63-942C-86FDE3F82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2617" y="3368228"/>
            <a:ext cx="9731621" cy="414080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4C39FBE-1904-4539-8F35-2C3CE0141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5131" y="8542114"/>
            <a:ext cx="9731621" cy="4140806"/>
          </a:xfrm>
          <a:prstGeom prst="rect">
            <a:avLst/>
          </a:prstGeom>
        </p:spPr>
      </p:pic>
      <p:cxnSp>
        <p:nvCxnSpPr>
          <p:cNvPr id="13" name="Straight Arrow Connector 20">
            <a:extLst>
              <a:ext uri="{FF2B5EF4-FFF2-40B4-BE49-F238E27FC236}">
                <a16:creationId xmlns:a16="http://schemas.microsoft.com/office/drawing/2014/main" xmlns="" id="{FAA41BDF-2579-4272-8F98-2C9D2233461D}"/>
              </a:ext>
            </a:extLst>
          </p:cNvPr>
          <p:cNvCxnSpPr/>
          <p:nvPr/>
        </p:nvCxnSpPr>
        <p:spPr>
          <a:xfrm>
            <a:off x="7016186" y="2243329"/>
            <a:ext cx="2372032" cy="0"/>
          </a:xfrm>
          <a:prstGeom prst="straightConnector1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8">
            <a:extLst>
              <a:ext uri="{FF2B5EF4-FFF2-40B4-BE49-F238E27FC236}">
                <a16:creationId xmlns:a16="http://schemas.microsoft.com/office/drawing/2014/main" xmlns="" id="{6D2DE452-F694-45DA-9004-AC49C97367D9}"/>
              </a:ext>
            </a:extLst>
          </p:cNvPr>
          <p:cNvSpPr txBox="1"/>
          <p:nvPr/>
        </p:nvSpPr>
        <p:spPr>
          <a:xfrm>
            <a:off x="6546028" y="1227666"/>
            <a:ext cx="4829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</a:rPr>
              <a:t>专家研讨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3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4" name="Rectangle 23"/>
          <p:cNvSpPr/>
          <p:nvPr/>
        </p:nvSpPr>
        <p:spPr>
          <a:xfrm>
            <a:off x="1265" y="19990"/>
            <a:ext cx="24384644" cy="13676021"/>
          </a:xfrm>
          <a:prstGeom prst="rect">
            <a:avLst/>
          </a:prstGeom>
          <a:solidFill>
            <a:schemeClr val="tx2">
              <a:alpha val="53000"/>
            </a:schemeClr>
          </a:solidFill>
          <a:ln w="38100">
            <a:noFill/>
          </a:ln>
          <a:effectLst>
            <a:outerShdw blurRad="736600" dist="685800" dir="8100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en-US" sz="9600" dirty="0">
              <a:solidFill>
                <a:schemeClr val="lt1">
                  <a:alpha val="37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0277" y="648929"/>
            <a:ext cx="23146621" cy="124181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1464623" y="3893803"/>
            <a:ext cx="5979851" cy="6186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续航焦虑</a:t>
            </a:r>
            <a:endParaRPr lang="en-US" altLang="zh-CN" sz="440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  <a:p>
            <a:endParaRPr lang="en-US" altLang="zh-CN" sz="440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  <a:p>
            <a:r>
              <a:rPr lang="zh-CN" altLang="en-US" sz="44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充电便利性</a:t>
            </a:r>
            <a:endParaRPr lang="en-US" altLang="zh-CN" sz="440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  <a:p>
            <a:endParaRPr lang="en-US" altLang="zh-CN" sz="4400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  <a:p>
            <a:r>
              <a:rPr lang="zh-CN" altLang="en-US" sz="44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安全可靠性</a:t>
            </a:r>
            <a:endParaRPr lang="en-US" altLang="zh-CN" sz="4400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  <a:p>
            <a:endParaRPr lang="en-US" sz="440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  <a:p>
            <a:r>
              <a:rPr lang="zh-CN" altLang="en-US" sz="44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外观内饰</a:t>
            </a:r>
            <a:endParaRPr lang="en-US" altLang="zh-CN" sz="4400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  <a:p>
            <a:endParaRPr lang="en-US" sz="440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  <a:p>
            <a:r>
              <a:rPr lang="zh-CN" altLang="en-US" sz="44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保值率</a:t>
            </a:r>
            <a:endParaRPr lang="en-US" sz="440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</p:txBody>
      </p:sp>
      <p:sp>
        <p:nvSpPr>
          <p:cNvPr id="2" name="剪去单角的矩形 1"/>
          <p:cNvSpPr/>
          <p:nvPr/>
        </p:nvSpPr>
        <p:spPr>
          <a:xfrm>
            <a:off x="-1470278" y="4263036"/>
            <a:ext cx="10496015" cy="5133861"/>
          </a:xfrm>
          <a:prstGeom prst="snip1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95756" y="5868019"/>
            <a:ext cx="84305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b="1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倾听消费者的声音</a:t>
            </a:r>
            <a:endParaRPr lang="en-US" sz="8000" b="1" dirty="0">
              <a:solidFill>
                <a:schemeClr val="bg1"/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9568" y="7913927"/>
            <a:ext cx="3449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你的声音，我的选择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Y</a:t>
            </a:r>
            <a:r>
              <a:rPr lang="en-US" altLang="zh-CN" sz="2400" b="1" dirty="0">
                <a:solidFill>
                  <a:schemeClr val="bg1"/>
                </a:solidFill>
              </a:rPr>
              <a:t>our Voice, My Choice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25781"/>
      </p:ext>
    </p:extLst>
  </p:cSld>
  <p:clrMapOvr>
    <a:masterClrMapping/>
  </p:clrMapOvr>
  <p:transition xmlns:p14="http://schemas.microsoft.com/office/powerpoint/2010/main"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9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0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2" grpId="0" animBg="1"/>
          <p:bldP spid="14" grpId="0"/>
          <p:bldP spid="22" grpId="0"/>
        </p:bldLst>
      </p:timing>
    </mc:Choice>
    <mc:Fallback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2" grpId="0" animBg="1"/>
          <p:bldP spid="14" grpId="0"/>
          <p:bldP spid="2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35E68F0-0C78-48BE-A4EE-A1EDBE93922C}"/>
              </a:ext>
            </a:extLst>
          </p:cNvPr>
          <p:cNvSpPr/>
          <p:nvPr/>
        </p:nvSpPr>
        <p:spPr>
          <a:xfrm>
            <a:off x="0" y="-54823"/>
            <a:ext cx="24387175" cy="13716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图表 8">
            <a:extLst>
              <a:ext uri="{FF2B5EF4-FFF2-40B4-BE49-F238E27FC236}">
                <a16:creationId xmlns:a16="http://schemas.microsoft.com/office/drawing/2014/main" xmlns="" id="{E120AA39-355B-4C34-8418-054EE1A1E273}"/>
              </a:ext>
            </a:extLst>
          </p:cNvPr>
          <p:cNvGraphicFramePr/>
          <p:nvPr/>
        </p:nvGraphicFramePr>
        <p:xfrm>
          <a:off x="7783821" y="7733168"/>
          <a:ext cx="13824514" cy="608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图表 8"/>
          <p:cNvGraphicFramePr/>
          <p:nvPr/>
        </p:nvGraphicFramePr>
        <p:xfrm>
          <a:off x="1981457" y="7456478"/>
          <a:ext cx="12552689" cy="608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6" name="Group 10">
            <a:extLst>
              <a:ext uri="{FF2B5EF4-FFF2-40B4-BE49-F238E27FC236}">
                <a16:creationId xmlns:a16="http://schemas.microsoft.com/office/drawing/2014/main" xmlns="" id="{AB0CEF3B-E5BE-4D9A-AC71-E8DA58232ED5}"/>
              </a:ext>
            </a:extLst>
          </p:cNvPr>
          <p:cNvGrpSpPr/>
          <p:nvPr/>
        </p:nvGrpSpPr>
        <p:grpSpPr>
          <a:xfrm>
            <a:off x="7895220" y="10610718"/>
            <a:ext cx="2884824" cy="1585772"/>
            <a:chOff x="3139461" y="1053913"/>
            <a:chExt cx="1442224" cy="792886"/>
          </a:xfrm>
          <a:noFill/>
        </p:grpSpPr>
        <p:sp>
          <p:nvSpPr>
            <p:cNvPr id="7" name="Rectangle: Rounded Corners 11">
              <a:extLst>
                <a:ext uri="{FF2B5EF4-FFF2-40B4-BE49-F238E27FC236}">
                  <a16:creationId xmlns:a16="http://schemas.microsoft.com/office/drawing/2014/main" xmlns="" id="{EFC73634-CA8C-4E4A-A287-4AD186A2018C}"/>
                </a:ext>
              </a:extLst>
            </p:cNvPr>
            <p:cNvSpPr/>
            <p:nvPr/>
          </p:nvSpPr>
          <p:spPr>
            <a:xfrm>
              <a:off x="3139461" y="1053913"/>
              <a:ext cx="1442224" cy="792886"/>
            </a:xfrm>
            <a:prstGeom prst="roundRect">
              <a:avLst/>
            </a:prstGeom>
            <a:grpFill/>
          </p:spPr>
          <p:style>
            <a:ln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xmlns="" id="{D0AE71A5-BB09-4B20-A1AC-89DD18709959}"/>
                </a:ext>
              </a:extLst>
            </p:cNvPr>
            <p:cNvSpPr txBox="1"/>
            <p:nvPr/>
          </p:nvSpPr>
          <p:spPr>
            <a:xfrm>
              <a:off x="3178167" y="1092619"/>
              <a:ext cx="1364812" cy="7154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algn="ctr" defTabSz="17780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4000" b="1" dirty="0">
                  <a:solidFill>
                    <a:srgbClr val="92D050"/>
                  </a:solidFill>
                  <a:latin typeface="Gill Sans MT"/>
                  <a:ea typeface="华文中宋" panose="02010600040101010101" pitchFamily="2" charset="-122"/>
                </a:rPr>
                <a:t>公众认知</a:t>
              </a:r>
            </a:p>
          </p:txBody>
        </p:sp>
      </p:grpSp>
      <p:graphicFrame>
        <p:nvGraphicFramePr>
          <p:cNvPr id="9" name="内容占位符 6"/>
          <p:cNvGraphicFramePr>
            <a:graphicFrameLocks/>
          </p:cNvGraphicFramePr>
          <p:nvPr/>
        </p:nvGraphicFramePr>
        <p:xfrm>
          <a:off x="1266084" y="2032000"/>
          <a:ext cx="21855005" cy="4026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80161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20">
            <a:extLst>
              <a:ext uri="{FF2B5EF4-FFF2-40B4-BE49-F238E27FC236}">
                <a16:creationId xmlns:a16="http://schemas.microsoft.com/office/drawing/2014/main" xmlns="" id="{DBF0A0ED-BE95-4F56-9AAD-DDFEAF377A52}"/>
              </a:ext>
            </a:extLst>
          </p:cNvPr>
          <p:cNvSpPr/>
          <p:nvPr/>
        </p:nvSpPr>
        <p:spPr>
          <a:xfrm flipV="1">
            <a:off x="6785845" y="0"/>
            <a:ext cx="11503742" cy="13716000"/>
          </a:xfrm>
          <a:prstGeom prst="parallelogram">
            <a:avLst>
              <a:gd name="adj" fmla="val 66867"/>
            </a:avLst>
          </a:prstGeom>
          <a:solidFill>
            <a:srgbClr val="D9C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xmlns="" id="{1BB45024-47B5-45DF-92B2-3357C7C024FF}"/>
              </a:ext>
            </a:extLst>
          </p:cNvPr>
          <p:cNvSpPr/>
          <p:nvPr/>
        </p:nvSpPr>
        <p:spPr>
          <a:xfrm>
            <a:off x="2032000" y="1190231"/>
            <a:ext cx="20215703" cy="1133553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6000"/>
                </a:schemeClr>
              </a:gs>
              <a:gs pos="100000">
                <a:schemeClr val="accent6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xmlns="" id="{793FAD2E-6ABE-4665-99F6-B98CC13F7EAC}"/>
              </a:ext>
            </a:extLst>
          </p:cNvPr>
          <p:cNvSpPr txBox="1"/>
          <p:nvPr/>
        </p:nvSpPr>
        <p:spPr>
          <a:xfrm>
            <a:off x="4170464" y="5073445"/>
            <a:ext cx="160462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+mj-lt"/>
              </a:rPr>
              <a:t>面向公众的知识普及</a:t>
            </a:r>
            <a:endParaRPr lang="en-US" sz="1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xmlns="" id="{C6EB34B2-5F2A-42A8-A589-DDB3269C4D7C}"/>
              </a:ext>
            </a:extLst>
          </p:cNvPr>
          <p:cNvCxnSpPr/>
          <p:nvPr/>
        </p:nvCxnSpPr>
        <p:spPr>
          <a:xfrm rot="5400000">
            <a:off x="12193587" y="7432564"/>
            <a:ext cx="0" cy="289925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dist="12700" dir="5400000" algn="t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7">
            <a:extLst>
              <a:ext uri="{FF2B5EF4-FFF2-40B4-BE49-F238E27FC236}">
                <a16:creationId xmlns:a16="http://schemas.microsoft.com/office/drawing/2014/main" xmlns="" id="{1A850A51-A382-43D0-8A55-4F2D4625103C}"/>
              </a:ext>
            </a:extLst>
          </p:cNvPr>
          <p:cNvCxnSpPr/>
          <p:nvPr/>
        </p:nvCxnSpPr>
        <p:spPr>
          <a:xfrm>
            <a:off x="10283495" y="5038916"/>
            <a:ext cx="3820182" cy="0"/>
          </a:xfrm>
          <a:prstGeom prst="straightConnector1">
            <a:avLst/>
          </a:prstGeom>
          <a:ln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1"/>
          <p:cNvSpPr txBox="1"/>
          <p:nvPr/>
        </p:nvSpPr>
        <p:spPr>
          <a:xfrm>
            <a:off x="2990833" y="9668670"/>
            <a:ext cx="8494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accent1">
                    <a:lumMod val="75000"/>
                  </a:schemeClr>
                </a:solidFill>
              </a:rPr>
              <a:t>“电动汽车百问指南”</a:t>
            </a:r>
            <a:endParaRPr lang="en-US" sz="7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24"/>
          <p:cNvSpPr txBox="1"/>
          <p:nvPr/>
        </p:nvSpPr>
        <p:spPr>
          <a:xfrm>
            <a:off x="12883018" y="9707978"/>
            <a:ext cx="94179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accent4">
                    <a:lumMod val="75000"/>
                  </a:schemeClr>
                </a:solidFill>
              </a:rPr>
              <a:t>“私人充电桩安装指南”</a:t>
            </a:r>
            <a:endParaRPr lang="en-US" sz="72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1376" y="6099642"/>
            <a:ext cx="1714443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500" b="1" dirty="0">
                <a:solidFill>
                  <a:schemeClr val="accent4">
                    <a:lumMod val="50000"/>
                  </a:schemeClr>
                </a:solidFill>
                <a:latin typeface="楷体" pitchFamily="49" charset="-122"/>
                <a:ea typeface="楷体" pitchFamily="49" charset="-122"/>
                <a:cs typeface="Open Sans Light" panose="020B0306030504020204" pitchFamily="34" charset="0"/>
              </a:rPr>
              <a:t>关于电动汽车的</a:t>
            </a:r>
            <a:r>
              <a:rPr lang="en-US" altLang="zh-CN" sz="11500" b="1" dirty="0">
                <a:solidFill>
                  <a:schemeClr val="accent4">
                    <a:lumMod val="50000"/>
                  </a:schemeClr>
                </a:solidFill>
                <a:latin typeface="楷体" pitchFamily="49" charset="-122"/>
                <a:ea typeface="楷体" pitchFamily="49" charset="-122"/>
                <a:cs typeface="Open Sans Light" panose="020B0306030504020204" pitchFamily="34" charset="0"/>
              </a:rPr>
              <a:t>100</a:t>
            </a:r>
            <a:r>
              <a:rPr lang="zh-CN" altLang="en-US" sz="11500" b="1" dirty="0">
                <a:solidFill>
                  <a:schemeClr val="accent4">
                    <a:lumMod val="50000"/>
                  </a:schemeClr>
                </a:solidFill>
                <a:latin typeface="楷体" pitchFamily="49" charset="-122"/>
                <a:ea typeface="楷体" pitchFamily="49" charset="-122"/>
                <a:cs typeface="Open Sans Light" panose="020B0306030504020204" pitchFamily="34" charset="0"/>
              </a:rPr>
              <a:t>个问题</a:t>
            </a:r>
            <a:endParaRPr lang="en-US" sz="11500" b="1" dirty="0">
              <a:solidFill>
                <a:schemeClr val="accent4">
                  <a:lumMod val="50000"/>
                </a:schemeClr>
              </a:solidFill>
              <a:latin typeface="楷体" pitchFamily="49" charset="-122"/>
              <a:ea typeface="楷体" pitchFamily="49" charset="-122"/>
              <a:cs typeface="Open Sans Light" panose="020B03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25752" y="7550032"/>
            <a:ext cx="10765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EVERYTHING YOU NEED TO KNOW ABOUT EV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56283" y="8348871"/>
            <a:ext cx="20474608" cy="5367130"/>
          </a:xfrm>
          <a:prstGeom prst="rect">
            <a:avLst/>
          </a:prstGeom>
          <a:ln>
            <a:noFill/>
          </a:ln>
          <a:effectLst>
            <a:outerShdw blurRad="635000" dist="266700" algn="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458882" y="9210624"/>
            <a:ext cx="3451123" cy="3451123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9600">
                <a:solidFill>
                  <a:schemeClr val="lt1">
                    <a:alpha val="37000"/>
                  </a:schemeClr>
                </a:solidFill>
              </a:rPr>
              <a:t>01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10005" y="9210624"/>
            <a:ext cx="3451123" cy="3451123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9600">
                <a:solidFill>
                  <a:schemeClr val="lt1">
                    <a:alpha val="37000"/>
                  </a:schemeClr>
                </a:solidFill>
              </a:rPr>
              <a:t>02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361128" y="9210624"/>
            <a:ext cx="3451123" cy="3451123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9600">
                <a:solidFill>
                  <a:schemeClr val="lt1">
                    <a:alpha val="37000"/>
                  </a:schemeClr>
                </a:solidFill>
              </a:rPr>
              <a:t>03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812251" y="9210624"/>
            <a:ext cx="3451123" cy="3451123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9600">
                <a:solidFill>
                  <a:schemeClr val="lt1">
                    <a:alpha val="37000"/>
                  </a:schemeClr>
                </a:solidFill>
              </a:rPr>
              <a:t>04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263374" y="9210624"/>
            <a:ext cx="3451123" cy="3451123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9600">
                <a:solidFill>
                  <a:schemeClr val="lt1">
                    <a:alpha val="37000"/>
                  </a:schemeClr>
                </a:solidFill>
              </a:rPr>
              <a:t>05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84852" y="9587177"/>
            <a:ext cx="2799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冷知识</a:t>
            </a:r>
            <a:endParaRPr lang="en-US" sz="40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235975" y="9587177"/>
            <a:ext cx="2799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选购篇</a:t>
            </a:r>
            <a:endParaRPr lang="en-US" sz="40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9481845" y="9587177"/>
            <a:ext cx="300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使用</a:t>
            </a:r>
            <a:r>
              <a:rPr lang="en-US" altLang="zh-CN" sz="40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-</a:t>
            </a:r>
            <a:r>
              <a:rPr lang="zh-CN" altLang="en-US" sz="40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驾驶操控及维修篇</a:t>
            </a:r>
            <a:endParaRPr lang="en-US" sz="40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2741228" y="9587177"/>
            <a:ext cx="3196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使用</a:t>
            </a:r>
            <a:r>
              <a:rPr lang="en-US" altLang="zh-CN" sz="40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-</a:t>
            </a:r>
            <a:r>
              <a:rPr lang="zh-CN" altLang="en-US" sz="40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充电篇</a:t>
            </a:r>
            <a:endParaRPr lang="en-US" sz="40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6589343" y="9587177"/>
            <a:ext cx="2799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后服务篇</a:t>
            </a:r>
            <a:endParaRPr lang="en-US" sz="40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4" name="Rectangle 20"/>
          <p:cNvSpPr/>
          <p:nvPr/>
        </p:nvSpPr>
        <p:spPr>
          <a:xfrm>
            <a:off x="19723836" y="9210623"/>
            <a:ext cx="3451123" cy="3451123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9600" dirty="0">
                <a:solidFill>
                  <a:schemeClr val="lt1">
                    <a:alpha val="37000"/>
                  </a:schemeClr>
                </a:solidFill>
              </a:rPr>
              <a:t>06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049805" y="9587176"/>
            <a:ext cx="2799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未来展望篇</a:t>
            </a:r>
            <a:endParaRPr lang="en-US" sz="4000" b="1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712" y="-467073"/>
            <a:ext cx="4985691" cy="668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65533"/>
      </p:ext>
    </p:extLst>
  </p:cSld>
  <p:clrMapOvr>
    <a:masterClrMapping/>
  </p:clrMapOvr>
  <p:transition xmlns:p14="http://schemas.microsoft.com/office/powerpoint/2010/main"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67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7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67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67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 p14:presetBounceEnd="67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5" grpId="0"/>
          <p:bldP spid="16" grpId="0" animBg="1"/>
          <p:bldP spid="17" grpId="0" animBg="1"/>
          <p:bldP spid="19" grpId="0" animBg="1"/>
          <p:bldP spid="20" grpId="0" animBg="1"/>
          <p:bldP spid="21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5" grpId="0"/>
          <p:bldP spid="16" grpId="0" animBg="1"/>
          <p:bldP spid="17" grpId="0" animBg="1"/>
          <p:bldP spid="19" grpId="0" animBg="1"/>
          <p:bldP spid="20" grpId="0" animBg="1"/>
          <p:bldP spid="21" grpId="0" animBg="1"/>
          <p:bldP spid="24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A5568242-AE2D-491F-840A-946BADFB7D39}"/>
              </a:ext>
            </a:extLst>
          </p:cNvPr>
          <p:cNvSpPr txBox="1"/>
          <p:nvPr/>
        </p:nvSpPr>
        <p:spPr>
          <a:xfrm>
            <a:off x="460257" y="2642805"/>
            <a:ext cx="6541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第一章：电动汽车冷知识</a:t>
            </a:r>
            <a:endParaRPr lang="en-US" sz="44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xmlns="" id="{AC9A110A-9A5A-4E99-8527-507A677EF591}"/>
              </a:ext>
            </a:extLst>
          </p:cNvPr>
          <p:cNvCxnSpPr/>
          <p:nvPr/>
        </p:nvCxnSpPr>
        <p:spPr>
          <a:xfrm flipV="1">
            <a:off x="3347790" y="6787349"/>
            <a:ext cx="0" cy="6928651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EC3DEC0E-DAF8-4699-A9C5-90B0C9DF59BC}"/>
              </a:ext>
            </a:extLst>
          </p:cNvPr>
          <p:cNvSpPr/>
          <p:nvPr/>
        </p:nvSpPr>
        <p:spPr>
          <a:xfrm>
            <a:off x="3032364" y="-1200150"/>
            <a:ext cx="18322446" cy="24002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48175" r="43392"/>
          <a:stretch/>
        </p:blipFill>
        <p:spPr>
          <a:xfrm>
            <a:off x="420746" y="3837668"/>
            <a:ext cx="7055046" cy="78040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52650" t="42582" r="13499"/>
          <a:stretch/>
        </p:blipFill>
        <p:spPr>
          <a:xfrm>
            <a:off x="7838292" y="3822432"/>
            <a:ext cx="8384101" cy="784719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A5568242-AE2D-491F-840A-946BADFB7D39}"/>
              </a:ext>
            </a:extLst>
          </p:cNvPr>
          <p:cNvSpPr txBox="1"/>
          <p:nvPr/>
        </p:nvSpPr>
        <p:spPr>
          <a:xfrm>
            <a:off x="8128291" y="2568453"/>
            <a:ext cx="8368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6"/>
                </a:solidFill>
                <a:latin typeface="+mj-lt"/>
              </a:rPr>
              <a:t>第二章：电动汽车选购篇</a:t>
            </a:r>
            <a:endParaRPr lang="en-US" sz="4400" dirty="0">
              <a:solidFill>
                <a:schemeClr val="accent6"/>
              </a:solidFill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A5568242-AE2D-491F-840A-946BADFB7D39}"/>
              </a:ext>
            </a:extLst>
          </p:cNvPr>
          <p:cNvSpPr txBox="1"/>
          <p:nvPr/>
        </p:nvSpPr>
        <p:spPr>
          <a:xfrm>
            <a:off x="16718826" y="2539836"/>
            <a:ext cx="69647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第三章：电动汽车使用</a:t>
            </a:r>
            <a:r>
              <a:rPr lang="en-US" altLang="zh-CN" sz="4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-</a:t>
            </a:r>
            <a:r>
              <a:rPr lang="zh-CN" altLang="en-US" sz="4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驾驶操控维修篇</a:t>
            </a:r>
            <a:endParaRPr lang="en-US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55203" t="45771" r="11884" b="-4772"/>
          <a:stretch/>
        </p:blipFill>
        <p:spPr>
          <a:xfrm>
            <a:off x="16484874" y="4369093"/>
            <a:ext cx="7593385" cy="778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07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1">
            <a:extLst>
              <a:ext uri="{FF2B5EF4-FFF2-40B4-BE49-F238E27FC236}">
                <a16:creationId xmlns:a16="http://schemas.microsoft.com/office/drawing/2014/main" xmlns="" id="{AFC25954-63E7-4E81-9476-19FCB50659BB}"/>
              </a:ext>
            </a:extLst>
          </p:cNvPr>
          <p:cNvSpPr/>
          <p:nvPr/>
        </p:nvSpPr>
        <p:spPr>
          <a:xfrm>
            <a:off x="-10141498" y="-1678261"/>
            <a:ext cx="17072523" cy="17072523"/>
          </a:xfrm>
          <a:prstGeom prst="ellipse">
            <a:avLst/>
          </a:prstGeom>
          <a:solidFill>
            <a:schemeClr val="bg1"/>
          </a:solidFill>
          <a:ln w="635000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966545-79EE-447E-9FCE-F13BB18A1306}"/>
              </a:ext>
            </a:extLst>
          </p:cNvPr>
          <p:cNvSpPr txBox="1"/>
          <p:nvPr/>
        </p:nvSpPr>
        <p:spPr>
          <a:xfrm>
            <a:off x="-1716198" y="3274141"/>
            <a:ext cx="68589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第四章</a:t>
            </a:r>
            <a:endParaRPr lang="en-US" altLang="zh-CN" sz="6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r"/>
            <a:r>
              <a:rPr lang="zh-CN" altLang="en-US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电动汽车</a:t>
            </a:r>
            <a:r>
              <a:rPr lang="zh-CN" altLang="en-US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使用</a:t>
            </a:r>
            <a:endParaRPr lang="en-US" altLang="zh-CN" sz="6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r"/>
            <a:r>
              <a:rPr lang="en-US" altLang="zh-CN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</a:t>
            </a:r>
            <a:r>
              <a:rPr lang="zh-CN" altLang="en-US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充电篇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xmlns="" id="{1B13D10A-4862-4DBF-9AFB-B48C7FA5530B}"/>
              </a:ext>
            </a:extLst>
          </p:cNvPr>
          <p:cNvSpPr txBox="1"/>
          <p:nvPr/>
        </p:nvSpPr>
        <p:spPr>
          <a:xfrm>
            <a:off x="13992993" y="965817"/>
            <a:ext cx="4306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+mj-lt"/>
              </a:rPr>
              <a:t>BEST OF YOUR CHOICE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4A8D2911-3A4E-499F-8D8A-35287C0B9414}"/>
              </a:ext>
            </a:extLst>
          </p:cNvPr>
          <p:cNvSpPr/>
          <p:nvPr/>
        </p:nvSpPr>
        <p:spPr>
          <a:xfrm>
            <a:off x="12709764" y="0"/>
            <a:ext cx="11677411" cy="13716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6000"/>
                </a:schemeClr>
              </a:gs>
              <a:gs pos="100000">
                <a:schemeClr val="accent6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4339" t="2357" r="2208"/>
          <a:stretch/>
        </p:blipFill>
        <p:spPr>
          <a:xfrm>
            <a:off x="5491833" y="420436"/>
            <a:ext cx="17912373" cy="129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1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1">
            <a:extLst>
              <a:ext uri="{FF2B5EF4-FFF2-40B4-BE49-F238E27FC236}">
                <a16:creationId xmlns:a16="http://schemas.microsoft.com/office/drawing/2014/main" xmlns="" id="{AFC25954-63E7-4E81-9476-19FCB50659BB}"/>
              </a:ext>
            </a:extLst>
          </p:cNvPr>
          <p:cNvSpPr/>
          <p:nvPr/>
        </p:nvSpPr>
        <p:spPr>
          <a:xfrm>
            <a:off x="-10141498" y="-1678261"/>
            <a:ext cx="17072523" cy="17072523"/>
          </a:xfrm>
          <a:prstGeom prst="ellipse">
            <a:avLst/>
          </a:prstGeom>
          <a:solidFill>
            <a:schemeClr val="bg1"/>
          </a:solidFill>
          <a:ln w="635000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966545-79EE-447E-9FCE-F13BB18A1306}"/>
              </a:ext>
            </a:extLst>
          </p:cNvPr>
          <p:cNvSpPr txBox="1"/>
          <p:nvPr/>
        </p:nvSpPr>
        <p:spPr>
          <a:xfrm>
            <a:off x="2025858" y="2244476"/>
            <a:ext cx="8202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第五章</a:t>
            </a:r>
            <a:r>
              <a:rPr lang="zh-CN" altLang="en-US" sz="4800" b="1" dirty="0" smtClean="0">
                <a:solidFill>
                  <a:srgbClr val="3689AA"/>
                </a:solidFill>
                <a:latin typeface="+mj-lt"/>
              </a:rPr>
              <a:t>后服务篇</a:t>
            </a:r>
            <a:endParaRPr lang="en-US" sz="4800" b="1" dirty="0">
              <a:solidFill>
                <a:srgbClr val="3689AA"/>
              </a:solidFill>
              <a:latin typeface="+mj-lt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xmlns="" id="{1B13D10A-4862-4DBF-9AFB-B48C7FA5530B}"/>
              </a:ext>
            </a:extLst>
          </p:cNvPr>
          <p:cNvSpPr txBox="1"/>
          <p:nvPr/>
        </p:nvSpPr>
        <p:spPr>
          <a:xfrm>
            <a:off x="13992993" y="965817"/>
            <a:ext cx="4306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+mj-lt"/>
              </a:rPr>
              <a:t>BEST OF YOUR CHOICE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4A8D2911-3A4E-499F-8D8A-35287C0B9414}"/>
              </a:ext>
            </a:extLst>
          </p:cNvPr>
          <p:cNvSpPr/>
          <p:nvPr/>
        </p:nvSpPr>
        <p:spPr>
          <a:xfrm>
            <a:off x="12709764" y="0"/>
            <a:ext cx="11677411" cy="13716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6000"/>
                </a:schemeClr>
              </a:gs>
              <a:gs pos="100000">
                <a:schemeClr val="accent6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2779" t="49990" r="38734"/>
          <a:stretch/>
        </p:blipFill>
        <p:spPr>
          <a:xfrm>
            <a:off x="1922141" y="3912730"/>
            <a:ext cx="8666647" cy="8921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57316" t="53249" r="16637" b="16402"/>
          <a:stretch/>
        </p:blipFill>
        <p:spPr>
          <a:xfrm>
            <a:off x="11714583" y="3907036"/>
            <a:ext cx="11465308" cy="89637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A5568242-AE2D-491F-840A-946BADFB7D39}"/>
              </a:ext>
            </a:extLst>
          </p:cNvPr>
          <p:cNvSpPr txBox="1"/>
          <p:nvPr/>
        </p:nvSpPr>
        <p:spPr>
          <a:xfrm>
            <a:off x="11569368" y="2225722"/>
            <a:ext cx="1360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+mj-lt"/>
              </a:rPr>
              <a:t>第六章：</a:t>
            </a:r>
            <a:r>
              <a:rPr lang="zh-CN" altLang="en-US" sz="4800" b="1" dirty="0">
                <a:solidFill>
                  <a:srgbClr val="AA221F"/>
                </a:solidFill>
                <a:latin typeface="+mj-lt"/>
              </a:rPr>
              <a:t>未来展望篇</a:t>
            </a:r>
            <a:endParaRPr lang="en-US" sz="4800" dirty="0">
              <a:solidFill>
                <a:srgbClr val="AA22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73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>
            <a:extLst>
              <a:ext uri="{FF2B5EF4-FFF2-40B4-BE49-F238E27FC236}">
                <a16:creationId xmlns:a16="http://schemas.microsoft.com/office/drawing/2014/main" xmlns="" id="{CCC58F0C-B792-4534-9797-1DB3223D39F7}"/>
              </a:ext>
            </a:extLst>
          </p:cNvPr>
          <p:cNvSpPr/>
          <p:nvPr/>
        </p:nvSpPr>
        <p:spPr>
          <a:xfrm>
            <a:off x="0" y="0"/>
            <a:ext cx="24387175" cy="13716001"/>
          </a:xfrm>
          <a:prstGeom prst="rect">
            <a:avLst/>
          </a:prstGeom>
          <a:solidFill>
            <a:schemeClr val="accent1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00D854FF-E199-4AFB-8BC1-56FCBD966256}"/>
              </a:ext>
            </a:extLst>
          </p:cNvPr>
          <p:cNvSpPr txBox="1"/>
          <p:nvPr/>
        </p:nvSpPr>
        <p:spPr>
          <a:xfrm>
            <a:off x="17427387" y="5509324"/>
            <a:ext cx="66428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dirty="0"/>
              <a:t>2020 </a:t>
            </a:r>
            <a:r>
              <a:rPr lang="zh-CN" altLang="en-US" sz="3600" dirty="0"/>
              <a:t>年，全国机动车保有量达到 </a:t>
            </a:r>
            <a:r>
              <a:rPr lang="en-US" altLang="zh-CN" sz="3600" dirty="0"/>
              <a:t>3.72 </a:t>
            </a:r>
            <a:r>
              <a:rPr lang="zh-CN" altLang="en-US" sz="3600" dirty="0"/>
              <a:t>亿辆，比 </a:t>
            </a:r>
            <a:r>
              <a:rPr lang="en-US" altLang="zh-CN" sz="3600" dirty="0"/>
              <a:t>2019 </a:t>
            </a:r>
            <a:r>
              <a:rPr lang="zh-CN" altLang="en-US" sz="3600" dirty="0"/>
              <a:t>年增长 </a:t>
            </a:r>
            <a:r>
              <a:rPr lang="en-US" altLang="zh-CN" sz="3600" dirty="0"/>
              <a:t>6.9%</a:t>
            </a:r>
            <a:r>
              <a:rPr lang="zh-CN" altLang="en-US" sz="3600" dirty="0"/>
              <a:t>，其中，新能源汽车保有量达到 </a:t>
            </a:r>
            <a:r>
              <a:rPr lang="en-US" altLang="zh-CN" sz="3600" dirty="0"/>
              <a:t>492.0 </a:t>
            </a:r>
            <a:r>
              <a:rPr lang="zh-CN" altLang="en-US" sz="3600" dirty="0"/>
              <a:t>万辆。 </a:t>
            </a:r>
            <a:endParaRPr lang="en-US" altLang="zh-CN" sz="3600" dirty="0"/>
          </a:p>
        </p:txBody>
      </p:sp>
      <p:sp>
        <p:nvSpPr>
          <p:cNvPr id="2" name="文本框 1"/>
          <p:cNvSpPr txBox="1"/>
          <p:nvPr/>
        </p:nvSpPr>
        <p:spPr>
          <a:xfrm>
            <a:off x="6246960" y="11120385"/>
            <a:ext cx="60410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图：汽车保有量超</a:t>
            </a:r>
            <a:r>
              <a:rPr kumimoji="1" lang="en-US" altLang="zh-CN" sz="3200" dirty="0" smtClean="0"/>
              <a:t>200</a:t>
            </a:r>
            <a:r>
              <a:rPr kumimoji="1" lang="zh-CN" altLang="en-US" sz="3200" dirty="0" smtClean="0"/>
              <a:t>万辆的城市</a:t>
            </a:r>
            <a:endParaRPr kumimoji="1" lang="zh-CN" altLang="en-US" sz="3200" dirty="0"/>
          </a:p>
        </p:txBody>
      </p:sp>
      <p:pic>
        <p:nvPicPr>
          <p:cNvPr id="13" name="图片占位符 3">
            <a:extLst>
              <a:ext uri="{FF2B5EF4-FFF2-40B4-BE49-F238E27FC236}">
                <a16:creationId xmlns:a16="http://schemas.microsoft.com/office/drawing/2014/main" xmlns="" id="{C07D2B84-14F1-4232-BDEC-1E041BF17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r="1843" b="10300"/>
          <a:stretch/>
        </p:blipFill>
        <p:spPr>
          <a:xfrm>
            <a:off x="941294" y="2658549"/>
            <a:ext cx="15813741" cy="784403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1270000" sx="108000" sy="108000" algn="ctr" rotWithShape="0">
              <a:srgbClr val="000000">
                <a:alpha val="2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473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>
            <a:extLst>
              <a:ext uri="{FF2B5EF4-FFF2-40B4-BE49-F238E27FC236}">
                <a16:creationId xmlns:a16="http://schemas.microsoft.com/office/drawing/2014/main" xmlns="" id="{1569CF62-212A-4DA9-9F39-9CA2C13003CB}"/>
              </a:ext>
            </a:extLst>
          </p:cNvPr>
          <p:cNvSpPr/>
          <p:nvPr/>
        </p:nvSpPr>
        <p:spPr>
          <a:xfrm>
            <a:off x="1" y="0"/>
            <a:ext cx="24387174" cy="13716000"/>
          </a:xfrm>
          <a:prstGeom prst="rect">
            <a:avLst/>
          </a:prstGeom>
          <a:solidFill>
            <a:schemeClr val="accent4">
              <a:lumMod val="75000"/>
              <a:alpha val="87000"/>
            </a:schemeClr>
          </a:solidFill>
          <a:ln w="38100">
            <a:noFill/>
          </a:ln>
          <a:effectLst>
            <a:outerShdw blurRad="736600" dist="685800" dir="8100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en-US" sz="9600">
              <a:solidFill>
                <a:schemeClr val="lt1">
                  <a:alpha val="37000"/>
                </a:schemeClr>
              </a:solidFill>
            </a:endParaRP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xmlns="" id="{6D4C041D-7968-4FCC-A723-0FBA01011807}"/>
              </a:ext>
            </a:extLst>
          </p:cNvPr>
          <p:cNvSpPr txBox="1"/>
          <p:nvPr/>
        </p:nvSpPr>
        <p:spPr>
          <a:xfrm>
            <a:off x="13778208" y="5687573"/>
            <a:ext cx="7558479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私人充电桩</a:t>
            </a:r>
            <a:endParaRPr lang="en-US" altLang="zh-CN" sz="11500" b="1" dirty="0">
              <a:solidFill>
                <a:schemeClr val="bg1"/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安装指南</a:t>
            </a:r>
            <a:endParaRPr lang="en-US" sz="11500" b="1" dirty="0">
              <a:solidFill>
                <a:schemeClr val="bg1"/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0BC31369-4976-44F9-99A7-0F80A4DC4F4E}"/>
              </a:ext>
            </a:extLst>
          </p:cNvPr>
          <p:cNvGrpSpPr/>
          <p:nvPr/>
        </p:nvGrpSpPr>
        <p:grpSpPr>
          <a:xfrm rot="17100000">
            <a:off x="5658784" y="6772274"/>
            <a:ext cx="15901294" cy="171450"/>
            <a:chOff x="6210300" y="5810250"/>
            <a:chExt cx="6743700" cy="171450"/>
          </a:xfrm>
        </p:grpSpPr>
        <p:cxnSp>
          <p:nvCxnSpPr>
            <p:cNvPr id="6" name="Straight Connector 4">
              <a:extLst>
                <a:ext uri="{FF2B5EF4-FFF2-40B4-BE49-F238E27FC236}">
                  <a16:creationId xmlns:a16="http://schemas.microsoft.com/office/drawing/2014/main" xmlns="" id="{6F0367E3-B047-490C-8F83-E044C9F03414}"/>
                </a:ext>
              </a:extLst>
            </p:cNvPr>
            <p:cNvCxnSpPr/>
            <p:nvPr/>
          </p:nvCxnSpPr>
          <p:spPr>
            <a:xfrm>
              <a:off x="6210300" y="5981700"/>
              <a:ext cx="405765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xmlns="" id="{0097F1BE-66A1-4A13-979F-944307CC345E}"/>
                </a:ext>
              </a:extLst>
            </p:cNvPr>
            <p:cNvCxnSpPr/>
            <p:nvPr/>
          </p:nvCxnSpPr>
          <p:spPr>
            <a:xfrm>
              <a:off x="8896350" y="5810250"/>
              <a:ext cx="405765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45247E80-EBD4-445B-8506-BC645E7B5BE3}"/>
              </a:ext>
            </a:extLst>
          </p:cNvPr>
          <p:cNvGrpSpPr/>
          <p:nvPr/>
        </p:nvGrpSpPr>
        <p:grpSpPr>
          <a:xfrm>
            <a:off x="19322028" y="-843924"/>
            <a:ext cx="4344945" cy="15403846"/>
            <a:chOff x="16324443" y="-843924"/>
            <a:chExt cx="3949950" cy="15403846"/>
          </a:xfrm>
        </p:grpSpPr>
        <p:cxnSp>
          <p:nvCxnSpPr>
            <p:cNvPr id="9" name="Straight Connector 29">
              <a:extLst>
                <a:ext uri="{FF2B5EF4-FFF2-40B4-BE49-F238E27FC236}">
                  <a16:creationId xmlns:a16="http://schemas.microsoft.com/office/drawing/2014/main" xmlns="" id="{D0AA5534-E0E3-4B10-99E1-ABD499606954}"/>
                </a:ext>
              </a:extLst>
            </p:cNvPr>
            <p:cNvCxnSpPr/>
            <p:nvPr/>
          </p:nvCxnSpPr>
          <p:spPr>
            <a:xfrm flipV="1">
              <a:off x="16324443" y="8996197"/>
              <a:ext cx="1490796" cy="55637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0">
              <a:extLst>
                <a:ext uri="{FF2B5EF4-FFF2-40B4-BE49-F238E27FC236}">
                  <a16:creationId xmlns:a16="http://schemas.microsoft.com/office/drawing/2014/main" xmlns="" id="{B9F21331-5440-47FB-9D67-13C4BAFFE668}"/>
                </a:ext>
              </a:extLst>
            </p:cNvPr>
            <p:cNvCxnSpPr/>
            <p:nvPr/>
          </p:nvCxnSpPr>
          <p:spPr>
            <a:xfrm flipV="1">
              <a:off x="17157837" y="-843924"/>
              <a:ext cx="3116556" cy="1163114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2184" t="12490" r="3169" b="4173"/>
          <a:stretch/>
        </p:blipFill>
        <p:spPr>
          <a:xfrm>
            <a:off x="986607" y="1068642"/>
            <a:ext cx="5995273" cy="11430617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121675" y="4962128"/>
            <a:ext cx="2776136" cy="3219476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chemeClr val="accent6">
                  <a:lumMod val="75000"/>
                </a:schemeClr>
              </a:gs>
            </a:gsLst>
            <a:lin ang="486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/>
              <a:t>深圳篇</a:t>
            </a:r>
          </a:p>
        </p:txBody>
      </p:sp>
      <p:sp>
        <p:nvSpPr>
          <p:cNvPr id="19" name="矩形 18"/>
          <p:cNvSpPr/>
          <p:nvPr/>
        </p:nvSpPr>
        <p:spPr>
          <a:xfrm>
            <a:off x="8067342" y="1127104"/>
            <a:ext cx="2776136" cy="3219476"/>
          </a:xfrm>
          <a:prstGeom prst="rect">
            <a:avLst/>
          </a:prstGeom>
          <a:gradFill flip="none" rotWithShape="1">
            <a:gsLst>
              <a:gs pos="55000">
                <a:schemeClr val="accent5">
                  <a:lumMod val="75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/>
              <a:t>上海篇</a:t>
            </a:r>
          </a:p>
        </p:txBody>
      </p:sp>
      <p:sp>
        <p:nvSpPr>
          <p:cNvPr id="20" name="矩形 19"/>
          <p:cNvSpPr/>
          <p:nvPr/>
        </p:nvSpPr>
        <p:spPr>
          <a:xfrm>
            <a:off x="8126409" y="9249634"/>
            <a:ext cx="2776136" cy="3219476"/>
          </a:xfrm>
          <a:prstGeom prst="rect">
            <a:avLst/>
          </a:prstGeom>
          <a:gradFill flip="none" rotWithShape="1">
            <a:gsLst>
              <a:gs pos="58000">
                <a:schemeClr val="accent3">
                  <a:lumMod val="75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/>
              <a:t>海南篇</a:t>
            </a:r>
          </a:p>
        </p:txBody>
      </p:sp>
    </p:spTree>
    <p:extLst>
      <p:ext uri="{BB962C8B-B14F-4D97-AF65-F5344CB8AC3E}">
        <p14:creationId xmlns:p14="http://schemas.microsoft.com/office/powerpoint/2010/main" val="2920487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D703F7D6-4F31-4612-9AD4-51FD735708C0}"/>
              </a:ext>
            </a:extLst>
          </p:cNvPr>
          <p:cNvSpPr/>
          <p:nvPr/>
        </p:nvSpPr>
        <p:spPr>
          <a:xfrm>
            <a:off x="-1" y="0"/>
            <a:ext cx="24387175" cy="13716000"/>
          </a:xfrm>
          <a:prstGeom prst="rect">
            <a:avLst/>
          </a:prstGeom>
          <a:solidFill>
            <a:schemeClr val="accent4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5">
            <a:extLst>
              <a:ext uri="{FF2B5EF4-FFF2-40B4-BE49-F238E27FC236}">
                <a16:creationId xmlns:a16="http://schemas.microsoft.com/office/drawing/2014/main" xmlns="" id="{22271D06-CCCB-4F29-8221-88C1CD368E98}"/>
              </a:ext>
            </a:extLst>
          </p:cNvPr>
          <p:cNvSpPr/>
          <p:nvPr/>
        </p:nvSpPr>
        <p:spPr>
          <a:xfrm flipV="1">
            <a:off x="1221648" y="-1"/>
            <a:ext cx="11503742" cy="13716000"/>
          </a:xfrm>
          <a:prstGeom prst="parallelogram">
            <a:avLst>
              <a:gd name="adj" fmla="val 668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22" y="4106333"/>
            <a:ext cx="12254240" cy="849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组合 21">
            <a:extLst>
              <a:ext uri="{FF2B5EF4-FFF2-40B4-BE49-F238E27FC236}">
                <a16:creationId xmlns:a16="http://schemas.microsoft.com/office/drawing/2014/main" xmlns="" id="{E1F9F581-0569-4624-AB9C-99BF91F80A69}"/>
              </a:ext>
            </a:extLst>
          </p:cNvPr>
          <p:cNvGrpSpPr/>
          <p:nvPr/>
        </p:nvGrpSpPr>
        <p:grpSpPr>
          <a:xfrm>
            <a:off x="13858154" y="3297201"/>
            <a:ext cx="8925134" cy="5321870"/>
            <a:chOff x="951690" y="446448"/>
            <a:chExt cx="10068132" cy="560474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F17A48C6-3264-48A0-8E41-54212380F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8" t="30747" r="16554" b="35868"/>
            <a:stretch/>
          </p:blipFill>
          <p:spPr>
            <a:xfrm>
              <a:off x="1330960" y="2463533"/>
              <a:ext cx="4334341" cy="15705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0BA06CA9-5CC3-497F-AC64-5A0365010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31" t="9333" r="20998" b="19852"/>
            <a:stretch/>
          </p:blipFill>
          <p:spPr>
            <a:xfrm>
              <a:off x="3775432" y="446448"/>
              <a:ext cx="1630639" cy="1644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C8817423-8D10-4C99-9D7D-8CF96D0DE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336" y="2463533"/>
              <a:ext cx="4184423" cy="15705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7C9BD46C-D3D1-4142-A2D6-9BBC0B59A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1" r="18608"/>
            <a:stretch/>
          </p:blipFill>
          <p:spPr>
            <a:xfrm>
              <a:off x="951690" y="446448"/>
              <a:ext cx="1661266" cy="1644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A42F52BF-E5A1-49F0-873C-1971B2C6B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422" y="446449"/>
              <a:ext cx="1644400" cy="1644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9571261F-35CB-4148-8D38-2DE2AB38C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546" y="446448"/>
              <a:ext cx="1644400" cy="1644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6A574DD2-174F-4F76-9EA2-3B565D00A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03" t="37185" r="29102" b="39913"/>
            <a:stretch/>
          </p:blipFill>
          <p:spPr>
            <a:xfrm>
              <a:off x="4268359" y="4683011"/>
              <a:ext cx="2821705" cy="10919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0204CA73-D3EC-4D8D-AAA3-33F714C79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8427" y="4406796"/>
              <a:ext cx="1644400" cy="1644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513DADB0-8D34-41E6-8086-E32A4436B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9" t="19675" r="36937" b="35059"/>
            <a:stretch/>
          </p:blipFill>
          <p:spPr>
            <a:xfrm>
              <a:off x="2061405" y="4480617"/>
              <a:ext cx="1530001" cy="15705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4" name="矩形 23"/>
          <p:cNvSpPr/>
          <p:nvPr/>
        </p:nvSpPr>
        <p:spPr>
          <a:xfrm>
            <a:off x="13731166" y="9310224"/>
            <a:ext cx="11961875" cy="4062661"/>
          </a:xfrm>
          <a:prstGeom prst="rect">
            <a:avLst/>
          </a:prstGeom>
        </p:spPr>
        <p:txBody>
          <a:bodyPr wrap="square" lIns="182889" tIns="91445" rIns="182889" bIns="91445">
            <a:spAutoFit/>
          </a:bodyPr>
          <a:lstStyle/>
          <a:p>
            <a:r>
              <a:rPr lang="zh-CN" altLang="en-US" sz="3600" dirty="0">
                <a:solidFill>
                  <a:schemeClr val="bg2"/>
                </a:solidFill>
              </a:rPr>
              <a:t>系列视频</a:t>
            </a:r>
            <a:r>
              <a:rPr lang="en-US" altLang="zh-CN" sz="3600" dirty="0">
                <a:solidFill>
                  <a:schemeClr val="bg2"/>
                </a:solidFill>
              </a:rPr>
              <a:t>——</a:t>
            </a:r>
            <a:r>
              <a:rPr lang="zh-CN" altLang="en-US" sz="3600" dirty="0">
                <a:solidFill>
                  <a:schemeClr val="bg2"/>
                </a:solidFill>
              </a:rPr>
              <a:t>冬季问题充电慢</a:t>
            </a:r>
          </a:p>
          <a:p>
            <a:r>
              <a:rPr lang="zh-CN" altLang="en-US" sz="3600" dirty="0">
                <a:solidFill>
                  <a:schemeClr val="bg2"/>
                </a:solidFill>
              </a:rPr>
              <a:t>系列视频</a:t>
            </a:r>
            <a:r>
              <a:rPr lang="en-US" altLang="zh-CN" sz="3600" dirty="0">
                <a:solidFill>
                  <a:schemeClr val="bg2"/>
                </a:solidFill>
              </a:rPr>
              <a:t>——</a:t>
            </a:r>
            <a:r>
              <a:rPr lang="zh-CN" altLang="en-US" sz="3600" dirty="0">
                <a:solidFill>
                  <a:schemeClr val="bg2"/>
                </a:solidFill>
              </a:rPr>
              <a:t>冬季问题掉电快</a:t>
            </a:r>
          </a:p>
          <a:p>
            <a:r>
              <a:rPr lang="zh-CN" altLang="en-US" sz="3600" dirty="0">
                <a:solidFill>
                  <a:schemeClr val="bg2"/>
                </a:solidFill>
              </a:rPr>
              <a:t>系列视频</a:t>
            </a:r>
            <a:r>
              <a:rPr lang="en-US" altLang="zh-CN" sz="3600" dirty="0">
                <a:solidFill>
                  <a:schemeClr val="bg2"/>
                </a:solidFill>
              </a:rPr>
              <a:t>——</a:t>
            </a:r>
            <a:r>
              <a:rPr lang="zh-CN" altLang="en-US" sz="3600" dirty="0">
                <a:solidFill>
                  <a:schemeClr val="bg2"/>
                </a:solidFill>
              </a:rPr>
              <a:t>趴窝问题</a:t>
            </a:r>
          </a:p>
          <a:p>
            <a:r>
              <a:rPr lang="zh-CN" altLang="en-US" sz="3600" dirty="0">
                <a:solidFill>
                  <a:schemeClr val="bg2"/>
                </a:solidFill>
              </a:rPr>
              <a:t>系列视频</a:t>
            </a:r>
            <a:r>
              <a:rPr lang="en-US" altLang="zh-CN" sz="3600" dirty="0">
                <a:solidFill>
                  <a:schemeClr val="bg2"/>
                </a:solidFill>
              </a:rPr>
              <a:t>——</a:t>
            </a:r>
            <a:r>
              <a:rPr lang="zh-CN" altLang="en-US" sz="3600" dirty="0">
                <a:solidFill>
                  <a:schemeClr val="bg2"/>
                </a:solidFill>
              </a:rPr>
              <a:t>峰谷平电价问题</a:t>
            </a:r>
          </a:p>
          <a:p>
            <a:r>
              <a:rPr lang="zh-CN" altLang="en-US" sz="3600" dirty="0">
                <a:solidFill>
                  <a:schemeClr val="bg2"/>
                </a:solidFill>
              </a:rPr>
              <a:t>系列视频</a:t>
            </a:r>
            <a:r>
              <a:rPr lang="en-US" altLang="zh-CN" sz="3600" dirty="0">
                <a:solidFill>
                  <a:schemeClr val="bg2"/>
                </a:solidFill>
              </a:rPr>
              <a:t>——</a:t>
            </a:r>
            <a:r>
              <a:rPr lang="zh-CN" altLang="en-US" sz="3600" dirty="0">
                <a:solidFill>
                  <a:schemeClr val="bg2"/>
                </a:solidFill>
              </a:rPr>
              <a:t>油车占位问题</a:t>
            </a:r>
          </a:p>
          <a:p>
            <a:r>
              <a:rPr lang="zh-CN" altLang="en-US" sz="3600" dirty="0">
                <a:solidFill>
                  <a:schemeClr val="bg2"/>
                </a:solidFill>
              </a:rPr>
              <a:t>疫情期间在北京充电是一种什么体验</a:t>
            </a:r>
            <a:endParaRPr lang="en-US" altLang="zh-CN" sz="3600" dirty="0">
              <a:solidFill>
                <a:schemeClr val="bg2"/>
              </a:solidFill>
            </a:endParaRPr>
          </a:p>
          <a:p>
            <a:r>
              <a:rPr lang="en-US" altLang="zh-CN" sz="3600" dirty="0">
                <a:solidFill>
                  <a:schemeClr val="bg2"/>
                </a:solidFill>
              </a:rPr>
              <a:t>……</a:t>
            </a:r>
            <a:endParaRPr lang="zh-CN" altLang="en-US" sz="3600" dirty="0">
              <a:solidFill>
                <a:schemeClr val="bg2"/>
              </a:solidFill>
            </a:endParaRPr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xmlns="" id="{9E0D4F17-B5E0-4C9F-BDF6-B46CC2D4352B}"/>
              </a:ext>
            </a:extLst>
          </p:cNvPr>
          <p:cNvSpPr txBox="1">
            <a:spLocks/>
          </p:cNvSpPr>
          <p:nvPr/>
        </p:nvSpPr>
        <p:spPr>
          <a:xfrm>
            <a:off x="13819104" y="980979"/>
            <a:ext cx="22062104" cy="1230030"/>
          </a:xfrm>
          <a:prstGeom prst="rect">
            <a:avLst/>
          </a:prstGeo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系列短视频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0107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D703F7D6-4F31-4612-9AD4-51FD735708C0}"/>
              </a:ext>
            </a:extLst>
          </p:cNvPr>
          <p:cNvSpPr/>
          <p:nvPr/>
        </p:nvSpPr>
        <p:spPr>
          <a:xfrm>
            <a:off x="-1" y="0"/>
            <a:ext cx="24387175" cy="13716000"/>
          </a:xfrm>
          <a:prstGeom prst="rect">
            <a:avLst/>
          </a:prstGeom>
          <a:solidFill>
            <a:schemeClr val="accent4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5">
            <a:extLst>
              <a:ext uri="{FF2B5EF4-FFF2-40B4-BE49-F238E27FC236}">
                <a16:creationId xmlns:a16="http://schemas.microsoft.com/office/drawing/2014/main" xmlns="" id="{22271D06-CCCB-4F29-8221-88C1CD368E98}"/>
              </a:ext>
            </a:extLst>
          </p:cNvPr>
          <p:cNvSpPr/>
          <p:nvPr/>
        </p:nvSpPr>
        <p:spPr>
          <a:xfrm flipV="1">
            <a:off x="1221648" y="-1"/>
            <a:ext cx="11503742" cy="13716000"/>
          </a:xfrm>
          <a:prstGeom prst="parallelogram">
            <a:avLst>
              <a:gd name="adj" fmla="val 668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标题 1"/>
          <p:cNvSpPr txBox="1">
            <a:spLocks/>
          </p:cNvSpPr>
          <p:nvPr/>
        </p:nvSpPr>
        <p:spPr>
          <a:xfrm>
            <a:off x="12952876" y="1404313"/>
            <a:ext cx="10271764" cy="1230030"/>
          </a:xfrm>
          <a:prstGeom prst="rect">
            <a:avLst/>
          </a:prstGeo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联盟伙伴平台</a:t>
            </a:r>
          </a:p>
        </p:txBody>
      </p:sp>
      <p:grpSp>
        <p:nvGrpSpPr>
          <p:cNvPr id="14" name="组合 3"/>
          <p:cNvGrpSpPr/>
          <p:nvPr/>
        </p:nvGrpSpPr>
        <p:grpSpPr>
          <a:xfrm>
            <a:off x="2998663" y="3428003"/>
            <a:ext cx="18389850" cy="9247740"/>
            <a:chOff x="1298104" y="2715954"/>
            <a:chExt cx="8581647" cy="4096399"/>
          </a:xfrm>
        </p:grpSpPr>
        <p:pic>
          <p:nvPicPr>
            <p:cNvPr id="15" name="Picture 5" descr="EF logo 透明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2454" y="2722129"/>
              <a:ext cx="1179457" cy="679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6" name="Picture 7" descr="e充网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480" y="2917164"/>
              <a:ext cx="1094599" cy="437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7" name="Picture 8" descr="微信图片_2017041214562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7398" y="2834014"/>
              <a:ext cx="1430598" cy="428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8" name="Picture 9" descr="f7143f57634b5386e817eaf3d82d4ed6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0997" y="2715954"/>
              <a:ext cx="862044" cy="862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9" name="Picture 10" descr="充电桩1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2531" y="3794347"/>
              <a:ext cx="1890440" cy="733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0" name="Picture 11" descr="LOGO-定稿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479" y="6118274"/>
              <a:ext cx="1230244" cy="492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1" name="Picture 12" descr="图片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104" y="2715954"/>
              <a:ext cx="771763" cy="707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2" name="Picture 13" descr="微信图片_20170419174737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1911" y="4046346"/>
              <a:ext cx="1018232" cy="530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3" name="Picture 14" descr="btev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479" y="5051483"/>
              <a:ext cx="1094599" cy="6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4" name="图片 23" descr="th[9]">
              <a:extLst>
                <a:ext uri="{FF2B5EF4-FFF2-40B4-BE49-F238E27FC236}">
                  <a16:creationId xmlns:a16="http://schemas.microsoft.com/office/drawing/2014/main" xmlns="" id="{90629E07-D459-431F-9B2A-38D34D9FC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02423" y="3844049"/>
              <a:ext cx="609690" cy="60969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9864E299-BDD6-4158-AB04-10BF2DF77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40540" y="4956553"/>
              <a:ext cx="669734" cy="663961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595D3DB3-6EEB-4753-89AC-E3A4A7AF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25612" t="22482" r="67841" b="63517"/>
            <a:stretch>
              <a:fillRect/>
            </a:stretch>
          </p:blipFill>
          <p:spPr>
            <a:xfrm>
              <a:off x="9147234" y="2844622"/>
              <a:ext cx="732517" cy="73337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8D1B9246-4D6F-4E7B-8D37-A241E033E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762665" y="3873301"/>
              <a:ext cx="790724" cy="52759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10CDEC20-8915-4148-91A4-158F42D02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439665" y="4928581"/>
              <a:ext cx="666173" cy="72610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5D83D195-152B-4F69-AE73-A5C7F33CC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9823" t="-5261" r="9823" b="-5261"/>
            <a:stretch/>
          </p:blipFill>
          <p:spPr>
            <a:xfrm>
              <a:off x="3857858" y="5078047"/>
              <a:ext cx="760412" cy="583118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0740FC09-2F7A-4E03-867C-C4F0B2A85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r="4474"/>
            <a:stretch/>
          </p:blipFill>
          <p:spPr>
            <a:xfrm>
              <a:off x="4776882" y="4052052"/>
              <a:ext cx="1396644" cy="481307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7DF3E85A-F440-4DDB-ADA6-67E6F5C12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387099" y="4987018"/>
              <a:ext cx="633497" cy="633497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xmlns="" id="{89D89ED2-32D4-41C5-9711-C1CEB4F9E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128827" y="3877335"/>
              <a:ext cx="662224" cy="602624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BC656572-B511-4D2D-8372-4636D7EE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493382" y="3912986"/>
              <a:ext cx="582718" cy="567747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A4939118-9927-40C7-9965-B614C21D0CA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9100637" y="4999397"/>
              <a:ext cx="704241" cy="61415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4945447E-637C-4E59-B5A9-C77515DBE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513"/>
            <a:stretch/>
          </p:blipFill>
          <p:spPr>
            <a:xfrm>
              <a:off x="7736376" y="4995488"/>
              <a:ext cx="1019247" cy="58533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33C583C4-6241-4B48-BF90-B65DE8007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786062" y="2722129"/>
              <a:ext cx="1018232" cy="1041113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1276843-161D-48B3-AFC0-849D3C86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347129" y="6067707"/>
              <a:ext cx="651961" cy="651961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B0B69F22-E192-4C25-AEF5-06DEEE002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928223" y="6159668"/>
              <a:ext cx="651961" cy="652685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1D0C9224-EC6F-49CC-A377-E343C5A46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654126" y="6041692"/>
              <a:ext cx="1262242" cy="68530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4BC3D060-D039-4DF1-82FF-A7E977F19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613082" y="6133301"/>
              <a:ext cx="1023120" cy="506495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E9FD6F83-DD55-46AB-AD32-A27005F0F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6170298" y="6088415"/>
              <a:ext cx="1230245" cy="538710"/>
            </a:xfrm>
            <a:prstGeom prst="rect">
              <a:avLst/>
            </a:prstGeom>
          </p:spPr>
        </p:pic>
      </p:grpSp>
      <p:sp>
        <p:nvSpPr>
          <p:cNvPr id="42" name="TextBox 5"/>
          <p:cNvSpPr txBox="1"/>
          <p:nvPr/>
        </p:nvSpPr>
        <p:spPr>
          <a:xfrm>
            <a:off x="19321295" y="12444906"/>
            <a:ext cx="1061847" cy="461675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r>
              <a:rPr lang="zh-CN" altLang="en-US" dirty="0"/>
              <a:t>。。。</a:t>
            </a:r>
          </a:p>
        </p:txBody>
      </p:sp>
    </p:spTree>
    <p:extLst>
      <p:ext uri="{BB962C8B-B14F-4D97-AF65-F5344CB8AC3E}">
        <p14:creationId xmlns:p14="http://schemas.microsoft.com/office/powerpoint/2010/main" val="361356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9">
            <a:extLst>
              <a:ext uri="{FF2B5EF4-FFF2-40B4-BE49-F238E27FC236}">
                <a16:creationId xmlns:a16="http://schemas.microsoft.com/office/drawing/2014/main" xmlns="" id="{CCC58F0C-B792-4534-9797-1DB3223D39F7}"/>
              </a:ext>
            </a:extLst>
          </p:cNvPr>
          <p:cNvSpPr/>
          <p:nvPr/>
        </p:nvSpPr>
        <p:spPr>
          <a:xfrm>
            <a:off x="0" y="0"/>
            <a:ext cx="24387175" cy="13716001"/>
          </a:xfrm>
          <a:prstGeom prst="rect">
            <a:avLst/>
          </a:prstGeom>
          <a:solidFill>
            <a:schemeClr val="accent4">
              <a:lumMod val="60000"/>
              <a:lumOff val="4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xmlns="" id="{2D9EED5F-AAD8-465A-9D2A-054E9A4A70BC}"/>
              </a:ext>
            </a:extLst>
          </p:cNvPr>
          <p:cNvSpPr/>
          <p:nvPr/>
        </p:nvSpPr>
        <p:spPr>
          <a:xfrm>
            <a:off x="0" y="3981373"/>
            <a:ext cx="24387175" cy="698885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4859" y="1645193"/>
            <a:ext cx="22063075" cy="1228725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Join us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8186959"/>
              </p:ext>
            </p:extLst>
          </p:nvPr>
        </p:nvGraphicFramePr>
        <p:xfrm>
          <a:off x="447614" y="3621688"/>
          <a:ext cx="23376187" cy="9017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77240" y="11900888"/>
            <a:ext cx="9091804" cy="800229"/>
          </a:xfrm>
          <a:prstGeom prst="rect">
            <a:avLst/>
          </a:prstGeom>
          <a:noFill/>
        </p:spPr>
        <p:txBody>
          <a:bodyPr wrap="square" lIns="182889" tIns="91445" rIns="182889" bIns="91445" rtlCol="0">
            <a:spAutoFit/>
          </a:bodyPr>
          <a:lstStyle/>
          <a:p>
            <a:r>
              <a:rPr lang="zh-CN" altLang="en-US" sz="4000" dirty="0">
                <a:solidFill>
                  <a:schemeClr val="accent4">
                    <a:lumMod val="50000"/>
                  </a:schemeClr>
                </a:solidFill>
              </a:rPr>
              <a:t>促进社会向清洁零排放汽车时代转变</a:t>
            </a:r>
          </a:p>
        </p:txBody>
      </p:sp>
    </p:spTree>
    <p:extLst>
      <p:ext uri="{BB962C8B-B14F-4D97-AF65-F5344CB8AC3E}">
        <p14:creationId xmlns:p14="http://schemas.microsoft.com/office/powerpoint/2010/main" val="228974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xmlns="" id="{CCC58F0C-B792-4534-9797-1DB3223D39F7}"/>
              </a:ext>
            </a:extLst>
          </p:cNvPr>
          <p:cNvSpPr/>
          <p:nvPr/>
        </p:nvSpPr>
        <p:spPr>
          <a:xfrm>
            <a:off x="0" y="0"/>
            <a:ext cx="24387175" cy="13716001"/>
          </a:xfrm>
          <a:prstGeom prst="rect">
            <a:avLst/>
          </a:prstGeom>
          <a:solidFill>
            <a:schemeClr val="accent4">
              <a:lumMod val="60000"/>
              <a:lumOff val="4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xmlns="" id="{2D9EED5F-AAD8-465A-9D2A-054E9A4A70BC}"/>
              </a:ext>
            </a:extLst>
          </p:cNvPr>
          <p:cNvSpPr/>
          <p:nvPr/>
        </p:nvSpPr>
        <p:spPr>
          <a:xfrm>
            <a:off x="8128794" y="-1"/>
            <a:ext cx="8128788" cy="137160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xmlns="" id="{5B06AEF2-FCE4-42BA-82E3-417E94E4490E}"/>
              </a:ext>
            </a:extLst>
          </p:cNvPr>
          <p:cNvSpPr txBox="1"/>
          <p:nvPr/>
        </p:nvSpPr>
        <p:spPr>
          <a:xfrm>
            <a:off x="9059402" y="4037836"/>
            <a:ext cx="6974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+mj-lt"/>
              </a:rPr>
              <a:t>谢谢支持！</a:t>
            </a:r>
            <a:endParaRPr lang="en-US" sz="7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图片 2" descr="F:\iCET\logo\小二维码.jpg">
            <a:extLst>
              <a:ext uri="{FF2B5EF4-FFF2-40B4-BE49-F238E27FC236}">
                <a16:creationId xmlns:a16="http://schemas.microsoft.com/office/drawing/2014/main" xmlns="" id="{8A46205C-024F-454C-B361-2A7F89FD022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203" y="7216032"/>
            <a:ext cx="2359844" cy="2246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F37320D-3687-44C1-B2BD-01D5D5921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157" y="7230253"/>
            <a:ext cx="2359844" cy="224682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962AAE3-5018-4E44-A8C0-B330A80E8132}"/>
              </a:ext>
            </a:extLst>
          </p:cNvPr>
          <p:cNvSpPr txBox="1"/>
          <p:nvPr/>
        </p:nvSpPr>
        <p:spPr>
          <a:xfrm>
            <a:off x="12106317" y="9826531"/>
            <a:ext cx="3545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BestEV</a:t>
            </a:r>
            <a:r>
              <a:rPr lang="zh-CN" altLang="en-US" sz="2800" dirty="0">
                <a:solidFill>
                  <a:schemeClr val="bg1"/>
                </a:solidFill>
              </a:rPr>
              <a:t>最优电动车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3CC3FEC2-77EC-4479-BBC9-AC8E1EB82EF8}"/>
              </a:ext>
            </a:extLst>
          </p:cNvPr>
          <p:cNvSpPr txBox="1"/>
          <p:nvPr/>
        </p:nvSpPr>
        <p:spPr>
          <a:xfrm>
            <a:off x="8435790" y="9826531"/>
            <a:ext cx="3986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</a:rPr>
              <a:t>能源与交通创新中心</a:t>
            </a:r>
          </a:p>
        </p:txBody>
      </p:sp>
    </p:spTree>
    <p:extLst>
      <p:ext uri="{BB962C8B-B14F-4D97-AF65-F5344CB8AC3E}">
        <p14:creationId xmlns:p14="http://schemas.microsoft.com/office/powerpoint/2010/main" val="1109952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E785EAD5-1B67-4251-B3B2-7BA13AC5F4B8}"/>
              </a:ext>
            </a:extLst>
          </p:cNvPr>
          <p:cNvSpPr txBox="1"/>
          <p:nvPr/>
        </p:nvSpPr>
        <p:spPr>
          <a:xfrm>
            <a:off x="13635318" y="2909518"/>
            <a:ext cx="10112188" cy="6659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/>
              <a:t>2020 </a:t>
            </a:r>
            <a:r>
              <a:rPr lang="zh-CN" altLang="en-US" sz="3200" dirty="0"/>
              <a:t>年，全国机动车四项污染物排放总量为</a:t>
            </a:r>
            <a:r>
              <a:rPr lang="en-US" altLang="zh-CN" sz="3200" dirty="0"/>
              <a:t>1593.0 </a:t>
            </a:r>
            <a:r>
              <a:rPr lang="zh-CN" altLang="en-US" sz="3200" dirty="0"/>
              <a:t>万吨。其中，一氧化碳（</a:t>
            </a:r>
            <a:r>
              <a:rPr lang="en-US" altLang="zh-CN" sz="3200" dirty="0"/>
              <a:t>CO</a:t>
            </a:r>
            <a:r>
              <a:rPr lang="zh-CN" altLang="en-US" sz="3200" dirty="0"/>
              <a:t>）、碳 氢化合物（</a:t>
            </a:r>
            <a:r>
              <a:rPr lang="en-US" altLang="zh-CN" sz="3200" dirty="0"/>
              <a:t>HC</a:t>
            </a:r>
            <a:r>
              <a:rPr lang="zh-CN" altLang="en-US" sz="3200" dirty="0"/>
              <a:t>）、氮氧化物（</a:t>
            </a:r>
            <a:r>
              <a:rPr lang="en-US" altLang="zh-CN" sz="3200" dirty="0"/>
              <a:t>NOx</a:t>
            </a:r>
            <a:r>
              <a:rPr lang="zh-CN" altLang="en-US" sz="3200" dirty="0"/>
              <a:t>）、颗粒物（</a:t>
            </a:r>
            <a:r>
              <a:rPr lang="en-US" altLang="zh-CN" sz="3200" dirty="0"/>
              <a:t>PM</a:t>
            </a:r>
            <a:r>
              <a:rPr lang="zh-CN" altLang="en-US" sz="3200" dirty="0"/>
              <a:t>）排放量分别为 </a:t>
            </a:r>
            <a:r>
              <a:rPr lang="en-US" altLang="zh-CN" sz="3200" dirty="0"/>
              <a:t>769.7 </a:t>
            </a:r>
            <a:r>
              <a:rPr lang="zh-CN" altLang="en-US" sz="3200" dirty="0"/>
              <a:t>万吨、</a:t>
            </a:r>
            <a:r>
              <a:rPr lang="en-US" altLang="zh-CN" sz="3200" dirty="0"/>
              <a:t>190.2 </a:t>
            </a:r>
            <a:r>
              <a:rPr lang="zh-CN" altLang="en-US" sz="3200" dirty="0"/>
              <a:t>万吨、 </a:t>
            </a:r>
            <a:r>
              <a:rPr lang="en-US" altLang="zh-CN" sz="3200" dirty="0"/>
              <a:t>626.3 </a:t>
            </a:r>
            <a:r>
              <a:rPr lang="zh-CN" altLang="en-US" sz="3200" dirty="0"/>
              <a:t>万吨、</a:t>
            </a:r>
            <a:r>
              <a:rPr lang="en-US" altLang="zh-CN" sz="3200" dirty="0"/>
              <a:t>6.8 </a:t>
            </a:r>
            <a:r>
              <a:rPr lang="zh-CN" altLang="en-US" sz="3200" dirty="0"/>
              <a:t>万吨。</a:t>
            </a:r>
            <a:endParaRPr lang="en-US" altLang="zh-CN" sz="32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3200" dirty="0"/>
              <a:t>汽车是污染物排放总量的主要贡献者，其排放的 </a:t>
            </a:r>
            <a:r>
              <a:rPr lang="en-US" altLang="zh-CN" sz="3200" dirty="0"/>
              <a:t>CO</a:t>
            </a:r>
            <a:r>
              <a:rPr lang="zh-CN" altLang="en-US" sz="3200" dirty="0"/>
              <a:t>、</a:t>
            </a:r>
            <a:r>
              <a:rPr lang="en-US" altLang="zh-CN" sz="3200" dirty="0"/>
              <a:t>HC</a:t>
            </a:r>
            <a:r>
              <a:rPr lang="zh-CN" altLang="en-US" sz="3200" dirty="0"/>
              <a:t>、</a:t>
            </a:r>
            <a:r>
              <a:rPr lang="en-US" altLang="zh-CN" sz="3200" dirty="0"/>
              <a:t>NOx </a:t>
            </a:r>
            <a:r>
              <a:rPr lang="zh-CN" altLang="en-US" sz="3200" dirty="0"/>
              <a:t>和 </a:t>
            </a:r>
            <a:r>
              <a:rPr lang="en-US" altLang="zh-CN" sz="3200" dirty="0"/>
              <a:t>PM </a:t>
            </a:r>
            <a:r>
              <a:rPr lang="zh-CN" altLang="en-US" sz="3200" dirty="0"/>
              <a:t>超过 </a:t>
            </a:r>
            <a:r>
              <a:rPr lang="en-US" altLang="zh-CN" sz="3200" dirty="0"/>
              <a:t>90%</a:t>
            </a:r>
            <a:r>
              <a:rPr lang="zh-CN" altLang="en-US" sz="3200" dirty="0"/>
              <a:t>。</a:t>
            </a:r>
            <a:endParaRPr lang="en-US" altLang="zh-CN" sz="32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3200" dirty="0"/>
              <a:t>柴油车 </a:t>
            </a:r>
            <a:r>
              <a:rPr lang="en-US" altLang="zh-CN" sz="3200" dirty="0"/>
              <a:t>NOx </a:t>
            </a:r>
            <a:r>
              <a:rPr lang="zh-CN" altLang="en-US" sz="3200" dirty="0"/>
              <a:t>排放量超过汽车排放总量的 </a:t>
            </a:r>
            <a:r>
              <a:rPr lang="en-US" altLang="zh-CN" sz="3200" dirty="0"/>
              <a:t>80%</a:t>
            </a:r>
            <a:r>
              <a:rPr lang="zh-CN" altLang="en-US" sz="3200" dirty="0"/>
              <a:t>，</a:t>
            </a:r>
            <a:r>
              <a:rPr lang="en-US" altLang="zh-CN" sz="3200" dirty="0"/>
              <a:t>PM </a:t>
            </a:r>
            <a:r>
              <a:rPr lang="zh-CN" altLang="en-US" sz="3200" dirty="0"/>
              <a:t>超过 </a:t>
            </a:r>
            <a:r>
              <a:rPr lang="en-US" altLang="zh-CN" sz="3200" dirty="0"/>
              <a:t>90%</a:t>
            </a:r>
            <a:r>
              <a:rPr lang="zh-CN" altLang="en-US" sz="3200" dirty="0"/>
              <a:t>；汽油车 </a:t>
            </a:r>
            <a:r>
              <a:rPr lang="en-US" altLang="zh-CN" sz="3200" dirty="0"/>
              <a:t>CO </a:t>
            </a:r>
            <a:r>
              <a:rPr lang="zh-CN" altLang="en-US" sz="3200" dirty="0"/>
              <a:t>超 过汽车排放总量的 </a:t>
            </a:r>
            <a:r>
              <a:rPr lang="en-US" altLang="zh-CN" sz="3200" dirty="0"/>
              <a:t>80%</a:t>
            </a:r>
            <a:r>
              <a:rPr lang="zh-CN" altLang="en-US" sz="3200" dirty="0"/>
              <a:t>，</a:t>
            </a:r>
            <a:r>
              <a:rPr lang="en-US" altLang="zh-CN" sz="3200" dirty="0"/>
              <a:t>HC </a:t>
            </a:r>
            <a:r>
              <a:rPr lang="zh-CN" altLang="en-US" sz="3200" dirty="0"/>
              <a:t>超过 </a:t>
            </a:r>
            <a:r>
              <a:rPr lang="en-US" altLang="zh-CN" sz="3200" dirty="0"/>
              <a:t>70%</a:t>
            </a:r>
            <a:r>
              <a:rPr lang="zh-CN" altLang="en-US" sz="3200" dirty="0"/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402677" y="12836494"/>
            <a:ext cx="4908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涞源：中国移动源环境管理年报（</a:t>
            </a:r>
            <a:r>
              <a:rPr kumimoji="1" lang="en-US" altLang="zh-CN" dirty="0" smtClean="0"/>
              <a:t>2021</a:t>
            </a:r>
            <a:r>
              <a:rPr kumimoji="1" lang="zh-CN" altLang="en-US" dirty="0" smtClean="0"/>
              <a:t>年）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648839" y="11635219"/>
            <a:ext cx="4996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图：机动车污染物排放量分担率</a:t>
            </a:r>
            <a:endParaRPr kumimoji="1" lang="zh-CN" altLang="en-US" sz="2400" dirty="0"/>
          </a:p>
        </p:txBody>
      </p:sp>
      <p:pic>
        <p:nvPicPr>
          <p:cNvPr id="7" name="图片占位符 3">
            <a:extLst>
              <a:ext uri="{FF2B5EF4-FFF2-40B4-BE49-F238E27FC236}">
                <a16:creationId xmlns:a16="http://schemas.microsoft.com/office/drawing/2014/main" xmlns="" id="{A5F045B9-2E26-4618-9661-EB9D01EB9C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r="971" b="6690"/>
          <a:stretch/>
        </p:blipFill>
        <p:spPr>
          <a:xfrm>
            <a:off x="1762636" y="1326839"/>
            <a:ext cx="10904493" cy="9965157"/>
          </a:xfrm>
        </p:spPr>
      </p:pic>
    </p:spTree>
    <p:extLst>
      <p:ext uri="{BB962C8B-B14F-4D97-AF65-F5344CB8AC3E}">
        <p14:creationId xmlns:p14="http://schemas.microsoft.com/office/powerpoint/2010/main" val="345404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9068" b="650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87" y="0"/>
            <a:ext cx="9365696" cy="137160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3128143" y="4738667"/>
            <a:ext cx="3982905" cy="4238668"/>
            <a:chOff x="0" y="0"/>
            <a:chExt cx="3982905" cy="4238668"/>
          </a:xfrm>
        </p:grpSpPr>
        <p:grpSp>
          <p:nvGrpSpPr>
            <p:cNvPr id="4" name="Group 4"/>
            <p:cNvGrpSpPr/>
            <p:nvPr/>
          </p:nvGrpSpPr>
          <p:grpSpPr>
            <a:xfrm>
              <a:off x="252237" y="0"/>
              <a:ext cx="3554630" cy="352075"/>
              <a:chOff x="0" y="0"/>
              <a:chExt cx="5770002" cy="5715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255270"/>
                <a:ext cx="5770002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5770002" h="69850">
                    <a:moveTo>
                      <a:pt x="5479172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5770002" y="69850"/>
                    </a:lnTo>
                    <a:lnTo>
                      <a:pt x="5770002" y="0"/>
                    </a:lnTo>
                    <a:close/>
                  </a:path>
                </a:pathLst>
              </a:custGeom>
              <a:solidFill>
                <a:srgbClr val="0A3F7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-1691059" y="1943297"/>
              <a:ext cx="3886593" cy="352075"/>
              <a:chOff x="0" y="0"/>
              <a:chExt cx="6308855" cy="571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255270"/>
                <a:ext cx="630885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6308856" h="69850">
                    <a:moveTo>
                      <a:pt x="6018026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6308856" y="69850"/>
                    </a:lnTo>
                    <a:lnTo>
                      <a:pt x="6308856" y="0"/>
                    </a:lnTo>
                    <a:close/>
                  </a:path>
                </a:pathLst>
              </a:custGeom>
              <a:solidFill>
                <a:srgbClr val="0A3F7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 rot="-5400000">
              <a:off x="3433715" y="373152"/>
              <a:ext cx="746305" cy="352075"/>
              <a:chOff x="0" y="0"/>
              <a:chExt cx="1211428" cy="5715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255270"/>
                <a:ext cx="1211428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11428" h="69850">
                    <a:moveTo>
                      <a:pt x="92059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1211428" y="69850"/>
                    </a:lnTo>
                    <a:lnTo>
                      <a:pt x="1211428" y="0"/>
                    </a:lnTo>
                    <a:close/>
                  </a:path>
                </a:pathLst>
              </a:custGeom>
              <a:solidFill>
                <a:srgbClr val="0A3F7D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5400000">
              <a:off x="3430569" y="3510295"/>
              <a:ext cx="752597" cy="352075"/>
              <a:chOff x="0" y="0"/>
              <a:chExt cx="1221642" cy="5715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255270"/>
                <a:ext cx="1221642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21642" h="69850">
                    <a:moveTo>
                      <a:pt x="930812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1221642" y="69850"/>
                    </a:lnTo>
                    <a:lnTo>
                      <a:pt x="1221642" y="0"/>
                    </a:lnTo>
                    <a:close/>
                  </a:path>
                </a:pathLst>
              </a:custGeom>
              <a:solidFill>
                <a:srgbClr val="0A3F7D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252237" y="3886593"/>
              <a:ext cx="3554630" cy="352075"/>
              <a:chOff x="0" y="0"/>
              <a:chExt cx="5770002" cy="5715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255270"/>
                <a:ext cx="5770002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5770002" h="69850">
                    <a:moveTo>
                      <a:pt x="5479172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5770002" y="69850"/>
                    </a:lnTo>
                    <a:lnTo>
                      <a:pt x="5770002" y="0"/>
                    </a:lnTo>
                    <a:close/>
                  </a:path>
                </a:pathLst>
              </a:custGeom>
              <a:solidFill>
                <a:srgbClr val="0A3F7D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0" y="2754594"/>
              <a:ext cx="504475" cy="50447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6350" y="-635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0" y="0"/>
                    </a:moveTo>
                    <a:lnTo>
                      <a:pt x="6350000" y="0"/>
                    </a:lnTo>
                    <a:lnTo>
                      <a:pt x="6350000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solidFill>
                <a:srgbClr val="0A3F7D"/>
              </a:solidFill>
            </p:spPr>
          </p:sp>
        </p:grpSp>
      </p:grpSp>
      <p:grpSp>
        <p:nvGrpSpPr>
          <p:cNvPr id="16" name="Group 16"/>
          <p:cNvGrpSpPr/>
          <p:nvPr/>
        </p:nvGrpSpPr>
        <p:grpSpPr>
          <a:xfrm>
            <a:off x="4533296" y="5623015"/>
            <a:ext cx="8480847" cy="2318863"/>
            <a:chOff x="0" y="-171451"/>
            <a:chExt cx="8480847" cy="2318862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71451"/>
              <a:ext cx="4797847" cy="1493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lnSpc>
                  <a:spcPts val="12484"/>
                </a:lnSpc>
                <a:defRPr/>
              </a:pPr>
              <a:r>
                <a:rPr lang="zh-CN" altLang="en-US" sz="8800" dirty="0">
                  <a:solidFill>
                    <a:srgbClr val="0A3F7D"/>
                  </a:solidFill>
                  <a:latin typeface="Calibri"/>
                  <a:ea typeface="庞门正道标题体简"/>
                </a:rPr>
                <a:t>关于我们</a:t>
              </a:r>
              <a:endParaRPr lang="en-US" sz="8800" dirty="0">
                <a:solidFill>
                  <a:srgbClr val="0A3F7D"/>
                </a:solidFill>
                <a:latin typeface="Calibri"/>
                <a:ea typeface="庞门正道标题体简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473380"/>
              <a:ext cx="8480847" cy="674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lnSpc>
                  <a:spcPts val="5599"/>
                </a:lnSpc>
                <a:spcBef>
                  <a:spcPct val="0"/>
                </a:spcBef>
                <a:defRPr/>
              </a:pPr>
              <a:r>
                <a:rPr lang="en-US" sz="3999" spc="319">
                  <a:solidFill>
                    <a:srgbClr val="0A3F7D"/>
                  </a:solidFill>
                  <a:latin typeface="字由点字典黑 65J"/>
                </a:rPr>
                <a:t>INTRODUCTION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143094" y="2409027"/>
            <a:ext cx="13411200" cy="9487469"/>
            <a:chOff x="-1" y="-82605"/>
            <a:chExt cx="10269964" cy="9487469"/>
          </a:xfrm>
        </p:grpSpPr>
        <p:sp>
          <p:nvSpPr>
            <p:cNvPr id="20" name="TextBox 20"/>
            <p:cNvSpPr txBox="1"/>
            <p:nvPr/>
          </p:nvSpPr>
          <p:spPr>
            <a:xfrm>
              <a:off x="-1" y="-82605"/>
              <a:ext cx="10269963" cy="80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1219170">
                <a:lnSpc>
                  <a:spcPts val="6720"/>
                </a:lnSpc>
                <a:spcBef>
                  <a:spcPct val="0"/>
                </a:spcBef>
                <a:defRPr/>
              </a:pPr>
              <a:r>
                <a:rPr lang="zh-CN" altLang="en-US" sz="4800" dirty="0">
                  <a:solidFill>
                    <a:srgbClr val="FFFFFF"/>
                  </a:solidFill>
                  <a:latin typeface="Calibri"/>
                  <a:ea typeface="庞门正道标题体简"/>
                </a:rPr>
                <a:t>关于我们</a:t>
              </a:r>
              <a:endParaRPr lang="en-US" sz="4800" dirty="0">
                <a:solidFill>
                  <a:srgbClr val="FFFFFF"/>
                </a:solidFill>
                <a:latin typeface="Calibri"/>
                <a:ea typeface="庞门正道标题体简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448647"/>
              <a:ext cx="10269963" cy="7956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spcAft>
                  <a:spcPts val="1600"/>
                </a:spcAft>
              </a:pPr>
              <a:r>
                <a:rPr lang="zh-CN" altLang="zh-CN" sz="3200" b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我们的愿景：创造一个更清洁的世界 </a:t>
              </a:r>
              <a:endParaRPr lang="zh-C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indent="372524" algn="just" defTabSz="1219170">
                <a:lnSpc>
                  <a:spcPct val="150000"/>
                </a:lnSpc>
                <a:spcAft>
                  <a:spcPts val="1067"/>
                </a:spcAft>
              </a:pPr>
              <a:r>
                <a:rPr lang="en-US" altLang="zh-CN" sz="2667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</a:t>
              </a:r>
              <a:r>
                <a:rPr lang="zh-CN" altLang="zh-CN" sz="2667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能源与交通创新中心（</a:t>
              </a:r>
              <a:r>
                <a:rPr lang="en-US" altLang="zh-CN" sz="2667" i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667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CET</a:t>
              </a:r>
              <a:r>
                <a:rPr lang="zh-CN" altLang="zh-CN" sz="2667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）是在美国加州和中国北京注册，独立的、非营利的专业组织，是一个在清洁交通，智慧能源管理和气候变化领域中具有领导力的智库机构。</a:t>
              </a:r>
              <a:r>
                <a:rPr lang="en-US" altLang="zh-CN" sz="2667" i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667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CET</a:t>
              </a:r>
              <a:r>
                <a:rPr lang="zh-CN" altLang="zh-CN" sz="2667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核心使命是为政府、企业、公众提供创造清洁低碳生态体系的创新型解决方案。</a:t>
              </a:r>
              <a:endParaRPr lang="en-US" altLang="zh-CN" sz="2667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indent="372524" algn="just" defTabSz="1219170">
                <a:spcAft>
                  <a:spcPts val="1067"/>
                </a:spcAft>
              </a:pPr>
              <a:endPara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defTabSz="1219170">
                <a:spcAft>
                  <a:spcPts val="800"/>
                </a:spcAft>
                <a:tabLst>
                  <a:tab pos="360671" algn="l"/>
                </a:tabLst>
              </a:pPr>
              <a:r>
                <a:rPr lang="en-US" altLang="zh-CN" sz="3200" b="1" i="1" dirty="0">
                  <a:solidFill>
                    <a:prstClr val="white"/>
                  </a:solidFill>
                  <a:latin typeface="微软雅黑" panose="020B0503020204020204" pitchFamily="34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3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CET</a:t>
              </a:r>
              <a:r>
                <a:rPr lang="zh-CN" altLang="zh-CN" sz="32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的核心优势：独立性 ﹡ 实践性 ﹡ 创新性</a:t>
              </a:r>
              <a:endParaRPr lang="zh-CN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algn="just" defTabSz="1219170">
                <a:lnSpc>
                  <a:spcPct val="150000"/>
                </a:lnSpc>
                <a:spcAft>
                  <a:spcPts val="1067"/>
                </a:spcAft>
              </a:pPr>
              <a:r>
                <a:rPr lang="en-US" altLang="zh-CN" sz="2667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 </a:t>
              </a:r>
              <a:r>
                <a:rPr lang="zh-CN" altLang="zh-CN" sz="2667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过去的十几年中，作为第三方独立智库机构，</a:t>
              </a:r>
              <a:r>
                <a:rPr lang="en-US" altLang="zh-CN" sz="2667" i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667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CET</a:t>
              </a:r>
              <a:r>
                <a:rPr lang="zh-CN" altLang="zh-CN" sz="2667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建立了良好的声誉。我们深刻认识到气候变化问题的严峻性，因而一直专注于为中国寻求可行的解决方案。我们秉承创新原则，致力于科学研究，并保证成果的独立性与实用性。 我们专注于促进技术与政策变革，以解决问题为导向，积极与各方建立合作关系，倡导绿色生活方式与可持续发展模式，以珍惜我们唯一的地球。</a:t>
              </a:r>
              <a:endParaRPr lang="zh-CN" altLang="zh-CN" sz="2667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algn="just" defTabSz="1219170">
                <a:spcAft>
                  <a:spcPts val="1067"/>
                </a:spcAft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 </a:t>
              </a:r>
              <a:endParaRPr lang="zh-CN" altLang="zh-CN" sz="240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algn="just" defTabSz="1219170">
                <a:lnSpc>
                  <a:spcPts val="2400"/>
                </a:lnSpc>
                <a:spcAft>
                  <a:spcPts val="667"/>
                </a:spcAft>
              </a:pPr>
              <a:endParaRPr lang="zh-CN" altLang="zh-CN" sz="2400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9A550844-68E1-4FA6-93D2-1033C77EA2EA}"/>
              </a:ext>
            </a:extLst>
          </p:cNvPr>
          <p:cNvGrpSpPr/>
          <p:nvPr/>
        </p:nvGrpSpPr>
        <p:grpSpPr>
          <a:xfrm>
            <a:off x="22251988" y="654687"/>
            <a:ext cx="1653495" cy="1636293"/>
            <a:chOff x="1066800" y="1071539"/>
            <a:chExt cx="2168196" cy="2090761"/>
          </a:xfrm>
        </p:grpSpPr>
        <p:sp>
          <p:nvSpPr>
            <p:cNvPr id="23" name="Oval 95">
              <a:extLst>
                <a:ext uri="{FF2B5EF4-FFF2-40B4-BE49-F238E27FC236}">
                  <a16:creationId xmlns:a16="http://schemas.microsoft.com/office/drawing/2014/main" xmlns="" id="{2C35CCE4-E68A-4B38-8CFE-3761DCE36A25}"/>
                </a:ext>
              </a:extLst>
            </p:cNvPr>
            <p:cNvSpPr/>
            <p:nvPr/>
          </p:nvSpPr>
          <p:spPr>
            <a:xfrm>
              <a:off x="1182229" y="1104900"/>
              <a:ext cx="1976567" cy="1976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9170"/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4" name="Rectangle 32">
              <a:extLst>
                <a:ext uri="{FF2B5EF4-FFF2-40B4-BE49-F238E27FC236}">
                  <a16:creationId xmlns:a16="http://schemas.microsoft.com/office/drawing/2014/main" xmlns="" id="{47A986AB-D7AB-4F5D-BE0E-358041C5B657}"/>
                </a:ext>
              </a:extLst>
            </p:cNvPr>
            <p:cNvSpPr>
              <a:spLocks/>
            </p:cNvSpPr>
            <p:nvPr/>
          </p:nvSpPr>
          <p:spPr>
            <a:xfrm>
              <a:off x="1066800" y="1071539"/>
              <a:ext cx="2168196" cy="2090761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9170"/>
              <a:endParaRPr lang="zh-CN" altLang="en-US" sz="24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97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9068" b="650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6967" y="4389978"/>
            <a:ext cx="3982905" cy="4238668"/>
            <a:chOff x="0" y="0"/>
            <a:chExt cx="3982905" cy="4238668"/>
          </a:xfrm>
        </p:grpSpPr>
        <p:grpSp>
          <p:nvGrpSpPr>
            <p:cNvPr id="3" name="Group 3"/>
            <p:cNvGrpSpPr/>
            <p:nvPr/>
          </p:nvGrpSpPr>
          <p:grpSpPr>
            <a:xfrm>
              <a:off x="252237" y="0"/>
              <a:ext cx="3554630" cy="352075"/>
              <a:chOff x="0" y="0"/>
              <a:chExt cx="5770002" cy="5715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255270"/>
                <a:ext cx="5770002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5770002" h="69850">
                    <a:moveTo>
                      <a:pt x="5479172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5770002" y="69850"/>
                    </a:lnTo>
                    <a:lnTo>
                      <a:pt x="577000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5400000">
              <a:off x="-1691059" y="1943297"/>
              <a:ext cx="3886593" cy="352075"/>
              <a:chOff x="0" y="0"/>
              <a:chExt cx="6308855" cy="5715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255270"/>
                <a:ext cx="630885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6308856" h="69850">
                    <a:moveTo>
                      <a:pt x="6018026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6308856" y="69850"/>
                    </a:lnTo>
                    <a:lnTo>
                      <a:pt x="630885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 rot="-5400000">
              <a:off x="3433715" y="373152"/>
              <a:ext cx="746305" cy="352075"/>
              <a:chOff x="0" y="0"/>
              <a:chExt cx="1211428" cy="5715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255270"/>
                <a:ext cx="1211428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11428" h="69850">
                    <a:moveTo>
                      <a:pt x="92059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1211428" y="69850"/>
                    </a:lnTo>
                    <a:lnTo>
                      <a:pt x="121142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3430569" y="3510295"/>
              <a:ext cx="752597" cy="352075"/>
              <a:chOff x="0" y="0"/>
              <a:chExt cx="1221642" cy="571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255270"/>
                <a:ext cx="1221642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221642" h="69850">
                    <a:moveTo>
                      <a:pt x="930812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1221642" y="69850"/>
                    </a:lnTo>
                    <a:lnTo>
                      <a:pt x="122164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252237" y="3886593"/>
              <a:ext cx="3554630" cy="352075"/>
              <a:chOff x="0" y="0"/>
              <a:chExt cx="5770002" cy="5715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255270"/>
                <a:ext cx="5770002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5770002" h="69850">
                    <a:moveTo>
                      <a:pt x="5479172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5770002" y="69850"/>
                    </a:lnTo>
                    <a:lnTo>
                      <a:pt x="577000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2754594"/>
              <a:ext cx="504475" cy="504475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6350" y="-635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0" y="0"/>
                    </a:moveTo>
                    <a:lnTo>
                      <a:pt x="6350000" y="0"/>
                    </a:lnTo>
                    <a:lnTo>
                      <a:pt x="6350000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29" name="Group 29"/>
          <p:cNvGrpSpPr/>
          <p:nvPr/>
        </p:nvGrpSpPr>
        <p:grpSpPr>
          <a:xfrm>
            <a:off x="1892443" y="5548892"/>
            <a:ext cx="6377480" cy="1824897"/>
            <a:chOff x="0" y="-133349"/>
            <a:chExt cx="6377481" cy="1824897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133349"/>
              <a:ext cx="6377481" cy="1180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1219170">
                <a:lnSpc>
                  <a:spcPts val="9706"/>
                </a:lnSpc>
                <a:defRPr/>
              </a:pPr>
              <a:r>
                <a:rPr lang="zh-CN" altLang="en-US" sz="7466" dirty="0">
                  <a:solidFill>
                    <a:srgbClr val="FFFFFF"/>
                  </a:solidFill>
                  <a:latin typeface="Calibri"/>
                  <a:ea typeface="庞门正道标题体简"/>
                </a:rPr>
                <a:t>成就概览</a:t>
              </a:r>
              <a:endParaRPr lang="en-US" sz="7466" dirty="0">
                <a:solidFill>
                  <a:srgbClr val="FFFFFF"/>
                </a:solidFill>
                <a:latin typeface="Calibri"/>
                <a:ea typeface="庞门正道标题体简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221676"/>
              <a:ext cx="6377481" cy="469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1219170">
                <a:lnSpc>
                  <a:spcPts val="3919"/>
                </a:lnSpc>
                <a:spcBef>
                  <a:spcPct val="0"/>
                </a:spcBef>
                <a:defRPr/>
              </a:pPr>
              <a:r>
                <a:rPr lang="en-US" sz="2799" dirty="0">
                  <a:solidFill>
                    <a:srgbClr val="FFFFFF"/>
                  </a:solidFill>
                  <a:latin typeface="字由点字典黑 65J"/>
                </a:rPr>
                <a:t>ACHIEVEMENTS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A80EA51F-1CB7-4846-850C-0F04F165A3BC}"/>
              </a:ext>
            </a:extLst>
          </p:cNvPr>
          <p:cNvGrpSpPr/>
          <p:nvPr/>
        </p:nvGrpSpPr>
        <p:grpSpPr>
          <a:xfrm>
            <a:off x="6023691" y="2515024"/>
            <a:ext cx="7091387" cy="8430260"/>
            <a:chOff x="4572000" y="1652447"/>
            <a:chExt cx="6592613" cy="6240364"/>
          </a:xfrm>
        </p:grpSpPr>
        <p:grpSp>
          <p:nvGrpSpPr>
            <p:cNvPr id="15" name="Group 15"/>
            <p:cNvGrpSpPr/>
            <p:nvPr/>
          </p:nvGrpSpPr>
          <p:grpSpPr>
            <a:xfrm rot="-5400000">
              <a:off x="4271471" y="1963235"/>
              <a:ext cx="906365" cy="284790"/>
              <a:chOff x="0" y="0"/>
              <a:chExt cx="4056911" cy="5715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255270"/>
                <a:ext cx="4056911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056911" h="69850">
                    <a:moveTo>
                      <a:pt x="376608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056911" y="69850"/>
                    </a:lnTo>
                    <a:lnTo>
                      <a:pt x="40569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2" name="AutoShape 32"/>
            <p:cNvSpPr/>
            <p:nvPr/>
          </p:nvSpPr>
          <p:spPr>
            <a:xfrm>
              <a:off x="4846315" y="1652447"/>
              <a:ext cx="6318298" cy="90636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4919507" y="1859407"/>
              <a:ext cx="6171914" cy="455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spcBef>
                  <a:spcPct val="0"/>
                </a:spcBef>
                <a:defRPr/>
              </a:pPr>
              <a:r>
                <a:rPr lang="en-US" altLang="zh-CN" sz="1867" b="1" i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</a:t>
              </a:r>
              <a:r>
                <a:rPr lang="en-US" altLang="zh-CN" sz="1867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CET</a:t>
              </a:r>
              <a:r>
                <a:rPr lang="zh-CN" altLang="en-US" sz="1867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在中国北京注册成立</a:t>
              </a:r>
            </a:p>
            <a:p>
              <a:pPr algn="just" defTabSz="1219170">
                <a:spcBef>
                  <a:spcPct val="0"/>
                </a:spcBef>
                <a:defRPr/>
              </a:pP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构建中国首个环境友好汽车评估系统</a:t>
              </a:r>
              <a:r>
                <a:rPr lang="en-US" altLang="zh-CN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中国绿车榜</a:t>
              </a:r>
            </a:p>
          </p:txBody>
        </p:sp>
        <p:grpSp>
          <p:nvGrpSpPr>
            <p:cNvPr id="44" name="Group 15">
              <a:extLst>
                <a:ext uri="{FF2B5EF4-FFF2-40B4-BE49-F238E27FC236}">
                  <a16:creationId xmlns:a16="http://schemas.microsoft.com/office/drawing/2014/main" xmlns="" id="{7DE5B4EA-92D6-4880-9A2A-8787B1344AF4}"/>
                </a:ext>
              </a:extLst>
            </p:cNvPr>
            <p:cNvGrpSpPr/>
            <p:nvPr/>
          </p:nvGrpSpPr>
          <p:grpSpPr>
            <a:xfrm rot="-5400000">
              <a:off x="4271471" y="3040095"/>
              <a:ext cx="906365" cy="284790"/>
              <a:chOff x="0" y="0"/>
              <a:chExt cx="4056911" cy="571500"/>
            </a:xfrm>
          </p:grpSpPr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xmlns="" id="{E4DF6962-0814-4CFA-BCA9-CE80C1838817}"/>
                  </a:ext>
                </a:extLst>
              </p:cNvPr>
              <p:cNvSpPr/>
              <p:nvPr/>
            </p:nvSpPr>
            <p:spPr>
              <a:xfrm>
                <a:off x="0" y="255270"/>
                <a:ext cx="4056911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056911" h="69850">
                    <a:moveTo>
                      <a:pt x="376608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056911" y="69850"/>
                    </a:lnTo>
                    <a:lnTo>
                      <a:pt x="40569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46" name="AutoShape 32">
              <a:extLst>
                <a:ext uri="{FF2B5EF4-FFF2-40B4-BE49-F238E27FC236}">
                  <a16:creationId xmlns:a16="http://schemas.microsoft.com/office/drawing/2014/main" xmlns="" id="{134930A3-B120-4EF0-B19E-4384F8EF5C98}"/>
                </a:ext>
              </a:extLst>
            </p:cNvPr>
            <p:cNvSpPr/>
            <p:nvPr/>
          </p:nvSpPr>
          <p:spPr>
            <a:xfrm>
              <a:off x="4846315" y="2729307"/>
              <a:ext cx="6318298" cy="9063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47" name="TextBox 34">
              <a:extLst>
                <a:ext uri="{FF2B5EF4-FFF2-40B4-BE49-F238E27FC236}">
                  <a16:creationId xmlns:a16="http://schemas.microsoft.com/office/drawing/2014/main" xmlns="" id="{A42B04E1-4265-4925-B62C-5FA595D39F2A}"/>
                </a:ext>
              </a:extLst>
            </p:cNvPr>
            <p:cNvSpPr txBox="1"/>
            <p:nvPr/>
          </p:nvSpPr>
          <p:spPr>
            <a:xfrm>
              <a:off x="4919507" y="2936267"/>
              <a:ext cx="6171914" cy="485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spcBef>
                  <a:spcPct val="0"/>
                </a:spcBef>
                <a:defRPr/>
              </a:pP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构建中国首个在线温室气体核算与报告系统</a:t>
              </a:r>
              <a:endParaRPr lang="en-US" altLang="zh-CN" sz="2133" b="1" dirty="0">
                <a:solidFill>
                  <a:srgbClr val="0A3F7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 defTabSz="1219170">
                <a:spcBef>
                  <a:spcPct val="0"/>
                </a:spcBef>
                <a:defRPr/>
              </a:pPr>
              <a:r>
                <a:rPr lang="en-US" altLang="zh-CN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中国碳注册</a:t>
              </a:r>
            </a:p>
          </p:txBody>
        </p:sp>
        <p:grpSp>
          <p:nvGrpSpPr>
            <p:cNvPr id="52" name="Group 15">
              <a:extLst>
                <a:ext uri="{FF2B5EF4-FFF2-40B4-BE49-F238E27FC236}">
                  <a16:creationId xmlns:a16="http://schemas.microsoft.com/office/drawing/2014/main" xmlns="" id="{B17C9F42-1019-420B-A7A5-BFADE1C28C69}"/>
                </a:ext>
              </a:extLst>
            </p:cNvPr>
            <p:cNvGrpSpPr/>
            <p:nvPr/>
          </p:nvGrpSpPr>
          <p:grpSpPr>
            <a:xfrm rot="-5400000">
              <a:off x="4261212" y="4076781"/>
              <a:ext cx="906365" cy="284790"/>
              <a:chOff x="0" y="0"/>
              <a:chExt cx="4056911" cy="571500"/>
            </a:xfrm>
          </p:grpSpPr>
          <p:sp>
            <p:nvSpPr>
              <p:cNvPr id="53" name="Freeform 16">
                <a:extLst>
                  <a:ext uri="{FF2B5EF4-FFF2-40B4-BE49-F238E27FC236}">
                    <a16:creationId xmlns:a16="http://schemas.microsoft.com/office/drawing/2014/main" xmlns="" id="{4DB77C18-1331-45D7-AB01-DC5CDF82AD73}"/>
                  </a:ext>
                </a:extLst>
              </p:cNvPr>
              <p:cNvSpPr/>
              <p:nvPr/>
            </p:nvSpPr>
            <p:spPr>
              <a:xfrm>
                <a:off x="0" y="255270"/>
                <a:ext cx="4056911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056911" h="69850">
                    <a:moveTo>
                      <a:pt x="376608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056911" y="69850"/>
                    </a:lnTo>
                    <a:lnTo>
                      <a:pt x="40569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4" name="AutoShape 32">
              <a:extLst>
                <a:ext uri="{FF2B5EF4-FFF2-40B4-BE49-F238E27FC236}">
                  <a16:creationId xmlns:a16="http://schemas.microsoft.com/office/drawing/2014/main" xmlns="" id="{977ED6E3-E470-4FE6-8A98-7EDD5493651E}"/>
                </a:ext>
              </a:extLst>
            </p:cNvPr>
            <p:cNvSpPr/>
            <p:nvPr/>
          </p:nvSpPr>
          <p:spPr>
            <a:xfrm>
              <a:off x="4836056" y="3765993"/>
              <a:ext cx="6318298" cy="90636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sp>
        <p:sp>
          <p:nvSpPr>
            <p:cNvPr id="55" name="TextBox 34">
              <a:extLst>
                <a:ext uri="{FF2B5EF4-FFF2-40B4-BE49-F238E27FC236}">
                  <a16:creationId xmlns:a16="http://schemas.microsoft.com/office/drawing/2014/main" xmlns="" id="{432795C9-B580-49D8-87DA-6AFBD6E15040}"/>
                </a:ext>
              </a:extLst>
            </p:cNvPr>
            <p:cNvSpPr txBox="1"/>
            <p:nvPr/>
          </p:nvSpPr>
          <p:spPr>
            <a:xfrm>
              <a:off x="4909248" y="3972953"/>
              <a:ext cx="6171914" cy="2429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spcBef>
                  <a:spcPct val="0"/>
                </a:spcBef>
                <a:defRPr/>
              </a:pP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首先将加州零排放积分机制</a:t>
              </a:r>
              <a:r>
                <a:rPr lang="en-US" altLang="zh-CN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ZEV</a:t>
              </a: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引入中国</a:t>
              </a:r>
              <a:endParaRPr lang="en-US" sz="2133" b="1" dirty="0">
                <a:solidFill>
                  <a:srgbClr val="0A3F7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6" name="Group 15">
              <a:extLst>
                <a:ext uri="{FF2B5EF4-FFF2-40B4-BE49-F238E27FC236}">
                  <a16:creationId xmlns:a16="http://schemas.microsoft.com/office/drawing/2014/main" xmlns="" id="{F83BA88B-8F82-4FA8-B8E7-1F2FDAE82CB4}"/>
                </a:ext>
              </a:extLst>
            </p:cNvPr>
            <p:cNvGrpSpPr/>
            <p:nvPr/>
          </p:nvGrpSpPr>
          <p:grpSpPr>
            <a:xfrm rot="-5400000">
              <a:off x="4261212" y="5153641"/>
              <a:ext cx="906365" cy="284790"/>
              <a:chOff x="0" y="0"/>
              <a:chExt cx="4056911" cy="571500"/>
            </a:xfrm>
          </p:grpSpPr>
          <p:sp>
            <p:nvSpPr>
              <p:cNvPr id="57" name="Freeform 16">
                <a:extLst>
                  <a:ext uri="{FF2B5EF4-FFF2-40B4-BE49-F238E27FC236}">
                    <a16:creationId xmlns:a16="http://schemas.microsoft.com/office/drawing/2014/main" xmlns="" id="{0384BEBF-AFCC-47A4-97FF-BAC82CF961FE}"/>
                  </a:ext>
                </a:extLst>
              </p:cNvPr>
              <p:cNvSpPr/>
              <p:nvPr/>
            </p:nvSpPr>
            <p:spPr>
              <a:xfrm>
                <a:off x="0" y="255270"/>
                <a:ext cx="4056911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056911" h="69850">
                    <a:moveTo>
                      <a:pt x="376608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056911" y="69850"/>
                    </a:lnTo>
                    <a:lnTo>
                      <a:pt x="40569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8" name="AutoShape 32">
              <a:extLst>
                <a:ext uri="{FF2B5EF4-FFF2-40B4-BE49-F238E27FC236}">
                  <a16:creationId xmlns:a16="http://schemas.microsoft.com/office/drawing/2014/main" xmlns="" id="{23D6DA15-3F8D-40A3-8557-8357B77B9BF4}"/>
                </a:ext>
              </a:extLst>
            </p:cNvPr>
            <p:cNvSpPr/>
            <p:nvPr/>
          </p:nvSpPr>
          <p:spPr>
            <a:xfrm>
              <a:off x="4836056" y="4842853"/>
              <a:ext cx="6318298" cy="9063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9" name="TextBox 34">
              <a:extLst>
                <a:ext uri="{FF2B5EF4-FFF2-40B4-BE49-F238E27FC236}">
                  <a16:creationId xmlns:a16="http://schemas.microsoft.com/office/drawing/2014/main" xmlns="" id="{4121B0B1-A6B2-4972-BF56-B0BC57B048D4}"/>
                </a:ext>
              </a:extLst>
            </p:cNvPr>
            <p:cNvSpPr txBox="1"/>
            <p:nvPr/>
          </p:nvSpPr>
          <p:spPr>
            <a:xfrm>
              <a:off x="4909248" y="5049813"/>
              <a:ext cx="6171914" cy="2429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spcBef>
                  <a:spcPct val="0"/>
                </a:spcBef>
                <a:defRPr/>
              </a:pP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于巴黎</a:t>
              </a:r>
              <a:r>
                <a:rPr lang="en-US" altLang="zh-CN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COP21</a:t>
              </a: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大会上启动“大数据于可持续交通倡议”</a:t>
              </a:r>
            </a:p>
          </p:txBody>
        </p:sp>
        <p:grpSp>
          <p:nvGrpSpPr>
            <p:cNvPr id="60" name="Group 15">
              <a:extLst>
                <a:ext uri="{FF2B5EF4-FFF2-40B4-BE49-F238E27FC236}">
                  <a16:creationId xmlns:a16="http://schemas.microsoft.com/office/drawing/2014/main" xmlns="" id="{51F04CEC-B4BB-4F82-8FEC-957730CE9D46}"/>
                </a:ext>
              </a:extLst>
            </p:cNvPr>
            <p:cNvGrpSpPr/>
            <p:nvPr/>
          </p:nvGrpSpPr>
          <p:grpSpPr>
            <a:xfrm rot="-5400000">
              <a:off x="4271471" y="6220374"/>
              <a:ext cx="906365" cy="284790"/>
              <a:chOff x="0" y="0"/>
              <a:chExt cx="4056911" cy="571500"/>
            </a:xfrm>
          </p:grpSpPr>
          <p:sp>
            <p:nvSpPr>
              <p:cNvPr id="61" name="Freeform 16">
                <a:extLst>
                  <a:ext uri="{FF2B5EF4-FFF2-40B4-BE49-F238E27FC236}">
                    <a16:creationId xmlns:a16="http://schemas.microsoft.com/office/drawing/2014/main" xmlns="" id="{0522C846-1D75-4E14-9574-9583AE4506C3}"/>
                  </a:ext>
                </a:extLst>
              </p:cNvPr>
              <p:cNvSpPr/>
              <p:nvPr/>
            </p:nvSpPr>
            <p:spPr>
              <a:xfrm>
                <a:off x="0" y="255270"/>
                <a:ext cx="4056911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056911" h="69850">
                    <a:moveTo>
                      <a:pt x="376608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056911" y="69850"/>
                    </a:lnTo>
                    <a:lnTo>
                      <a:pt x="40569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62" name="AutoShape 32">
              <a:extLst>
                <a:ext uri="{FF2B5EF4-FFF2-40B4-BE49-F238E27FC236}">
                  <a16:creationId xmlns:a16="http://schemas.microsoft.com/office/drawing/2014/main" xmlns="" id="{DB96A475-4F62-4B0C-9559-7901115CC1A6}"/>
                </a:ext>
              </a:extLst>
            </p:cNvPr>
            <p:cNvSpPr/>
            <p:nvPr/>
          </p:nvSpPr>
          <p:spPr>
            <a:xfrm>
              <a:off x="4846315" y="5909586"/>
              <a:ext cx="6318298" cy="90636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sp>
        <p:sp>
          <p:nvSpPr>
            <p:cNvPr id="63" name="TextBox 34">
              <a:extLst>
                <a:ext uri="{FF2B5EF4-FFF2-40B4-BE49-F238E27FC236}">
                  <a16:creationId xmlns:a16="http://schemas.microsoft.com/office/drawing/2014/main" xmlns="" id="{CEF5CD26-5541-4880-B2A5-8E4CA52183F9}"/>
                </a:ext>
              </a:extLst>
            </p:cNvPr>
            <p:cNvSpPr txBox="1"/>
            <p:nvPr/>
          </p:nvSpPr>
          <p:spPr>
            <a:xfrm>
              <a:off x="4919507" y="6116546"/>
              <a:ext cx="6171914" cy="2429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spcBef>
                  <a:spcPct val="0"/>
                </a:spcBef>
                <a:defRPr/>
              </a:pP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推动中国发布新能源汽车积分交易机制</a:t>
              </a:r>
              <a:endParaRPr lang="en-US" sz="2133" b="1" dirty="0">
                <a:solidFill>
                  <a:srgbClr val="0A3F7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4" name="Group 15">
              <a:extLst>
                <a:ext uri="{FF2B5EF4-FFF2-40B4-BE49-F238E27FC236}">
                  <a16:creationId xmlns:a16="http://schemas.microsoft.com/office/drawing/2014/main" xmlns="" id="{144240FF-1808-4CF0-B457-7305B8DC4375}"/>
                </a:ext>
              </a:extLst>
            </p:cNvPr>
            <p:cNvGrpSpPr/>
            <p:nvPr/>
          </p:nvGrpSpPr>
          <p:grpSpPr>
            <a:xfrm rot="-5400000">
              <a:off x="4271471" y="7297234"/>
              <a:ext cx="906365" cy="284790"/>
              <a:chOff x="0" y="0"/>
              <a:chExt cx="4056911" cy="571500"/>
            </a:xfrm>
          </p:grpSpPr>
          <p:sp>
            <p:nvSpPr>
              <p:cNvPr id="65" name="Freeform 16">
                <a:extLst>
                  <a:ext uri="{FF2B5EF4-FFF2-40B4-BE49-F238E27FC236}">
                    <a16:creationId xmlns:a16="http://schemas.microsoft.com/office/drawing/2014/main" xmlns="" id="{64CEF535-B104-43C5-9497-D54B9EED6242}"/>
                  </a:ext>
                </a:extLst>
              </p:cNvPr>
              <p:cNvSpPr/>
              <p:nvPr/>
            </p:nvSpPr>
            <p:spPr>
              <a:xfrm>
                <a:off x="0" y="255270"/>
                <a:ext cx="4056911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056911" h="69850">
                    <a:moveTo>
                      <a:pt x="376608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056911" y="69850"/>
                    </a:lnTo>
                    <a:lnTo>
                      <a:pt x="40569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66" name="AutoShape 32">
              <a:extLst>
                <a:ext uri="{FF2B5EF4-FFF2-40B4-BE49-F238E27FC236}">
                  <a16:creationId xmlns:a16="http://schemas.microsoft.com/office/drawing/2014/main" xmlns="" id="{D6484A93-9491-4A68-9456-200C90F4BDC6}"/>
                </a:ext>
              </a:extLst>
            </p:cNvPr>
            <p:cNvSpPr/>
            <p:nvPr/>
          </p:nvSpPr>
          <p:spPr>
            <a:xfrm>
              <a:off x="4846315" y="6986446"/>
              <a:ext cx="6318298" cy="9063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67" name="TextBox 34">
              <a:extLst>
                <a:ext uri="{FF2B5EF4-FFF2-40B4-BE49-F238E27FC236}">
                  <a16:creationId xmlns:a16="http://schemas.microsoft.com/office/drawing/2014/main" xmlns="" id="{C967696B-CA43-411A-AED1-142391B72576}"/>
                </a:ext>
              </a:extLst>
            </p:cNvPr>
            <p:cNvSpPr txBox="1"/>
            <p:nvPr/>
          </p:nvSpPr>
          <p:spPr>
            <a:xfrm>
              <a:off x="4919507" y="7193406"/>
              <a:ext cx="6171914" cy="485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spcBef>
                  <a:spcPct val="0"/>
                </a:spcBef>
                <a:defRPr/>
              </a:pP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发布的</a:t>
              </a:r>
              <a:r>
                <a:rPr lang="en-US" altLang="zh-CN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中国传统燃油汽车退出时间表</a:t>
              </a:r>
              <a:r>
                <a:rPr lang="en-US" altLang="zh-CN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研究建议</a:t>
              </a:r>
              <a:endParaRPr lang="en-US" altLang="zh-CN" sz="2133" b="1" dirty="0">
                <a:solidFill>
                  <a:srgbClr val="0A3F7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 defTabSz="1219170">
                <a:spcBef>
                  <a:spcPct val="0"/>
                </a:spcBef>
                <a:defRPr/>
              </a:pP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得到了工信部等相关部门重视与回复</a:t>
              </a:r>
              <a:endParaRPr lang="en-US" sz="2133" b="1" dirty="0">
                <a:solidFill>
                  <a:srgbClr val="0A3F7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26CDF58E-7DEE-4F22-B09B-41629C6CE309}"/>
              </a:ext>
            </a:extLst>
          </p:cNvPr>
          <p:cNvGrpSpPr/>
          <p:nvPr/>
        </p:nvGrpSpPr>
        <p:grpSpPr>
          <a:xfrm>
            <a:off x="16765587" y="1582289"/>
            <a:ext cx="7315195" cy="10427072"/>
            <a:chOff x="11546610" y="1028769"/>
            <a:chExt cx="6603088" cy="7315130"/>
          </a:xfrm>
        </p:grpSpPr>
        <p:grpSp>
          <p:nvGrpSpPr>
            <p:cNvPr id="68" name="Group 15">
              <a:extLst>
                <a:ext uri="{FF2B5EF4-FFF2-40B4-BE49-F238E27FC236}">
                  <a16:creationId xmlns:a16="http://schemas.microsoft.com/office/drawing/2014/main" xmlns="" id="{450FFB12-A9A8-4621-8C30-69DC6F01C911}"/>
                </a:ext>
              </a:extLst>
            </p:cNvPr>
            <p:cNvGrpSpPr/>
            <p:nvPr/>
          </p:nvGrpSpPr>
          <p:grpSpPr>
            <a:xfrm rot="-5400000">
              <a:off x="17554120" y="1347591"/>
              <a:ext cx="906365" cy="284790"/>
              <a:chOff x="0" y="0"/>
              <a:chExt cx="4056911" cy="571500"/>
            </a:xfrm>
          </p:grpSpPr>
          <p:sp>
            <p:nvSpPr>
              <p:cNvPr id="69" name="Freeform 16">
                <a:extLst>
                  <a:ext uri="{FF2B5EF4-FFF2-40B4-BE49-F238E27FC236}">
                    <a16:creationId xmlns:a16="http://schemas.microsoft.com/office/drawing/2014/main" xmlns="" id="{4A026CE3-54A8-4B0C-8B28-ABA52FF6F901}"/>
                  </a:ext>
                </a:extLst>
              </p:cNvPr>
              <p:cNvSpPr/>
              <p:nvPr/>
            </p:nvSpPr>
            <p:spPr>
              <a:xfrm>
                <a:off x="0" y="255270"/>
                <a:ext cx="4056911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056911" h="69850">
                    <a:moveTo>
                      <a:pt x="376608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056911" y="69850"/>
                    </a:lnTo>
                    <a:lnTo>
                      <a:pt x="40569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70" name="AutoShape 32">
              <a:extLst>
                <a:ext uri="{FF2B5EF4-FFF2-40B4-BE49-F238E27FC236}">
                  <a16:creationId xmlns:a16="http://schemas.microsoft.com/office/drawing/2014/main" xmlns="" id="{7D88E7AF-4299-4F61-ACB2-236E298C725B}"/>
                </a:ext>
              </a:extLst>
            </p:cNvPr>
            <p:cNvSpPr/>
            <p:nvPr/>
          </p:nvSpPr>
          <p:spPr>
            <a:xfrm>
              <a:off x="11556869" y="1028769"/>
              <a:ext cx="6318298" cy="9063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1" name="TextBox 34">
              <a:extLst>
                <a:ext uri="{FF2B5EF4-FFF2-40B4-BE49-F238E27FC236}">
                  <a16:creationId xmlns:a16="http://schemas.microsoft.com/office/drawing/2014/main" xmlns="" id="{8A877C40-B7BE-484E-9A9B-4941805DD491}"/>
                </a:ext>
              </a:extLst>
            </p:cNvPr>
            <p:cNvSpPr txBox="1"/>
            <p:nvPr/>
          </p:nvSpPr>
          <p:spPr>
            <a:xfrm>
              <a:off x="11701893" y="1235729"/>
              <a:ext cx="6100081" cy="4605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219170">
                <a:spcBef>
                  <a:spcPct val="0"/>
                </a:spcBef>
                <a:defRPr/>
              </a:pP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帮助中国构建首个汽车燃料经济性标准</a:t>
              </a:r>
              <a:endParaRPr lang="en-US" altLang="zh-CN" sz="2133" b="1" dirty="0">
                <a:solidFill>
                  <a:srgbClr val="0A3F7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 defTabSz="1219170">
                <a:spcBef>
                  <a:spcPct val="0"/>
                </a:spcBef>
                <a:defRPr/>
              </a:pPr>
              <a:r>
                <a:rPr lang="en-US" altLang="zh-CN" sz="2133" b="1" i="1" dirty="0">
                  <a:solidFill>
                    <a:srgbClr val="2F54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67" b="1" i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</a:t>
              </a:r>
              <a:r>
                <a:rPr lang="en-US" altLang="zh-CN" sz="1867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CET</a:t>
              </a:r>
              <a:r>
                <a:rPr lang="zh-CN" altLang="zh-CN" sz="1867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正式成立前，由安锋博士参与完成</a:t>
              </a:r>
              <a:endParaRPr lang="en-US" sz="1867" b="1" dirty="0">
                <a:solidFill>
                  <a:srgbClr val="1F497D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2" name="Group 15">
              <a:extLst>
                <a:ext uri="{FF2B5EF4-FFF2-40B4-BE49-F238E27FC236}">
                  <a16:creationId xmlns:a16="http://schemas.microsoft.com/office/drawing/2014/main" xmlns="" id="{890B522D-5A42-4C8A-8ABC-AB6AF7354FB4}"/>
                </a:ext>
              </a:extLst>
            </p:cNvPr>
            <p:cNvGrpSpPr/>
            <p:nvPr/>
          </p:nvGrpSpPr>
          <p:grpSpPr>
            <a:xfrm rot="-5400000">
              <a:off x="17554120" y="2424451"/>
              <a:ext cx="906365" cy="284790"/>
              <a:chOff x="0" y="0"/>
              <a:chExt cx="4056911" cy="571500"/>
            </a:xfrm>
          </p:grpSpPr>
          <p:sp>
            <p:nvSpPr>
              <p:cNvPr id="73" name="Freeform 16">
                <a:extLst>
                  <a:ext uri="{FF2B5EF4-FFF2-40B4-BE49-F238E27FC236}">
                    <a16:creationId xmlns:a16="http://schemas.microsoft.com/office/drawing/2014/main" xmlns="" id="{EBC0F5A3-5514-47D8-93D7-276BB6406596}"/>
                  </a:ext>
                </a:extLst>
              </p:cNvPr>
              <p:cNvSpPr/>
              <p:nvPr/>
            </p:nvSpPr>
            <p:spPr>
              <a:xfrm>
                <a:off x="0" y="255270"/>
                <a:ext cx="4056911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056911" h="69850">
                    <a:moveTo>
                      <a:pt x="376608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056911" y="69850"/>
                    </a:lnTo>
                    <a:lnTo>
                      <a:pt x="40569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74" name="AutoShape 32">
              <a:extLst>
                <a:ext uri="{FF2B5EF4-FFF2-40B4-BE49-F238E27FC236}">
                  <a16:creationId xmlns:a16="http://schemas.microsoft.com/office/drawing/2014/main" xmlns="" id="{1A08218B-A486-4726-86C9-492E93C61B1E}"/>
                </a:ext>
              </a:extLst>
            </p:cNvPr>
            <p:cNvSpPr/>
            <p:nvPr/>
          </p:nvSpPr>
          <p:spPr>
            <a:xfrm>
              <a:off x="11556869" y="2105629"/>
              <a:ext cx="6318298" cy="90636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sp>
        <p:sp>
          <p:nvSpPr>
            <p:cNvPr id="75" name="TextBox 34">
              <a:extLst>
                <a:ext uri="{FF2B5EF4-FFF2-40B4-BE49-F238E27FC236}">
                  <a16:creationId xmlns:a16="http://schemas.microsoft.com/office/drawing/2014/main" xmlns="" id="{BF784DE8-9977-4A5D-A4DD-983DE371CA91}"/>
                </a:ext>
              </a:extLst>
            </p:cNvPr>
            <p:cNvSpPr txBox="1"/>
            <p:nvPr/>
          </p:nvSpPr>
          <p:spPr>
            <a:xfrm>
              <a:off x="11630061" y="2312589"/>
              <a:ext cx="6171913" cy="230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spcBef>
                  <a:spcPct val="0"/>
                </a:spcBef>
                <a:defRPr/>
              </a:pP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推动中国首个生物燃料可持续发展标准出台</a:t>
              </a:r>
              <a:endParaRPr lang="en-US" sz="2133" b="1" dirty="0">
                <a:solidFill>
                  <a:srgbClr val="0A3F7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6" name="Group 15">
              <a:extLst>
                <a:ext uri="{FF2B5EF4-FFF2-40B4-BE49-F238E27FC236}">
                  <a16:creationId xmlns:a16="http://schemas.microsoft.com/office/drawing/2014/main" xmlns="" id="{0E2332FD-0E71-4880-BEDD-4AB9195E5E22}"/>
                </a:ext>
              </a:extLst>
            </p:cNvPr>
            <p:cNvGrpSpPr/>
            <p:nvPr/>
          </p:nvGrpSpPr>
          <p:grpSpPr>
            <a:xfrm rot="-5400000">
              <a:off x="17543861" y="3461137"/>
              <a:ext cx="906365" cy="284790"/>
              <a:chOff x="0" y="0"/>
              <a:chExt cx="4056911" cy="571500"/>
            </a:xfrm>
          </p:grpSpPr>
          <p:sp>
            <p:nvSpPr>
              <p:cNvPr id="77" name="Freeform 16">
                <a:extLst>
                  <a:ext uri="{FF2B5EF4-FFF2-40B4-BE49-F238E27FC236}">
                    <a16:creationId xmlns:a16="http://schemas.microsoft.com/office/drawing/2014/main" xmlns="" id="{4F109B77-ED2B-4658-9CEE-FBADADBB09BF}"/>
                  </a:ext>
                </a:extLst>
              </p:cNvPr>
              <p:cNvSpPr/>
              <p:nvPr/>
            </p:nvSpPr>
            <p:spPr>
              <a:xfrm>
                <a:off x="0" y="255270"/>
                <a:ext cx="4056911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056911" h="69850">
                    <a:moveTo>
                      <a:pt x="376608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056911" y="69850"/>
                    </a:lnTo>
                    <a:lnTo>
                      <a:pt x="40569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78" name="AutoShape 32">
              <a:extLst>
                <a:ext uri="{FF2B5EF4-FFF2-40B4-BE49-F238E27FC236}">
                  <a16:creationId xmlns:a16="http://schemas.microsoft.com/office/drawing/2014/main" xmlns="" id="{DCB2DC0C-299B-433D-BBEC-3BD4E13C392D}"/>
                </a:ext>
              </a:extLst>
            </p:cNvPr>
            <p:cNvSpPr/>
            <p:nvPr/>
          </p:nvSpPr>
          <p:spPr>
            <a:xfrm>
              <a:off x="11546610" y="3142315"/>
              <a:ext cx="6318298" cy="9063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9" name="TextBox 34">
              <a:extLst>
                <a:ext uri="{FF2B5EF4-FFF2-40B4-BE49-F238E27FC236}">
                  <a16:creationId xmlns:a16="http://schemas.microsoft.com/office/drawing/2014/main" xmlns="" id="{81E83D54-ADBF-463B-AEE2-07911C57DCD5}"/>
                </a:ext>
              </a:extLst>
            </p:cNvPr>
            <p:cNvSpPr txBox="1"/>
            <p:nvPr/>
          </p:nvSpPr>
          <p:spPr>
            <a:xfrm>
              <a:off x="11619802" y="3349275"/>
              <a:ext cx="6171913" cy="230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spcBef>
                  <a:spcPct val="0"/>
                </a:spcBef>
                <a:defRPr/>
              </a:pP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首先将加州气候变化法案</a:t>
              </a:r>
              <a:r>
                <a:rPr lang="en-US" altLang="zh-CN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AB32</a:t>
              </a: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引入中国</a:t>
              </a:r>
              <a:endParaRPr lang="en-US" sz="2133" b="1" dirty="0">
                <a:solidFill>
                  <a:srgbClr val="0A3F7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0" name="Group 15">
              <a:extLst>
                <a:ext uri="{FF2B5EF4-FFF2-40B4-BE49-F238E27FC236}">
                  <a16:creationId xmlns:a16="http://schemas.microsoft.com/office/drawing/2014/main" xmlns="" id="{84BF938B-FB82-4B2D-8C00-4D6F9AD1D9B2}"/>
                </a:ext>
              </a:extLst>
            </p:cNvPr>
            <p:cNvGrpSpPr/>
            <p:nvPr/>
          </p:nvGrpSpPr>
          <p:grpSpPr>
            <a:xfrm rot="-5400000">
              <a:off x="17543861" y="4537997"/>
              <a:ext cx="906365" cy="284790"/>
              <a:chOff x="0" y="0"/>
              <a:chExt cx="4056911" cy="571500"/>
            </a:xfrm>
          </p:grpSpPr>
          <p:sp>
            <p:nvSpPr>
              <p:cNvPr id="81" name="Freeform 16">
                <a:extLst>
                  <a:ext uri="{FF2B5EF4-FFF2-40B4-BE49-F238E27FC236}">
                    <a16:creationId xmlns:a16="http://schemas.microsoft.com/office/drawing/2014/main" xmlns="" id="{1541B86D-2D94-4423-82D8-9A8D8F20E071}"/>
                  </a:ext>
                </a:extLst>
              </p:cNvPr>
              <p:cNvSpPr/>
              <p:nvPr/>
            </p:nvSpPr>
            <p:spPr>
              <a:xfrm>
                <a:off x="0" y="255270"/>
                <a:ext cx="4056911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056911" h="69850">
                    <a:moveTo>
                      <a:pt x="376608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056911" y="69850"/>
                    </a:lnTo>
                    <a:lnTo>
                      <a:pt x="40569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82" name="AutoShape 32">
              <a:extLst>
                <a:ext uri="{FF2B5EF4-FFF2-40B4-BE49-F238E27FC236}">
                  <a16:creationId xmlns:a16="http://schemas.microsoft.com/office/drawing/2014/main" xmlns="" id="{1B1BEE00-70EF-4F6E-95B8-50D46F43B2C0}"/>
                </a:ext>
              </a:extLst>
            </p:cNvPr>
            <p:cNvSpPr/>
            <p:nvPr/>
          </p:nvSpPr>
          <p:spPr>
            <a:xfrm>
              <a:off x="11546610" y="4219175"/>
              <a:ext cx="6318298" cy="90636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sp>
        <p:sp>
          <p:nvSpPr>
            <p:cNvPr id="83" name="TextBox 34">
              <a:extLst>
                <a:ext uri="{FF2B5EF4-FFF2-40B4-BE49-F238E27FC236}">
                  <a16:creationId xmlns:a16="http://schemas.microsoft.com/office/drawing/2014/main" xmlns="" id="{A37A8658-75BC-4257-8A52-7DC2CCD8C6EB}"/>
                </a:ext>
              </a:extLst>
            </p:cNvPr>
            <p:cNvSpPr txBox="1"/>
            <p:nvPr/>
          </p:nvSpPr>
          <p:spPr>
            <a:xfrm>
              <a:off x="11619802" y="4426135"/>
              <a:ext cx="6171913" cy="230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spcBef>
                  <a:spcPct val="0"/>
                </a:spcBef>
                <a:defRPr/>
              </a:pP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成立国际清洁技术合作项目 </a:t>
              </a:r>
              <a:r>
                <a:rPr lang="en-US" altLang="zh-CN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美中清洁技术中心</a:t>
              </a:r>
            </a:p>
          </p:txBody>
        </p:sp>
        <p:grpSp>
          <p:nvGrpSpPr>
            <p:cNvPr id="84" name="Group 15">
              <a:extLst>
                <a:ext uri="{FF2B5EF4-FFF2-40B4-BE49-F238E27FC236}">
                  <a16:creationId xmlns:a16="http://schemas.microsoft.com/office/drawing/2014/main" xmlns="" id="{1119CA8C-E816-4CA0-B7FD-BC7F992B06CD}"/>
                </a:ext>
              </a:extLst>
            </p:cNvPr>
            <p:cNvGrpSpPr/>
            <p:nvPr/>
          </p:nvGrpSpPr>
          <p:grpSpPr>
            <a:xfrm rot="-5400000">
              <a:off x="17554120" y="5604730"/>
              <a:ext cx="906365" cy="284790"/>
              <a:chOff x="0" y="0"/>
              <a:chExt cx="4056911" cy="571500"/>
            </a:xfrm>
          </p:grpSpPr>
          <p:sp>
            <p:nvSpPr>
              <p:cNvPr id="85" name="Freeform 16">
                <a:extLst>
                  <a:ext uri="{FF2B5EF4-FFF2-40B4-BE49-F238E27FC236}">
                    <a16:creationId xmlns:a16="http://schemas.microsoft.com/office/drawing/2014/main" xmlns="" id="{98A9228E-C940-466F-A02C-E618FB66F493}"/>
                  </a:ext>
                </a:extLst>
              </p:cNvPr>
              <p:cNvSpPr/>
              <p:nvPr/>
            </p:nvSpPr>
            <p:spPr>
              <a:xfrm>
                <a:off x="0" y="255270"/>
                <a:ext cx="4056911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056911" h="69850">
                    <a:moveTo>
                      <a:pt x="376608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056911" y="69850"/>
                    </a:lnTo>
                    <a:lnTo>
                      <a:pt x="40569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86" name="AutoShape 32">
              <a:extLst>
                <a:ext uri="{FF2B5EF4-FFF2-40B4-BE49-F238E27FC236}">
                  <a16:creationId xmlns:a16="http://schemas.microsoft.com/office/drawing/2014/main" xmlns="" id="{81A5273D-FCC2-4D61-A04D-604152DAD431}"/>
                </a:ext>
              </a:extLst>
            </p:cNvPr>
            <p:cNvSpPr/>
            <p:nvPr/>
          </p:nvSpPr>
          <p:spPr>
            <a:xfrm>
              <a:off x="11556869" y="5285908"/>
              <a:ext cx="6318298" cy="9063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87" name="TextBox 34">
              <a:extLst>
                <a:ext uri="{FF2B5EF4-FFF2-40B4-BE49-F238E27FC236}">
                  <a16:creationId xmlns:a16="http://schemas.microsoft.com/office/drawing/2014/main" xmlns="" id="{CF533F7C-F121-4B00-A13C-7BCD957BFF66}"/>
                </a:ext>
              </a:extLst>
            </p:cNvPr>
            <p:cNvSpPr txBox="1"/>
            <p:nvPr/>
          </p:nvSpPr>
          <p:spPr>
            <a:xfrm>
              <a:off x="11630061" y="5492868"/>
              <a:ext cx="6171913" cy="230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spcBef>
                  <a:spcPct val="0"/>
                </a:spcBef>
                <a:defRPr/>
              </a:pP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构建中国首个电动汽车众评系统</a:t>
              </a:r>
              <a:r>
                <a:rPr lang="en-US" altLang="zh-CN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最优电动车</a:t>
              </a:r>
              <a:r>
                <a:rPr lang="en-US" altLang="zh-CN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BestEV</a:t>
              </a:r>
            </a:p>
          </p:txBody>
        </p:sp>
        <p:grpSp>
          <p:nvGrpSpPr>
            <p:cNvPr id="88" name="Group 15">
              <a:extLst>
                <a:ext uri="{FF2B5EF4-FFF2-40B4-BE49-F238E27FC236}">
                  <a16:creationId xmlns:a16="http://schemas.microsoft.com/office/drawing/2014/main" xmlns="" id="{73AB34E0-3322-4FD3-B6C5-92B14CE265DB}"/>
                </a:ext>
              </a:extLst>
            </p:cNvPr>
            <p:cNvGrpSpPr/>
            <p:nvPr/>
          </p:nvGrpSpPr>
          <p:grpSpPr>
            <a:xfrm rot="-5400000">
              <a:off x="17554120" y="6681590"/>
              <a:ext cx="906365" cy="284790"/>
              <a:chOff x="0" y="0"/>
              <a:chExt cx="4056911" cy="571500"/>
            </a:xfrm>
          </p:grpSpPr>
          <p:sp>
            <p:nvSpPr>
              <p:cNvPr id="89" name="Freeform 16">
                <a:extLst>
                  <a:ext uri="{FF2B5EF4-FFF2-40B4-BE49-F238E27FC236}">
                    <a16:creationId xmlns:a16="http://schemas.microsoft.com/office/drawing/2014/main" xmlns="" id="{5143D37C-31E2-4781-B2B7-86D2501A1F52}"/>
                  </a:ext>
                </a:extLst>
              </p:cNvPr>
              <p:cNvSpPr/>
              <p:nvPr/>
            </p:nvSpPr>
            <p:spPr>
              <a:xfrm>
                <a:off x="0" y="255270"/>
                <a:ext cx="4056911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056911" h="69850">
                    <a:moveTo>
                      <a:pt x="376608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056911" y="69850"/>
                    </a:lnTo>
                    <a:lnTo>
                      <a:pt x="40569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90" name="AutoShape 32">
              <a:extLst>
                <a:ext uri="{FF2B5EF4-FFF2-40B4-BE49-F238E27FC236}">
                  <a16:creationId xmlns:a16="http://schemas.microsoft.com/office/drawing/2014/main" xmlns="" id="{44880EC3-168C-4BD8-89E4-3588BD596C2F}"/>
                </a:ext>
              </a:extLst>
            </p:cNvPr>
            <p:cNvSpPr/>
            <p:nvPr/>
          </p:nvSpPr>
          <p:spPr>
            <a:xfrm>
              <a:off x="11556869" y="6362768"/>
              <a:ext cx="6318298" cy="90636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sp>
        <p:sp>
          <p:nvSpPr>
            <p:cNvPr id="91" name="TextBox 34">
              <a:extLst>
                <a:ext uri="{FF2B5EF4-FFF2-40B4-BE49-F238E27FC236}">
                  <a16:creationId xmlns:a16="http://schemas.microsoft.com/office/drawing/2014/main" xmlns="" id="{622BD70F-FFE7-4C66-893F-091D336E11A8}"/>
                </a:ext>
              </a:extLst>
            </p:cNvPr>
            <p:cNvSpPr txBox="1"/>
            <p:nvPr/>
          </p:nvSpPr>
          <p:spPr>
            <a:xfrm>
              <a:off x="11630061" y="6569728"/>
              <a:ext cx="6171913" cy="230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spcBef>
                  <a:spcPct val="0"/>
                </a:spcBef>
                <a:defRPr/>
              </a:pP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发布中国首份“传统燃油车退出时间表”研究报告</a:t>
              </a:r>
            </a:p>
          </p:txBody>
        </p:sp>
        <p:grpSp>
          <p:nvGrpSpPr>
            <p:cNvPr id="92" name="Group 15">
              <a:extLst>
                <a:ext uri="{FF2B5EF4-FFF2-40B4-BE49-F238E27FC236}">
                  <a16:creationId xmlns:a16="http://schemas.microsoft.com/office/drawing/2014/main" xmlns="" id="{CA62B1E8-EA9A-4C60-A0E3-F015EB4173F7}"/>
                </a:ext>
              </a:extLst>
            </p:cNvPr>
            <p:cNvGrpSpPr/>
            <p:nvPr/>
          </p:nvGrpSpPr>
          <p:grpSpPr>
            <a:xfrm rot="-5400000">
              <a:off x="17554120" y="7748322"/>
              <a:ext cx="906365" cy="284790"/>
              <a:chOff x="0" y="0"/>
              <a:chExt cx="4056911" cy="571500"/>
            </a:xfrm>
          </p:grpSpPr>
          <p:sp>
            <p:nvSpPr>
              <p:cNvPr id="93" name="Freeform 16">
                <a:extLst>
                  <a:ext uri="{FF2B5EF4-FFF2-40B4-BE49-F238E27FC236}">
                    <a16:creationId xmlns:a16="http://schemas.microsoft.com/office/drawing/2014/main" xmlns="" id="{9819DA32-2E2A-44CA-9104-96A7F7C472B9}"/>
                  </a:ext>
                </a:extLst>
              </p:cNvPr>
              <p:cNvSpPr/>
              <p:nvPr/>
            </p:nvSpPr>
            <p:spPr>
              <a:xfrm>
                <a:off x="0" y="255270"/>
                <a:ext cx="4056911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056911" h="69850">
                    <a:moveTo>
                      <a:pt x="3766081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4056911" y="69850"/>
                    </a:lnTo>
                    <a:lnTo>
                      <a:pt x="40569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94" name="AutoShape 32">
              <a:extLst>
                <a:ext uri="{FF2B5EF4-FFF2-40B4-BE49-F238E27FC236}">
                  <a16:creationId xmlns:a16="http://schemas.microsoft.com/office/drawing/2014/main" xmlns="" id="{304EF76D-3200-47FE-8705-89AEC8DE8090}"/>
                </a:ext>
              </a:extLst>
            </p:cNvPr>
            <p:cNvSpPr/>
            <p:nvPr/>
          </p:nvSpPr>
          <p:spPr>
            <a:xfrm>
              <a:off x="11556869" y="7429500"/>
              <a:ext cx="6318298" cy="9063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95" name="TextBox 34">
              <a:extLst>
                <a:ext uri="{FF2B5EF4-FFF2-40B4-BE49-F238E27FC236}">
                  <a16:creationId xmlns:a16="http://schemas.microsoft.com/office/drawing/2014/main" xmlns="" id="{1CB562FB-8EAE-47C7-8B6E-7B1ECA69088F}"/>
                </a:ext>
              </a:extLst>
            </p:cNvPr>
            <p:cNvSpPr txBox="1"/>
            <p:nvPr/>
          </p:nvSpPr>
          <p:spPr>
            <a:xfrm>
              <a:off x="11630061" y="7636461"/>
              <a:ext cx="6171913" cy="230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spcBef>
                  <a:spcPct val="0"/>
                </a:spcBef>
                <a:defRPr/>
              </a:pP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发布电动汽车科普书籍</a:t>
              </a:r>
              <a:r>
                <a:rPr lang="en-US" altLang="zh-CN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关于电动汽车的</a:t>
              </a:r>
              <a:r>
                <a:rPr lang="en-US" altLang="zh-CN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</a:t>
              </a:r>
              <a:r>
                <a:rPr lang="zh-CN" altLang="en-US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个问题</a:t>
              </a:r>
              <a:r>
                <a:rPr lang="en-US" altLang="zh-CN" sz="2133" b="1" dirty="0">
                  <a:solidFill>
                    <a:srgbClr val="0A3F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endParaRPr lang="en-US" sz="2133" b="1" dirty="0">
                <a:solidFill>
                  <a:srgbClr val="0A3F7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xmlns="" id="{9A3A0778-3D6B-459D-BFFC-D72E359A8806}"/>
              </a:ext>
            </a:extLst>
          </p:cNvPr>
          <p:cNvCxnSpPr>
            <a:cxnSpLocks/>
          </p:cNvCxnSpPr>
          <p:nvPr/>
        </p:nvCxnSpPr>
        <p:spPr>
          <a:xfrm>
            <a:off x="14936787" y="2275019"/>
            <a:ext cx="0" cy="9001767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xmlns="" id="{D0EC25DB-9D25-4374-BA0A-6F240A2ED17C}"/>
              </a:ext>
            </a:extLst>
          </p:cNvPr>
          <p:cNvCxnSpPr>
            <a:cxnSpLocks/>
          </p:cNvCxnSpPr>
          <p:nvPr/>
        </p:nvCxnSpPr>
        <p:spPr>
          <a:xfrm>
            <a:off x="14936787" y="2295684"/>
            <a:ext cx="1625600" cy="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>
            <a:extLst>
              <a:ext uri="{FF2B5EF4-FFF2-40B4-BE49-F238E27FC236}">
                <a16:creationId xmlns:a16="http://schemas.microsoft.com/office/drawing/2014/main" xmlns="" id="{2C1A6B33-39D0-4DA1-92F3-C71DAB23B0D5}"/>
              </a:ext>
            </a:extLst>
          </p:cNvPr>
          <p:cNvCxnSpPr>
            <a:cxnSpLocks/>
          </p:cNvCxnSpPr>
          <p:nvPr/>
        </p:nvCxnSpPr>
        <p:spPr>
          <a:xfrm>
            <a:off x="14936787" y="3774681"/>
            <a:ext cx="1625600" cy="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xmlns="" id="{B47C49A4-33E6-4DA2-8273-35B413CB1BCA}"/>
              </a:ext>
            </a:extLst>
          </p:cNvPr>
          <p:cNvCxnSpPr>
            <a:cxnSpLocks/>
          </p:cNvCxnSpPr>
          <p:nvPr/>
        </p:nvCxnSpPr>
        <p:spPr>
          <a:xfrm>
            <a:off x="14936787" y="5308357"/>
            <a:ext cx="1625600" cy="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>
            <a:extLst>
              <a:ext uri="{FF2B5EF4-FFF2-40B4-BE49-F238E27FC236}">
                <a16:creationId xmlns:a16="http://schemas.microsoft.com/office/drawing/2014/main" xmlns="" id="{F72214DF-9F11-4EE7-AF90-278FF0F08261}"/>
              </a:ext>
            </a:extLst>
          </p:cNvPr>
          <p:cNvCxnSpPr>
            <a:cxnSpLocks/>
          </p:cNvCxnSpPr>
          <p:nvPr/>
        </p:nvCxnSpPr>
        <p:spPr>
          <a:xfrm>
            <a:off x="14936787" y="6787355"/>
            <a:ext cx="1625600" cy="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xmlns="" id="{7B1F3001-67FE-4B37-9FAC-D946D3ADBFCC}"/>
              </a:ext>
            </a:extLst>
          </p:cNvPr>
          <p:cNvCxnSpPr>
            <a:cxnSpLocks/>
          </p:cNvCxnSpPr>
          <p:nvPr/>
        </p:nvCxnSpPr>
        <p:spPr>
          <a:xfrm>
            <a:off x="14936787" y="8352407"/>
            <a:ext cx="1625600" cy="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xmlns="" id="{18AE7C57-3A17-45A8-A0FC-2B7D45DA3E49}"/>
              </a:ext>
            </a:extLst>
          </p:cNvPr>
          <p:cNvCxnSpPr>
            <a:cxnSpLocks/>
          </p:cNvCxnSpPr>
          <p:nvPr/>
        </p:nvCxnSpPr>
        <p:spPr>
          <a:xfrm>
            <a:off x="14936787" y="9831404"/>
            <a:ext cx="1625600" cy="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xmlns="" id="{572DDAB4-C66A-4A86-A4D9-1DFA2C7B338B}"/>
              </a:ext>
            </a:extLst>
          </p:cNvPr>
          <p:cNvCxnSpPr>
            <a:cxnSpLocks/>
          </p:cNvCxnSpPr>
          <p:nvPr/>
        </p:nvCxnSpPr>
        <p:spPr>
          <a:xfrm>
            <a:off x="14936787" y="11351937"/>
            <a:ext cx="1625600" cy="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>
            <a:extLst>
              <a:ext uri="{FF2B5EF4-FFF2-40B4-BE49-F238E27FC236}">
                <a16:creationId xmlns:a16="http://schemas.microsoft.com/office/drawing/2014/main" xmlns="" id="{7C1370C9-EFC7-4FF2-8CBD-F23EA6E6A396}"/>
              </a:ext>
            </a:extLst>
          </p:cNvPr>
          <p:cNvCxnSpPr>
            <a:cxnSpLocks/>
          </p:cNvCxnSpPr>
          <p:nvPr/>
        </p:nvCxnSpPr>
        <p:spPr>
          <a:xfrm>
            <a:off x="13311187" y="3068240"/>
            <a:ext cx="1625600" cy="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xmlns="" id="{D1E2F1C6-058B-4122-96C3-43886AE54AB9}"/>
              </a:ext>
            </a:extLst>
          </p:cNvPr>
          <p:cNvCxnSpPr>
            <a:cxnSpLocks/>
          </p:cNvCxnSpPr>
          <p:nvPr/>
        </p:nvCxnSpPr>
        <p:spPr>
          <a:xfrm>
            <a:off x="13311187" y="4547237"/>
            <a:ext cx="1625600" cy="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xmlns="" id="{6FB66F2C-80FE-433C-BCA1-CD4E32794C00}"/>
              </a:ext>
            </a:extLst>
          </p:cNvPr>
          <p:cNvCxnSpPr>
            <a:cxnSpLocks/>
          </p:cNvCxnSpPr>
          <p:nvPr/>
        </p:nvCxnSpPr>
        <p:spPr>
          <a:xfrm>
            <a:off x="13311187" y="5917308"/>
            <a:ext cx="1625600" cy="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接连接符 114">
            <a:extLst>
              <a:ext uri="{FF2B5EF4-FFF2-40B4-BE49-F238E27FC236}">
                <a16:creationId xmlns:a16="http://schemas.microsoft.com/office/drawing/2014/main" xmlns="" id="{C7437453-90AE-46F0-9F2E-5F1F8EFD1AFB}"/>
              </a:ext>
            </a:extLst>
          </p:cNvPr>
          <p:cNvCxnSpPr>
            <a:cxnSpLocks/>
          </p:cNvCxnSpPr>
          <p:nvPr/>
        </p:nvCxnSpPr>
        <p:spPr>
          <a:xfrm>
            <a:off x="13311187" y="7396305"/>
            <a:ext cx="1625600" cy="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xmlns="" id="{FE68CFB2-A25C-4AA4-9CA1-6DE99B1CA597}"/>
              </a:ext>
            </a:extLst>
          </p:cNvPr>
          <p:cNvCxnSpPr>
            <a:cxnSpLocks/>
          </p:cNvCxnSpPr>
          <p:nvPr/>
        </p:nvCxnSpPr>
        <p:spPr>
          <a:xfrm>
            <a:off x="13311187" y="8998379"/>
            <a:ext cx="1625600" cy="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连接符 116">
            <a:extLst>
              <a:ext uri="{FF2B5EF4-FFF2-40B4-BE49-F238E27FC236}">
                <a16:creationId xmlns:a16="http://schemas.microsoft.com/office/drawing/2014/main" xmlns="" id="{0BA80B46-3D5A-4C7F-BB7F-DF03E726A824}"/>
              </a:ext>
            </a:extLst>
          </p:cNvPr>
          <p:cNvCxnSpPr>
            <a:cxnSpLocks/>
          </p:cNvCxnSpPr>
          <p:nvPr/>
        </p:nvCxnSpPr>
        <p:spPr>
          <a:xfrm>
            <a:off x="13311187" y="10477376"/>
            <a:ext cx="1625600" cy="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文本框 117">
            <a:extLst>
              <a:ext uri="{FF2B5EF4-FFF2-40B4-BE49-F238E27FC236}">
                <a16:creationId xmlns:a16="http://schemas.microsoft.com/office/drawing/2014/main" xmlns="" id="{28505855-E6E5-4720-8110-8D313745EC0E}"/>
              </a:ext>
            </a:extLst>
          </p:cNvPr>
          <p:cNvSpPr txBox="1"/>
          <p:nvPr/>
        </p:nvSpPr>
        <p:spPr>
          <a:xfrm>
            <a:off x="15308230" y="1700503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933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2004</a:t>
            </a:r>
            <a:endParaRPr lang="zh-CN" altLang="en-US" sz="2933" b="1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xmlns="" id="{5372D45F-DA7D-4C22-B722-232F3297DA0C}"/>
              </a:ext>
            </a:extLst>
          </p:cNvPr>
          <p:cNvSpPr txBox="1"/>
          <p:nvPr/>
        </p:nvSpPr>
        <p:spPr>
          <a:xfrm>
            <a:off x="13565187" y="2476508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933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2006</a:t>
            </a:r>
            <a:endParaRPr lang="zh-CN" altLang="en-US" sz="2933" b="1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xmlns="" id="{9A1081D1-7EE9-4B47-A1B9-04DC62B7F18F}"/>
              </a:ext>
            </a:extLst>
          </p:cNvPr>
          <p:cNvSpPr txBox="1"/>
          <p:nvPr/>
        </p:nvSpPr>
        <p:spPr>
          <a:xfrm>
            <a:off x="13565187" y="3997484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933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2008</a:t>
            </a:r>
            <a:endParaRPr lang="zh-CN" altLang="en-US" sz="2933" b="1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xmlns="" id="{1C7426E6-5AAE-4D7C-A21F-D0F87C76E3C6}"/>
              </a:ext>
            </a:extLst>
          </p:cNvPr>
          <p:cNvSpPr txBox="1"/>
          <p:nvPr/>
        </p:nvSpPr>
        <p:spPr>
          <a:xfrm>
            <a:off x="13565187" y="5334000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933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2013</a:t>
            </a:r>
            <a:endParaRPr lang="zh-CN" altLang="en-US" sz="2933" b="1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xmlns="" id="{0E4299CC-F2C4-4BAC-B282-4706A896D499}"/>
              </a:ext>
            </a:extLst>
          </p:cNvPr>
          <p:cNvSpPr txBox="1"/>
          <p:nvPr/>
        </p:nvSpPr>
        <p:spPr>
          <a:xfrm>
            <a:off x="13565187" y="6854976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933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2015</a:t>
            </a:r>
            <a:endParaRPr lang="zh-CN" altLang="en-US" sz="2933" b="1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xmlns="" id="{D6C30AAA-B4BB-4564-926E-59BA65A0508F}"/>
              </a:ext>
            </a:extLst>
          </p:cNvPr>
          <p:cNvSpPr txBox="1"/>
          <p:nvPr/>
        </p:nvSpPr>
        <p:spPr>
          <a:xfrm>
            <a:off x="13554606" y="8363859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933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2017</a:t>
            </a:r>
            <a:endParaRPr lang="zh-CN" altLang="en-US" sz="2933" b="1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xmlns="" id="{EB3A6E1F-6D20-4077-9F78-8514C0AD5B03}"/>
              </a:ext>
            </a:extLst>
          </p:cNvPr>
          <p:cNvSpPr txBox="1"/>
          <p:nvPr/>
        </p:nvSpPr>
        <p:spPr>
          <a:xfrm>
            <a:off x="13554606" y="9867133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933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2019</a:t>
            </a:r>
            <a:endParaRPr lang="zh-CN" altLang="en-US" sz="2933" b="1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xmlns="" id="{4892FD80-E3C5-4091-813A-F0FFEE0F5335}"/>
              </a:ext>
            </a:extLst>
          </p:cNvPr>
          <p:cNvSpPr txBox="1"/>
          <p:nvPr/>
        </p:nvSpPr>
        <p:spPr>
          <a:xfrm>
            <a:off x="15281415" y="3200400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933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2007</a:t>
            </a:r>
            <a:endParaRPr lang="zh-CN" altLang="en-US" sz="2933" b="1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xmlns="" id="{BEE0B3D0-1EE0-4AA7-809A-48F84ADE3285}"/>
              </a:ext>
            </a:extLst>
          </p:cNvPr>
          <p:cNvSpPr txBox="1"/>
          <p:nvPr/>
        </p:nvSpPr>
        <p:spPr>
          <a:xfrm>
            <a:off x="15281415" y="4724400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933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2009</a:t>
            </a:r>
            <a:endParaRPr lang="zh-CN" altLang="en-US" sz="2933" b="1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xmlns="" id="{9A940283-5328-4049-AFCD-38FF994B9E00}"/>
              </a:ext>
            </a:extLst>
          </p:cNvPr>
          <p:cNvSpPr txBox="1"/>
          <p:nvPr/>
        </p:nvSpPr>
        <p:spPr>
          <a:xfrm>
            <a:off x="15281415" y="6212839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933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2014</a:t>
            </a:r>
            <a:endParaRPr lang="zh-CN" altLang="en-US" sz="2933" b="1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xmlns="" id="{3149FDC4-2370-4A41-B7B6-3C7D970BA833}"/>
              </a:ext>
            </a:extLst>
          </p:cNvPr>
          <p:cNvSpPr txBox="1"/>
          <p:nvPr/>
        </p:nvSpPr>
        <p:spPr>
          <a:xfrm>
            <a:off x="15281415" y="7733815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933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2016</a:t>
            </a:r>
            <a:endParaRPr lang="zh-CN" altLang="en-US" sz="2933" b="1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xmlns="" id="{7CC8CA2A-157B-4266-B5EE-74BDA1AA6A18}"/>
              </a:ext>
            </a:extLst>
          </p:cNvPr>
          <p:cNvSpPr txBox="1"/>
          <p:nvPr/>
        </p:nvSpPr>
        <p:spPr>
          <a:xfrm>
            <a:off x="15270834" y="9242697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933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2018</a:t>
            </a:r>
            <a:endParaRPr lang="zh-CN" altLang="en-US" sz="2933" b="1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xmlns="" id="{03BC20CC-3D18-4F77-8EDA-3EAFB13FAE9A}"/>
              </a:ext>
            </a:extLst>
          </p:cNvPr>
          <p:cNvSpPr txBox="1"/>
          <p:nvPr/>
        </p:nvSpPr>
        <p:spPr>
          <a:xfrm>
            <a:off x="15270834" y="10745972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933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2020</a:t>
            </a:r>
            <a:endParaRPr lang="zh-CN" altLang="en-US" sz="2933" b="1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082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1AC3AFE-58C5-A947-82C1-3E4386DA7192}"/>
              </a:ext>
            </a:extLst>
          </p:cNvPr>
          <p:cNvSpPr/>
          <p:nvPr/>
        </p:nvSpPr>
        <p:spPr>
          <a:xfrm>
            <a:off x="2872110" y="11862819"/>
            <a:ext cx="20209399" cy="12304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</a:pPr>
            <a:r>
              <a:rPr lang="en-US" sz="5600" dirty="0">
                <a:solidFill>
                  <a:prstClr val="white"/>
                </a:solidFill>
                <a:latin typeface="Century Gothic" panose="020B0502020202020204" pitchFamily="34" charset="0"/>
                <a:ea typeface="Century Gothic" charset="0"/>
                <a:cs typeface="Apple Chancery" panose="03020702040506060504" pitchFamily="66" charset="-79"/>
              </a:rPr>
              <a:t>Zero-Emission Mobility </a:t>
            </a:r>
            <a:r>
              <a:rPr lang="zh-CN" altLang="en-US" sz="5600" dirty="0">
                <a:solidFill>
                  <a:prstClr val="white"/>
                </a:solidFill>
                <a:latin typeface="Century Gothic" panose="020B0502020202020204" pitchFamily="34" charset="0"/>
                <a:ea typeface="Century Gothic" charset="0"/>
                <a:cs typeface="Apple Chancery" panose="03020702040506060504" pitchFamily="66" charset="-79"/>
              </a:rPr>
              <a:t>“零排放出行”</a:t>
            </a:r>
            <a:endParaRPr lang="en-US" sz="5600" dirty="0">
              <a:solidFill>
                <a:prstClr val="white"/>
              </a:solidFill>
              <a:latin typeface="Century Gothic" panose="020B0502020202020204" pitchFamily="34" charset="0"/>
              <a:ea typeface="Century Gothic" charset="0"/>
              <a:cs typeface="Apple Chancery" panose="03020702040506060504" pitchFamily="66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70E5D57-0561-EF48-8C45-95C0F8D3D546}"/>
              </a:ext>
            </a:extLst>
          </p:cNvPr>
          <p:cNvSpPr/>
          <p:nvPr/>
        </p:nvSpPr>
        <p:spPr>
          <a:xfrm>
            <a:off x="9841815" y="7198023"/>
            <a:ext cx="6199176" cy="3370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zh-CN" altLang="en-US" sz="4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消费及使用教育普及</a:t>
            </a:r>
            <a:endParaRPr lang="en-US" altLang="zh-CN" sz="4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>
              <a:lnSpc>
                <a:spcPct val="150000"/>
              </a:lnSpc>
            </a:pPr>
            <a:r>
              <a:rPr lang="zh-CN" alt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针对汽车出行</a:t>
            </a:r>
            <a:endParaRPr lang="en-US" altLang="zh-CN" sz="3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>
              <a:lnSpc>
                <a:spcPct val="150000"/>
              </a:lnSpc>
            </a:pPr>
            <a:r>
              <a:rPr lang="zh-CN" altLang="en-US" sz="2800" dirty="0">
                <a:solidFill>
                  <a:srgbClr val="C050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未购车人群</a:t>
            </a:r>
            <a:endParaRPr lang="en-US" altLang="zh-CN" sz="2800" dirty="0">
              <a:solidFill>
                <a:srgbClr val="C050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>
              <a:lnSpc>
                <a:spcPct val="150000"/>
              </a:lnSpc>
            </a:pPr>
            <a:r>
              <a:rPr lang="zh-CN" altLang="en-US" sz="2800" dirty="0">
                <a:solidFill>
                  <a:srgbClr val="C050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已经购车人群</a:t>
            </a:r>
            <a:endParaRPr lang="en-US" altLang="zh-CN" sz="2800" dirty="0">
              <a:solidFill>
                <a:srgbClr val="C050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>
              <a:lnSpc>
                <a:spcPct val="150000"/>
              </a:lnSpc>
            </a:pPr>
            <a:r>
              <a:rPr lang="zh-CN" altLang="en-US" sz="2800" dirty="0">
                <a:solidFill>
                  <a:srgbClr val="C050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普通公众</a:t>
            </a:r>
            <a:endParaRPr lang="en-US" altLang="zh-CN" sz="2800" dirty="0">
              <a:solidFill>
                <a:srgbClr val="C050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91689D1-69E0-7F48-A1D0-009E9D02CAAD}"/>
              </a:ext>
            </a:extLst>
          </p:cNvPr>
          <p:cNvSpPr/>
          <p:nvPr/>
        </p:nvSpPr>
        <p:spPr>
          <a:xfrm>
            <a:off x="2678186" y="7275907"/>
            <a:ext cx="633942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zh-CN" altLang="en-US" sz="4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行业决策与研究社群</a:t>
            </a:r>
            <a:endParaRPr lang="en-US" altLang="zh-CN" sz="4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>
              <a:lnSpc>
                <a:spcPct val="150000"/>
              </a:lnSpc>
            </a:pPr>
            <a:r>
              <a:rPr lang="zh-CN" alt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针对政策倡导</a:t>
            </a:r>
            <a:endParaRPr lang="en-US" altLang="zh-CN" sz="3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/>
            <a:r>
              <a:rPr lang="zh-CN" altLang="en-US" sz="2800" dirty="0">
                <a:solidFill>
                  <a:srgbClr val="9BBB5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主管部门智库</a:t>
            </a:r>
            <a:endParaRPr lang="en-US" altLang="zh-CN" sz="2800" dirty="0">
              <a:solidFill>
                <a:srgbClr val="9BBB59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/>
            <a:r>
              <a:rPr lang="zh-CN" altLang="en-US" sz="2800" dirty="0">
                <a:solidFill>
                  <a:srgbClr val="9BBB5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新能源汽车推动部门</a:t>
            </a:r>
            <a:endParaRPr lang="en-US" altLang="zh-CN" sz="2800" dirty="0">
              <a:solidFill>
                <a:srgbClr val="9BBB59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/>
            <a:r>
              <a:rPr lang="zh-CN" altLang="en-US" sz="2800" dirty="0">
                <a:solidFill>
                  <a:srgbClr val="9BBB5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研究机构</a:t>
            </a:r>
            <a:endParaRPr lang="en-US" altLang="zh-CN" sz="2800" dirty="0">
              <a:solidFill>
                <a:srgbClr val="9BBB59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/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NGOs</a:t>
            </a:r>
            <a:endParaRPr lang="en-US" sz="2800" dirty="0">
              <a:solidFill>
                <a:srgbClr val="9BBB59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03B375D-9F41-A74B-80D8-2C42C2F5158A}"/>
              </a:ext>
            </a:extLst>
          </p:cNvPr>
          <p:cNvSpPr/>
          <p:nvPr/>
        </p:nvSpPr>
        <p:spPr>
          <a:xfrm>
            <a:off x="15966109" y="7299273"/>
            <a:ext cx="725345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zh-CN" altLang="en-US" sz="4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企业及产业链</a:t>
            </a:r>
            <a:endParaRPr lang="en-US" altLang="zh-CN" sz="4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/>
            <a:r>
              <a:rPr lang="en-US" altLang="zh-CN" sz="3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E-mobility</a:t>
            </a:r>
            <a:r>
              <a:rPr lang="zh-CN" altLang="en-US" sz="3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伙伴</a:t>
            </a:r>
            <a:endParaRPr lang="en-US" altLang="zh-CN" sz="3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/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媒体</a:t>
            </a:r>
            <a:endParaRPr lang="en-US" altLang="zh-CN" sz="2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/>
            <a:r>
              <a:rPr lang="zh-CN" altLang="en-US" sz="2800" dirty="0">
                <a:solidFill>
                  <a:srgbClr val="9BBB5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汽车企业</a:t>
            </a:r>
            <a:endParaRPr lang="en-US" altLang="zh-CN" sz="2800" dirty="0">
              <a:solidFill>
                <a:srgbClr val="9BBB59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/>
            <a:r>
              <a:rPr lang="zh-CN" altLang="en-US" sz="2800" dirty="0">
                <a:solidFill>
                  <a:srgbClr val="9BBB5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充电企业</a:t>
            </a:r>
            <a:endParaRPr lang="en-US" altLang="zh-CN" sz="2800" dirty="0">
              <a:solidFill>
                <a:srgbClr val="9BBB59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/>
            <a:r>
              <a:rPr lang="zh-CN" altLang="en-US" sz="2800" dirty="0">
                <a:solidFill>
                  <a:srgbClr val="9BBB5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汽车品牌上下游企业</a:t>
            </a:r>
            <a:endParaRPr lang="en-US" altLang="zh-CN" sz="2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/>
            <a:endParaRPr lang="en-US" altLang="zh-CN" sz="3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B7F689D-7CF7-1F4B-AC73-7F036021F0E5}"/>
              </a:ext>
            </a:extLst>
          </p:cNvPr>
          <p:cNvSpPr/>
          <p:nvPr/>
        </p:nvSpPr>
        <p:spPr>
          <a:xfrm>
            <a:off x="18393691" y="5066206"/>
            <a:ext cx="2135224" cy="2005639"/>
          </a:xfrm>
          <a:prstGeom prst="ellipse">
            <a:avLst/>
          </a:prstGeom>
          <a:solidFill>
            <a:srgbClr val="F88E4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CN" altLang="en-US" sz="32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行业伙伴</a:t>
            </a:r>
            <a:endParaRPr lang="en-US" sz="32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5332886" y="10719313"/>
            <a:ext cx="787080" cy="9028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36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12459803" y="10814611"/>
            <a:ext cx="787080" cy="9028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36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19242570" y="10837761"/>
            <a:ext cx="783223" cy="9028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36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1AC3AFE-58C5-A947-82C1-3E4386DA7192}"/>
              </a:ext>
            </a:extLst>
          </p:cNvPr>
          <p:cNvSpPr/>
          <p:nvPr/>
        </p:nvSpPr>
        <p:spPr>
          <a:xfrm>
            <a:off x="7895521" y="3046770"/>
            <a:ext cx="9329199" cy="12304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</a:pPr>
            <a:r>
              <a:rPr lang="zh-CN" altLang="en-US" sz="5600" dirty="0">
                <a:solidFill>
                  <a:prstClr val="white"/>
                </a:solidFill>
                <a:latin typeface="Century Gothic" panose="020B0502020202020204" pitchFamily="34" charset="0"/>
                <a:ea typeface="Century Gothic" charset="0"/>
                <a:cs typeface="Apple Chancery" panose="03020702040506060504" pitchFamily="66" charset="-79"/>
              </a:rPr>
              <a:t>助力推动交通双碳目标</a:t>
            </a:r>
            <a:endParaRPr lang="en-US" sz="5600" dirty="0">
              <a:solidFill>
                <a:prstClr val="white"/>
              </a:solidFill>
              <a:latin typeface="Century Gothic" panose="020B0502020202020204" pitchFamily="34" charset="0"/>
              <a:ea typeface="Century Gothic" charset="0"/>
              <a:cs typeface="Apple Chancery" panose="03020702040506060504" pitchFamily="66" charset="-79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456176" y="4213184"/>
            <a:ext cx="1369899" cy="5739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2693818" y="4685460"/>
            <a:ext cx="772" cy="3831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3" idx="3"/>
            <a:endCxn id="12" idx="0"/>
          </p:cNvCxnSpPr>
          <p:nvPr/>
        </p:nvCxnSpPr>
        <p:spPr>
          <a:xfrm>
            <a:off x="17224720" y="3662003"/>
            <a:ext cx="2236583" cy="14042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7" name="Oval 11">
            <a:extLst>
              <a:ext uri="{FF2B5EF4-FFF2-40B4-BE49-F238E27FC236}">
                <a16:creationId xmlns:a16="http://schemas.microsoft.com/office/drawing/2014/main" xmlns="" id="{9B7F689D-7CF7-1F4B-AC73-7F036021F0E5}"/>
              </a:ext>
            </a:extLst>
          </p:cNvPr>
          <p:cNvSpPr/>
          <p:nvPr/>
        </p:nvSpPr>
        <p:spPr>
          <a:xfrm>
            <a:off x="5005902" y="4917206"/>
            <a:ext cx="2135224" cy="2005639"/>
          </a:xfrm>
          <a:prstGeom prst="ellipse">
            <a:avLst/>
          </a:prstGeom>
          <a:solidFill>
            <a:srgbClr val="F88E4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CN" altLang="en-US" sz="32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政策制定方</a:t>
            </a:r>
            <a:endParaRPr lang="en-US" sz="32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Oval 11">
            <a:extLst>
              <a:ext uri="{FF2B5EF4-FFF2-40B4-BE49-F238E27FC236}">
                <a16:creationId xmlns:a16="http://schemas.microsoft.com/office/drawing/2014/main" xmlns="" id="{9B7F689D-7CF7-1F4B-AC73-7F036021F0E5}"/>
              </a:ext>
            </a:extLst>
          </p:cNvPr>
          <p:cNvSpPr/>
          <p:nvPr/>
        </p:nvSpPr>
        <p:spPr>
          <a:xfrm>
            <a:off x="11613515" y="5192385"/>
            <a:ext cx="2135224" cy="2005639"/>
          </a:xfrm>
          <a:prstGeom prst="ellipse">
            <a:avLst/>
          </a:prstGeom>
          <a:solidFill>
            <a:srgbClr val="F88E4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CN" altLang="en-US" sz="32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公众</a:t>
            </a:r>
            <a:endParaRPr lang="en-US" sz="32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11187" y="366184"/>
            <a:ext cx="12496800" cy="1524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zh-CN" altLang="en-US" sz="5867" dirty="0">
                <a:solidFill>
                  <a:srgbClr val="000000"/>
                </a:solidFill>
                <a:latin typeface="庞门正道标题体简" panose="02010600030101010101" charset="-122"/>
                <a:ea typeface="庞门正道标题体简" panose="02010600030101010101" charset="-122"/>
              </a:rPr>
              <a:t>角色：加强多方沟通桥梁与资源整合</a:t>
            </a:r>
          </a:p>
        </p:txBody>
      </p:sp>
    </p:spTree>
    <p:extLst>
      <p:ext uri="{BB962C8B-B14F-4D97-AF65-F5344CB8AC3E}">
        <p14:creationId xmlns:p14="http://schemas.microsoft.com/office/powerpoint/2010/main" val="91710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306086" y="2976790"/>
            <a:ext cx="7011329" cy="852486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marL="571529" indent="-571529">
              <a:buFont typeface="Wingdings" panose="05000000000000000000" pitchFamily="2" charset="2"/>
              <a:buChar char="n"/>
            </a:pPr>
            <a:endParaRPr lang="en-US" altLang="zh-CN" dirty="0">
              <a:solidFill>
                <a:schemeClr val="tx1"/>
              </a:solidFill>
            </a:endParaRPr>
          </a:p>
          <a:p>
            <a:pPr algn="ctr"/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</a:rPr>
              <a:t> 蓝天保卫战、</a:t>
            </a:r>
            <a:endParaRPr lang="en-US" altLang="zh-CN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zh-CN" altLang="en-US" sz="2400" dirty="0" smtClean="0">
                <a:solidFill>
                  <a:schemeClr val="accent2">
                    <a:lumMod val="75000"/>
                  </a:schemeClr>
                </a:solidFill>
              </a:rPr>
              <a:t>汽车电动化转型</a:t>
            </a:r>
            <a:r>
              <a:rPr lang="zh-CN" altLang="en-US" sz="2400" dirty="0" smtClean="0">
                <a:solidFill>
                  <a:schemeClr val="accent2">
                    <a:lumMod val="75000"/>
                  </a:schemeClr>
                </a:solidFill>
              </a:rPr>
              <a:t>、双碳目标</a:t>
            </a:r>
            <a:endParaRPr lang="en-US" altLang="zh-CN" sz="2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altLang="zh-CN" dirty="0">
              <a:solidFill>
                <a:schemeClr val="accent2">
                  <a:lumMod val="75000"/>
                </a:schemeClr>
              </a:solidFill>
            </a:endParaRPr>
          </a:p>
          <a:p>
            <a:pPr marL="571529" indent="-571529">
              <a:buFont typeface="Wingdings" pitchFamily="2" charset="2"/>
              <a:buChar char="ü"/>
            </a:pPr>
            <a:r>
              <a:rPr lang="zh-CN" altLang="en-US" sz="3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机动车已成为中大型城市环境污染、温室气体排放及能源消耗主体之一，需要进行低排放和零排放转型。</a:t>
            </a:r>
            <a:endParaRPr lang="en-US" altLang="zh-CN" sz="3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71529" indent="-571529">
              <a:buFont typeface="Wingdings" pitchFamily="2" charset="2"/>
              <a:buChar char="ü"/>
            </a:pPr>
            <a:endParaRPr lang="en-US" altLang="zh-CN" sz="3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71529" indent="-571529">
              <a:buFont typeface="Wingdings" pitchFamily="2" charset="2"/>
              <a:buChar char="ü"/>
            </a:pPr>
            <a:r>
              <a:rPr lang="zh-CN" altLang="en-US" sz="3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国家“蓝天保卫战”要求各地出台实施大气污染防治条例及其行动方案。其中，发展新能源汽车是道路交通污染防控的重要手段，各地区纷纷提出了新能源汽车推广要求与目标。</a:t>
            </a:r>
            <a:endParaRPr lang="en-US" altLang="zh-CN" sz="3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37071" y="2444347"/>
            <a:ext cx="4953893" cy="10880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zh-CN" altLang="en-US" sz="3200" dirty="0"/>
              <a:t>国家政策与战略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453003" y="2714415"/>
            <a:ext cx="6806800" cy="9375494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zh-CN" altLang="en-US"/>
          </a:p>
        </p:txBody>
      </p:sp>
      <p:sp>
        <p:nvSpPr>
          <p:cNvPr id="11" name="Rounded Rectangle 10"/>
          <p:cNvSpPr/>
          <p:nvPr/>
        </p:nvSpPr>
        <p:spPr>
          <a:xfrm>
            <a:off x="8766052" y="2787703"/>
            <a:ext cx="7173228" cy="488261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 altLang="zh-CN" sz="32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en-US" altLang="zh-CN" sz="32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en-US" altLang="zh-CN" sz="3200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  <a:p>
            <a:pPr marL="571529" indent="-571529">
              <a:buFont typeface="Wingdings" pitchFamily="2" charset="2"/>
              <a:buChar char="ü"/>
            </a:pPr>
            <a:r>
              <a:rPr lang="zh-CN" altLang="en-US" sz="32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各车企纷纷电动化转型，带动产业链发展</a:t>
            </a:r>
            <a:endParaRPr lang="en-US" altLang="zh-CN" sz="3200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  <a:p>
            <a:pPr marL="571529" indent="-571529">
              <a:buFont typeface="Wingdings" pitchFamily="2" charset="2"/>
              <a:buChar char="ü"/>
            </a:pPr>
            <a:r>
              <a:rPr lang="zh-CN" altLang="en-US" sz="32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作为市场新生事物，新能源汽车保有量占比仍较低</a:t>
            </a:r>
            <a:endParaRPr lang="en-US" altLang="zh-CN" sz="3200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  <a:p>
            <a:pPr marL="571529" indent="-571529">
              <a:buFont typeface="Wingdings" pitchFamily="2" charset="2"/>
              <a:buChar char="ü"/>
            </a:pPr>
            <a:r>
              <a:rPr lang="zh-CN" altLang="en-US" sz="32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从政策驱动向市场驱动转</a:t>
            </a:r>
            <a:r>
              <a:rPr lang="zh-CN" altLang="en-US" sz="32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型中存在诸多障碍</a:t>
            </a:r>
            <a:r>
              <a:rPr lang="zh-CN" altLang="en-US" sz="3200" dirty="0">
                <a:solidFill>
                  <a:schemeClr val="accent1"/>
                </a:solidFill>
              </a:rPr>
              <a:t/>
            </a:r>
            <a:br>
              <a:rPr lang="zh-CN" altLang="en-US" sz="3200" dirty="0">
                <a:solidFill>
                  <a:schemeClr val="accent1"/>
                </a:solidFill>
              </a:rPr>
            </a:br>
            <a:r>
              <a:rPr lang="zh-CN" altLang="en-US" dirty="0">
                <a:solidFill>
                  <a:schemeClr val="accent1"/>
                </a:solidFill>
              </a:rPr>
              <a:t/>
            </a:r>
            <a:br>
              <a:rPr lang="zh-CN" altLang="en-US" dirty="0">
                <a:solidFill>
                  <a:schemeClr val="accent1"/>
                </a:solidFill>
              </a:rPr>
            </a:b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734821" y="2170411"/>
            <a:ext cx="4739921" cy="10880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zh-CN" altLang="en-US" sz="3200" dirty="0"/>
              <a:t>消费者意识形态</a:t>
            </a:r>
            <a:endParaRPr lang="en-US" altLang="zh-CN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10052076" y="2220545"/>
            <a:ext cx="4666264" cy="10880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zh-CN" altLang="en-US" sz="3200" dirty="0"/>
              <a:t>行业现状</a:t>
            </a: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3328609820"/>
              </p:ext>
            </p:extLst>
          </p:nvPr>
        </p:nvGraphicFramePr>
        <p:xfrm>
          <a:off x="8811315" y="8233157"/>
          <a:ext cx="6598431" cy="4130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Rectangle 16"/>
          <p:cNvSpPr/>
          <p:nvPr/>
        </p:nvSpPr>
        <p:spPr>
          <a:xfrm>
            <a:off x="9409421" y="8172849"/>
            <a:ext cx="5556571" cy="405595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17"/>
          <p:cNvSpPr/>
          <p:nvPr/>
        </p:nvSpPr>
        <p:spPr>
          <a:xfrm>
            <a:off x="16666635" y="5095082"/>
            <a:ext cx="6474949" cy="5878542"/>
          </a:xfrm>
          <a:prstGeom prst="rect">
            <a:avLst/>
          </a:prstGeom>
        </p:spPr>
        <p:txBody>
          <a:bodyPr wrap="square" lIns="182889" tIns="91445" rIns="182889" bIns="91445">
            <a:spAutoFit/>
          </a:bodyPr>
          <a:lstStyle/>
          <a:p>
            <a:pPr marL="571529" indent="-571529">
              <a:buFont typeface="Wingdings" panose="05000000000000000000" pitchFamily="2" charset="2"/>
              <a:buChar char="ü"/>
            </a:pPr>
            <a:r>
              <a:rPr lang="zh-CN" altLang="en-US" sz="3200" dirty="0">
                <a:latin typeface="黑体" pitchFamily="49" charset="-122"/>
                <a:ea typeface="黑体" pitchFamily="49" charset="-122"/>
              </a:rPr>
              <a:t>崇尚绿色生活，并乐于分享绿色产品，部分消费者视绿色为时尚；</a:t>
            </a:r>
            <a:endParaRPr lang="en-US" altLang="zh-CN" sz="3200" dirty="0">
              <a:latin typeface="黑体" pitchFamily="49" charset="-122"/>
              <a:ea typeface="黑体" pitchFamily="49" charset="-122"/>
            </a:endParaRPr>
          </a:p>
          <a:p>
            <a:pPr marL="571529" indent="-571529">
              <a:buFont typeface="Wingdings" panose="05000000000000000000" pitchFamily="2" charset="2"/>
              <a:buChar char="ü"/>
            </a:pPr>
            <a:endParaRPr lang="en-US" altLang="zh-CN" sz="3200" dirty="0">
              <a:latin typeface="黑体" pitchFamily="49" charset="-122"/>
              <a:ea typeface="黑体" pitchFamily="49" charset="-122"/>
            </a:endParaRPr>
          </a:p>
          <a:p>
            <a:pPr marL="571529" indent="-571529">
              <a:buFont typeface="Wingdings" panose="05000000000000000000" pitchFamily="2" charset="2"/>
              <a:buChar char="ü"/>
            </a:pPr>
            <a:r>
              <a:rPr lang="zh-CN" altLang="en-US" sz="3200" dirty="0">
                <a:latin typeface="黑体" pitchFamily="49" charset="-122"/>
                <a:ea typeface="黑体" pitchFamily="49" charset="-122"/>
              </a:rPr>
              <a:t>消费者对自身生存环境较为关注，如空气质量改善等；一线城市相对较好，三四线城市认知欠佳；</a:t>
            </a:r>
            <a:r>
              <a:rPr lang="zh-CN" altLang="en-US" dirty="0">
                <a:latin typeface="黑体" pitchFamily="49" charset="-122"/>
                <a:ea typeface="黑体" pitchFamily="49" charset="-122"/>
              </a:rPr>
              <a:t/>
            </a:r>
            <a:br>
              <a:rPr lang="zh-CN" altLang="en-US" dirty="0">
                <a:latin typeface="黑体" pitchFamily="49" charset="-122"/>
                <a:ea typeface="黑体" pitchFamily="49" charset="-122"/>
              </a:rPr>
            </a:br>
            <a:endParaRPr lang="en-US" altLang="zh-CN" dirty="0">
              <a:latin typeface="黑体" pitchFamily="49" charset="-122"/>
              <a:ea typeface="黑体" pitchFamily="49" charset="-122"/>
            </a:endParaRPr>
          </a:p>
          <a:p>
            <a:pPr marL="571529" indent="-571529">
              <a:buFont typeface="Wingdings" panose="05000000000000000000" pitchFamily="2" charset="2"/>
              <a:buChar char="ü"/>
            </a:pPr>
            <a:r>
              <a:rPr lang="zh-CN" altLang="en-US" sz="3200" dirty="0">
                <a:latin typeface="黑体" pitchFamily="49" charset="-122"/>
                <a:ea typeface="黑体" pitchFamily="49" charset="-122"/>
              </a:rPr>
              <a:t>前期消费者对新能源汽车满意度较低，大部分消费者仍对新能源汽车认知与接受度不足。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579757" y="3849454"/>
            <a:ext cx="4678222" cy="923340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</a:rPr>
              <a:t>节能、环保、健康意识大幅提升</a:t>
            </a:r>
            <a:endParaRPr lang="en-US" altLang="zh-CN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</a:rPr>
              <a:t>对新能源汽车认知仍有欠缺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11831735" y="7704985"/>
            <a:ext cx="1041858" cy="6674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zh-CN" altLang="en-US"/>
          </a:p>
        </p:txBody>
      </p:sp>
      <p:sp>
        <p:nvSpPr>
          <p:cNvPr id="21" name="Right Arrow 20"/>
          <p:cNvSpPr/>
          <p:nvPr/>
        </p:nvSpPr>
        <p:spPr>
          <a:xfrm>
            <a:off x="8317415" y="9296566"/>
            <a:ext cx="1092006" cy="10185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zh-CN" altLang="en-US"/>
          </a:p>
        </p:txBody>
      </p:sp>
      <p:sp>
        <p:nvSpPr>
          <p:cNvPr id="22" name="Left Arrow 21"/>
          <p:cNvSpPr/>
          <p:nvPr/>
        </p:nvSpPr>
        <p:spPr>
          <a:xfrm>
            <a:off x="14933740" y="9458613"/>
            <a:ext cx="1487010" cy="8565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zh-CN" alt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434" y="2444347"/>
            <a:ext cx="1486093" cy="9334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6051" y="2176664"/>
            <a:ext cx="1257464" cy="1104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05629" y="2170410"/>
            <a:ext cx="1134102" cy="96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04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4" name="Rectangle 23"/>
          <p:cNvSpPr/>
          <p:nvPr/>
        </p:nvSpPr>
        <p:spPr>
          <a:xfrm>
            <a:off x="1265" y="19990"/>
            <a:ext cx="24384644" cy="13676021"/>
          </a:xfrm>
          <a:prstGeom prst="rect">
            <a:avLst/>
          </a:prstGeom>
          <a:solidFill>
            <a:schemeClr val="tx2">
              <a:alpha val="53000"/>
            </a:schemeClr>
          </a:solidFill>
          <a:ln w="38100">
            <a:noFill/>
          </a:ln>
          <a:effectLst>
            <a:outerShdw blurRad="736600" dist="685800" dir="8100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en-US" sz="9600" dirty="0">
              <a:solidFill>
                <a:schemeClr val="lt1">
                  <a:alpha val="37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0277" y="648929"/>
            <a:ext cx="23146621" cy="124181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436150" y="3607905"/>
            <a:ext cx="12505645" cy="5959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2015</a:t>
            </a:r>
            <a:r>
              <a:rPr lang="zh-CN" altLang="en-US" sz="40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年底发起的以专家委员会为指导，基于消费者亲身驾驶体验的公益性新能源汽车评估与消费倡导项目，旨在：</a:t>
            </a:r>
            <a:endParaRPr lang="en-US" altLang="zh-CN" sz="400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  <a:p>
            <a:pPr marL="1028700" lvl="1" indent="-571500">
              <a:lnSpc>
                <a:spcPct val="120000"/>
              </a:lnSpc>
              <a:buFont typeface="华文楷体" panose="02010600040101010101" pitchFamily="2" charset="-122"/>
              <a:buChar char="&gt;"/>
            </a:pPr>
            <a:r>
              <a:rPr lang="zh-CN" altLang="en-US" sz="40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帮助消费者选择性能优良的电动汽车；</a:t>
            </a:r>
            <a:endParaRPr lang="en-US" altLang="zh-CN" sz="400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  <a:p>
            <a:pPr marL="1028700" lvl="1" indent="-571500">
              <a:lnSpc>
                <a:spcPct val="120000"/>
              </a:lnSpc>
              <a:buFont typeface="华文楷体" panose="02010600040101010101" pitchFamily="2" charset="-122"/>
              <a:buChar char="&gt;"/>
            </a:pPr>
            <a:r>
              <a:rPr lang="zh-CN" altLang="en-US" sz="40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激励制造商给消费者提供更多优质的产品；</a:t>
            </a:r>
            <a:endParaRPr lang="en-US" altLang="zh-CN" sz="400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  <a:p>
            <a:pPr marL="1028700" lvl="1" indent="-571500">
              <a:lnSpc>
                <a:spcPct val="120000"/>
              </a:lnSpc>
              <a:buFont typeface="华文楷体" panose="02010600040101010101" pitchFamily="2" charset="-122"/>
              <a:buChar char="&gt;"/>
            </a:pPr>
            <a:r>
              <a:rPr lang="zh-CN" altLang="en-US" sz="40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加速汽车市场变革，大力推动电动汽车的广泛使用；</a:t>
            </a:r>
            <a:endParaRPr lang="en-US" altLang="zh-CN" sz="400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  <a:p>
            <a:pPr marL="1028700" lvl="1" indent="-571500">
              <a:lnSpc>
                <a:spcPct val="120000"/>
              </a:lnSpc>
              <a:buFont typeface="华文楷体" panose="02010600040101010101" pitchFamily="2" charset="-122"/>
              <a:buChar char="&gt;"/>
            </a:pPr>
            <a:r>
              <a:rPr lang="zh-CN" altLang="en-US" sz="400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最终实现机动车非化石燃料驱动与零排放（或者近零排放）目标。</a:t>
            </a:r>
            <a:endParaRPr lang="en-US" sz="360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</p:txBody>
      </p:sp>
      <p:sp>
        <p:nvSpPr>
          <p:cNvPr id="13" name="Snip Single Corner Rectangle 12"/>
          <p:cNvSpPr/>
          <p:nvPr/>
        </p:nvSpPr>
        <p:spPr>
          <a:xfrm flipH="1">
            <a:off x="14254204" y="3023028"/>
            <a:ext cx="10496547" cy="5133861"/>
          </a:xfrm>
          <a:prstGeom prst="snip1Rect">
            <a:avLst/>
          </a:prstGeom>
          <a:solidFill>
            <a:schemeClr val="accent4">
              <a:lumMod val="50000"/>
            </a:schemeClr>
          </a:solidFill>
          <a:ln w="38100">
            <a:noFill/>
          </a:ln>
          <a:effectLst>
            <a:outerShdw blurRad="736600" dist="685800" dir="8100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en-US" sz="9600" dirty="0">
              <a:solidFill>
                <a:schemeClr val="lt1">
                  <a:alpha val="37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17454" y="4359648"/>
            <a:ext cx="86020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BestEV</a:t>
            </a:r>
            <a:r>
              <a:rPr lang="zh-CN" altLang="en-US" sz="8000" b="1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最优电动车</a:t>
            </a:r>
            <a:endParaRPr lang="en-US" sz="8000" b="1" dirty="0">
              <a:solidFill>
                <a:schemeClr val="bg1"/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042490" y="6485075"/>
            <a:ext cx="39549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i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你的声音 我的选择</a:t>
            </a:r>
            <a:endParaRPr lang="en-US" altLang="zh-CN" sz="2800" i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sz="2800" i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Your Voice, My Choice</a:t>
            </a:r>
          </a:p>
        </p:txBody>
      </p:sp>
      <p:pic>
        <p:nvPicPr>
          <p:cNvPr id="3074" name="Picture 2" descr="C:\Users\icet\Desktop\f3d5de2a53887584912e5ce228e88a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502" y="6353674"/>
            <a:ext cx="1639367" cy="121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2">
            <a:extLst>
              <a:ext uri="{FF2B5EF4-FFF2-40B4-BE49-F238E27FC236}">
                <a16:creationId xmlns:a16="http://schemas.microsoft.com/office/drawing/2014/main" xmlns="" id="{EF574172-DF0E-40FA-B67C-277F86761CCD}"/>
              </a:ext>
            </a:extLst>
          </p:cNvPr>
          <p:cNvSpPr/>
          <p:nvPr/>
        </p:nvSpPr>
        <p:spPr>
          <a:xfrm>
            <a:off x="14417454" y="8802828"/>
            <a:ext cx="13088834" cy="333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Stage I</a:t>
            </a:r>
            <a:r>
              <a:rPr lang="zh-CN" alt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：电动汽车评价方法学开发</a:t>
            </a:r>
            <a:endParaRPr lang="en-US" altLang="zh-CN" sz="3600" dirty="0">
              <a:solidFill>
                <a:schemeClr val="accent6">
                  <a:lumMod val="20000"/>
                  <a:lumOff val="80000"/>
                </a:schemeClr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Stage II</a:t>
            </a:r>
            <a:r>
              <a:rPr lang="zh-CN" alt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：电动汽车评价系统上线</a:t>
            </a:r>
            <a:r>
              <a:rPr lang="en-US" altLang="zh-CN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+</a:t>
            </a:r>
            <a:r>
              <a:rPr lang="zh-CN" alt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车主评价</a:t>
            </a:r>
            <a:endParaRPr lang="en-US" altLang="zh-CN" sz="3600" dirty="0">
              <a:solidFill>
                <a:schemeClr val="accent6">
                  <a:lumMod val="20000"/>
                  <a:lumOff val="80000"/>
                </a:schemeClr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Stage III</a:t>
            </a:r>
            <a:r>
              <a:rPr lang="zh-CN" alt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：电动汽车车主评价</a:t>
            </a:r>
            <a:r>
              <a:rPr lang="en-US" altLang="zh-CN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+</a:t>
            </a:r>
            <a:r>
              <a:rPr lang="zh-CN" alt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消费者调研</a:t>
            </a:r>
            <a:endParaRPr lang="en-US" altLang="zh-CN" sz="3600" dirty="0">
              <a:solidFill>
                <a:schemeClr val="accent6">
                  <a:lumMod val="20000"/>
                  <a:lumOff val="80000"/>
                </a:schemeClr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Stage IV </a:t>
            </a:r>
            <a:r>
              <a:rPr lang="zh-CN" alt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华文楷体" pitchFamily="2" charset="-122"/>
                <a:ea typeface="华文楷体" pitchFamily="2" charset="-122"/>
                <a:cs typeface="Open Sans" panose="020B0606030504020204" pitchFamily="34" charset="0"/>
              </a:rPr>
              <a:t>：电动汽车知识普及</a:t>
            </a:r>
            <a:endParaRPr lang="en-US" sz="3600" dirty="0">
              <a:solidFill>
                <a:schemeClr val="accent6">
                  <a:lumMod val="20000"/>
                  <a:lumOff val="80000"/>
                </a:schemeClr>
              </a:solidFill>
              <a:latin typeface="华文楷体" pitchFamily="2" charset="-122"/>
              <a:ea typeface="华文楷体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15200"/>
      </p:ext>
    </p:extLst>
  </p:cSld>
  <p:clrMapOvr>
    <a:masterClrMapping/>
  </p:clrMapOvr>
  <p:transition xmlns:p14="http://schemas.microsoft.com/office/powerpoint/2010/main"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9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0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3" dur="1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4" dur="1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13" grpId="0" animBg="1"/>
          <p:bldP spid="14" grpId="0"/>
          <p:bldP spid="22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13" grpId="0" animBg="1"/>
          <p:bldP spid="14" grpId="0"/>
          <p:bldP spid="22" grpId="0"/>
          <p:bldP spid="1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873968F-EEAF-4FF9-AA63-25765E2A6C57}"/>
              </a:ext>
            </a:extLst>
          </p:cNvPr>
          <p:cNvSpPr/>
          <p:nvPr/>
        </p:nvSpPr>
        <p:spPr>
          <a:xfrm>
            <a:off x="0" y="-54823"/>
            <a:ext cx="24387175" cy="137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976" y="1528234"/>
            <a:ext cx="6783462" cy="10955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0206">
            <a:off x="336503" y="3249964"/>
            <a:ext cx="6061182" cy="852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36730">
            <a:off x="4502722" y="2180086"/>
            <a:ext cx="5960163" cy="84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4727">
            <a:off x="9181559" y="1921370"/>
            <a:ext cx="6040979" cy="850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79154">
            <a:off x="12822101" y="2174842"/>
            <a:ext cx="5980367" cy="856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89883">
            <a:off x="17844679" y="2842376"/>
            <a:ext cx="6000570" cy="832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 t="35" r="5882" b="-621"/>
          <a:stretch>
            <a:fillRect/>
          </a:stretch>
        </p:blipFill>
        <p:spPr bwMode="auto">
          <a:xfrm rot="21337997">
            <a:off x="2026278" y="4802774"/>
            <a:ext cx="5804633" cy="870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447056">
            <a:off x="7622822" y="4013908"/>
            <a:ext cx="6020774" cy="822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50362">
            <a:off x="12162229" y="4217164"/>
            <a:ext cx="5980366" cy="872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623849">
            <a:off x="16640343" y="5046997"/>
            <a:ext cx="5980366" cy="81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xmlns="" id="{A2111C25-330E-4821-8E46-459A3CFE19DC}"/>
              </a:ext>
            </a:extLst>
          </p:cNvPr>
          <p:cNvSpPr txBox="1"/>
          <p:nvPr/>
        </p:nvSpPr>
        <p:spPr>
          <a:xfrm>
            <a:off x="1236548" y="653391"/>
            <a:ext cx="4829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u="sng" dirty="0">
                <a:solidFill>
                  <a:schemeClr val="bg1"/>
                </a:solidFill>
              </a:rPr>
              <a:t>在线评估</a:t>
            </a:r>
            <a:endParaRPr lang="en-US" sz="60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15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66962468"/>
  <p:tag name="KSO_WM_UNIT_PLACING_PICTURE_USER_VIEWPORT" val="{&quot;height&quot;:2145,&quot;width&quot;:2460}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entury Gothic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11881</TotalTime>
  <Words>745</Words>
  <Application>Microsoft Macintosh PowerPoint</Application>
  <PresentationFormat>自定义</PresentationFormat>
  <Paragraphs>195</Paragraphs>
  <Slides>24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26" baseType="lpstr"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Join us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wenwen wang</cp:lastModifiedBy>
  <cp:revision>392</cp:revision>
  <dcterms:created xsi:type="dcterms:W3CDTF">2017-09-21T11:19:16Z</dcterms:created>
  <dcterms:modified xsi:type="dcterms:W3CDTF">2021-09-16T13:00:02Z</dcterms:modified>
</cp:coreProperties>
</file>