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688" r:id="rId3"/>
    <p:sldMasterId id="2147483700" r:id="rId4"/>
    <p:sldMasterId id="2147483718" r:id="rId5"/>
    <p:sldMasterId id="2147483754" r:id="rId6"/>
    <p:sldMasterId id="2147483766" r:id="rId7"/>
    <p:sldMasterId id="2147483778" r:id="rId8"/>
  </p:sldMasterIdLst>
  <p:notesMasterIdLst>
    <p:notesMasterId r:id="rId56"/>
  </p:notesMasterIdLst>
  <p:sldIdLst>
    <p:sldId id="270" r:id="rId9"/>
    <p:sldId id="271" r:id="rId10"/>
    <p:sldId id="275" r:id="rId11"/>
    <p:sldId id="274" r:id="rId12"/>
    <p:sldId id="340" r:id="rId13"/>
    <p:sldId id="288" r:id="rId14"/>
    <p:sldId id="278" r:id="rId15"/>
    <p:sldId id="283" r:id="rId16"/>
    <p:sldId id="352" r:id="rId17"/>
    <p:sldId id="293" r:id="rId18"/>
    <p:sldId id="336" r:id="rId19"/>
    <p:sldId id="342" r:id="rId20"/>
    <p:sldId id="307" r:id="rId21"/>
    <p:sldId id="337" r:id="rId22"/>
    <p:sldId id="305" r:id="rId23"/>
    <p:sldId id="302" r:id="rId24"/>
    <p:sldId id="341" r:id="rId25"/>
    <p:sldId id="308" r:id="rId26"/>
    <p:sldId id="315" r:id="rId27"/>
    <p:sldId id="316" r:id="rId28"/>
    <p:sldId id="309" r:id="rId29"/>
    <p:sldId id="317" r:id="rId30"/>
    <p:sldId id="319" r:id="rId31"/>
    <p:sldId id="310" r:id="rId32"/>
    <p:sldId id="346" r:id="rId33"/>
    <p:sldId id="350" r:id="rId34"/>
    <p:sldId id="311" r:id="rId35"/>
    <p:sldId id="347" r:id="rId36"/>
    <p:sldId id="351" r:id="rId37"/>
    <p:sldId id="298" r:id="rId38"/>
    <p:sldId id="285" r:id="rId39"/>
    <p:sldId id="318" r:id="rId40"/>
    <p:sldId id="343" r:id="rId41"/>
    <p:sldId id="287" r:id="rId42"/>
    <p:sldId id="328" r:id="rId43"/>
    <p:sldId id="290" r:id="rId44"/>
    <p:sldId id="325" r:id="rId45"/>
    <p:sldId id="353" r:id="rId46"/>
    <p:sldId id="279" r:id="rId47"/>
    <p:sldId id="356" r:id="rId48"/>
    <p:sldId id="326" r:id="rId49"/>
    <p:sldId id="358" r:id="rId50"/>
    <p:sldId id="280" r:id="rId51"/>
    <p:sldId id="291" r:id="rId52"/>
    <p:sldId id="349" r:id="rId53"/>
    <p:sldId id="301" r:id="rId54"/>
    <p:sldId id="273" r:id="rId55"/>
  </p:sldIdLst>
  <p:sldSz cx="9723438" cy="2536825"/>
  <p:notesSz cx="6858000" cy="9144000"/>
  <p:custShowLst>
    <p:custShow name="自定义放映 1" id="0">
      <p:sldLst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</p:sldLst>
    </p:custShow>
  </p:custShowLst>
  <p:custDataLst>
    <p:tags r:id="rId57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A31"/>
    <a:srgbClr val="006600"/>
    <a:srgbClr val="009900"/>
    <a:srgbClr val="66FF99"/>
    <a:srgbClr val="99FF33"/>
    <a:srgbClr val="336600"/>
    <a:srgbClr val="DA0000"/>
    <a:srgbClr val="900000"/>
    <a:srgbClr val="B0070E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7" autoAdjust="0"/>
    <p:restoredTop sz="94660"/>
  </p:normalViewPr>
  <p:slideViewPr>
    <p:cSldViewPr snapToGrid="0">
      <p:cViewPr>
        <p:scale>
          <a:sx n="100" d="100"/>
          <a:sy n="100" d="100"/>
        </p:scale>
        <p:origin x="-72" y="-1548"/>
      </p:cViewPr>
      <p:guideLst>
        <p:guide orient="horz" pos="766"/>
        <p:guide pos="30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14732-AD2A-4D9E-879A-338BB8521B39}" type="datetimeFigureOut">
              <a:rPr lang="zh-CN" altLang="en-US" smtClean="0"/>
              <a:t>2020/7/14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2484438" y="1143000"/>
            <a:ext cx="1182687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73CEE-8956-499B-AD00-D19C3FE0CD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97923-FB1B-4BBE-8F35-15B06721B0D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68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63170-3EA0-4BE4-AC4B-AF7CDFD5830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45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47602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63170-3EA0-4BE4-AC4B-AF7CDFD5830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32583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63170-3EA0-4BE4-AC4B-AF7CDFD5830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4760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97923-FB1B-4BBE-8F35-15B06721B0D0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17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63170-3EA0-4BE4-AC4B-AF7CDFD5830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4760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63170-3EA0-4BE4-AC4B-AF7CDFD5830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29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47602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141663" y="685800"/>
            <a:ext cx="13141326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63170-3EA0-4BE4-AC4B-AF7CDFD5830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38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4760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9258" y="788067"/>
            <a:ext cx="8264922" cy="54377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8524" y="1437534"/>
            <a:ext cx="6806407" cy="648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0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8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49492" y="84561"/>
            <a:ext cx="2187774" cy="180396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86172" y="84561"/>
            <a:ext cx="6401263" cy="180396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6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5438" y="415185"/>
            <a:ext cx="7292579" cy="883191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15438" y="1332435"/>
            <a:ext cx="7292579" cy="612479"/>
          </a:xfrm>
        </p:spPr>
        <p:txBody>
          <a:bodyPr/>
          <a:lstStyle>
            <a:lvl1pPr marL="0" indent="0" algn="ctr">
              <a:buNone/>
              <a:defRPr sz="1500"/>
            </a:lvl1pPr>
            <a:lvl2pPr marL="294208" indent="0" algn="ctr">
              <a:buNone/>
              <a:defRPr sz="1300"/>
            </a:lvl2pPr>
            <a:lvl3pPr marL="588416" indent="0" algn="ctr">
              <a:buNone/>
              <a:defRPr sz="1200"/>
            </a:lvl3pPr>
            <a:lvl4pPr marL="882625" indent="0" algn="ctr">
              <a:buNone/>
              <a:defRPr sz="1000"/>
            </a:lvl4pPr>
            <a:lvl5pPr marL="1176833" indent="0" algn="ctr">
              <a:buNone/>
              <a:defRPr sz="1000"/>
            </a:lvl5pPr>
            <a:lvl6pPr marL="1471041" indent="0" algn="ctr">
              <a:buNone/>
              <a:defRPr sz="1000"/>
            </a:lvl6pPr>
            <a:lvl7pPr marL="1765249" indent="0" algn="ctr">
              <a:buNone/>
              <a:defRPr sz="1000"/>
            </a:lvl7pPr>
            <a:lvl8pPr marL="2059457" indent="0" algn="ctr">
              <a:buNone/>
              <a:defRPr sz="1000"/>
            </a:lvl8pPr>
            <a:lvl9pPr marL="2353666" indent="0" algn="ctr">
              <a:buNone/>
              <a:defRPr sz="10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F94E2-BF80-4516-8076-64303A281A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4223-4B2A-4278-86CC-9E34E000E0C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7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76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3438" cy="2536825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 flipV="1">
            <a:off x="552644" y="239589"/>
            <a:ext cx="1437625" cy="35846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txBody>
          <a:bodyPr vert="horz" wrap="square" lIns="58842" tIns="29421" rIns="58842" bIns="29421" numCol="1" anchor="t" anchorCtr="0" compatLnSpc="1">
            <a:noAutofit/>
          </a:bodyPr>
          <a:lstStyle/>
          <a:p>
            <a:pPr defTabSz="588416"/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8198" y="83689"/>
            <a:ext cx="2046634" cy="152997"/>
          </a:xfrm>
        </p:spPr>
        <p:txBody>
          <a:bodyPr vert="horz">
            <a:normAutofit/>
          </a:bodyPr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编辑标题样式</a:t>
            </a:r>
            <a:endParaRPr lang="zh-CN" altLang="en-US" dirty="0"/>
          </a:p>
        </p:txBody>
      </p:sp>
      <p:cxnSp>
        <p:nvCxnSpPr>
          <p:cNvPr id="4" name="直接连接符 3"/>
          <p:cNvCxnSpPr>
            <a:stCxn id="14" idx="3"/>
          </p:cNvCxnSpPr>
          <p:nvPr userDrawn="1"/>
        </p:nvCxnSpPr>
        <p:spPr>
          <a:xfrm>
            <a:off x="1990266" y="257512"/>
            <a:ext cx="773317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等腰三角形 8"/>
          <p:cNvSpPr/>
          <p:nvPr userDrawn="1"/>
        </p:nvSpPr>
        <p:spPr>
          <a:xfrm rot="16200000">
            <a:off x="9582729" y="179471"/>
            <a:ext cx="125338" cy="15608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842" tIns="29421" rIns="58842" bIns="29421" rtlCol="0" anchor="ctr"/>
          <a:lstStyle/>
          <a:p>
            <a:pPr algn="ctr" defTabSz="588416"/>
            <a:endParaRPr lang="zh-CN" alt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6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9258" y="788066"/>
            <a:ext cx="8264922" cy="54377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8524" y="1437534"/>
            <a:ext cx="6806407" cy="6483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23C05-1FFA-4820-B33F-A387B39D5CCF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5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815BC-1AEC-4CAA-A086-04492FB4F55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2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8085" y="1630145"/>
            <a:ext cx="8264922" cy="5038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8085" y="1075215"/>
            <a:ext cx="8264922" cy="55493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0F658-F681-4009-B2B8-EDBB442CF6F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6172" y="591932"/>
            <a:ext cx="4294518" cy="1674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42748" y="591932"/>
            <a:ext cx="4294518" cy="1674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38FA1-546A-42B4-97C1-6D0C36D34425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7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173" y="567852"/>
            <a:ext cx="4296207" cy="236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6173" y="804517"/>
            <a:ext cx="4296207" cy="1461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39389" y="567852"/>
            <a:ext cx="4297895" cy="236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39389" y="804517"/>
            <a:ext cx="4297895" cy="1461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5B859-5EAB-4221-A7E9-D19CA3D9158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5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7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7EED2-7BFE-4397-B138-B252C75A9E5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0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1A6E3-9396-4DF5-B667-E783BC586DF6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8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182" y="101012"/>
            <a:ext cx="3198944" cy="4298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1594" y="101004"/>
            <a:ext cx="5435672" cy="21651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6182" y="530870"/>
            <a:ext cx="3198944" cy="17352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4D7AE-78FE-4A14-8924-A063233F9856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0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5865" y="1775783"/>
            <a:ext cx="5834063" cy="2096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05865" y="226671"/>
            <a:ext cx="5834063" cy="1522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05865" y="1985418"/>
            <a:ext cx="5834063" cy="297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EEFDA-6CC3-437B-98BF-DD21DC68F1FA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3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210AE-48D8-4261-A638-AB70C99579C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1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49492" y="101600"/>
            <a:ext cx="2187774" cy="216452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86172" y="101600"/>
            <a:ext cx="6401263" cy="216452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DCCD7-D493-4B96-9E10-E611D3D9969F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438" y="415185"/>
            <a:ext cx="7292579" cy="88319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438" y="1332435"/>
            <a:ext cx="7292579" cy="61247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5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3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427" y="632452"/>
            <a:ext cx="8386465" cy="10552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427" y="1697677"/>
            <a:ext cx="8386465" cy="55493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8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486" y="675313"/>
            <a:ext cx="4132461" cy="160959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2498" y="675313"/>
            <a:ext cx="4132461" cy="160959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2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8085" y="1630145"/>
            <a:ext cx="8264922" cy="5038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8085" y="1075215"/>
            <a:ext cx="8264922" cy="5549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8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3" y="135078"/>
            <a:ext cx="8386465" cy="49033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54" y="621888"/>
            <a:ext cx="4113469" cy="30477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54" y="926646"/>
            <a:ext cx="4113469" cy="136295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2494" y="621888"/>
            <a:ext cx="4133728" cy="30477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2494" y="926646"/>
            <a:ext cx="4133728" cy="136295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4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7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5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3" y="169122"/>
            <a:ext cx="3136062" cy="59192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728" y="365256"/>
            <a:ext cx="4922490" cy="18027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53" y="761052"/>
            <a:ext cx="3136062" cy="140993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2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3" y="169122"/>
            <a:ext cx="3136062" cy="59192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3728" y="365256"/>
            <a:ext cx="4922490" cy="180279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53" y="761052"/>
            <a:ext cx="3136062" cy="140993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8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336" y="135063"/>
            <a:ext cx="2096616" cy="21498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489" y="135063"/>
            <a:ext cx="6168306" cy="21498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新建文件夹 (7)\同学会\34479\全屏背景图 (14)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 bwMode="auto">
          <a:xfrm>
            <a:off x="-2106745" y="-549646"/>
            <a:ext cx="13936928" cy="363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1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25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04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25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34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6172" y="493271"/>
            <a:ext cx="4294518" cy="13952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42748" y="493271"/>
            <a:ext cx="4294518" cy="13952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6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9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25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71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25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46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438" y="415184"/>
            <a:ext cx="7292579" cy="88319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438" y="1332434"/>
            <a:ext cx="7292579" cy="61247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1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1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427" y="632452"/>
            <a:ext cx="8386465" cy="10552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427" y="1697677"/>
            <a:ext cx="8386465" cy="55493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8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486" y="675313"/>
            <a:ext cx="4132461" cy="160959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2498" y="675313"/>
            <a:ext cx="4132461" cy="160959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1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3" y="135077"/>
            <a:ext cx="8386465" cy="49033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54" y="621888"/>
            <a:ext cx="4113469" cy="30477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54" y="926646"/>
            <a:ext cx="4113469" cy="136295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2494" y="621888"/>
            <a:ext cx="4133728" cy="30477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2494" y="926646"/>
            <a:ext cx="4133728" cy="136295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7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0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1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172" y="101591"/>
            <a:ext cx="8751094" cy="42280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173" y="567852"/>
            <a:ext cx="4296207" cy="236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6173" y="804517"/>
            <a:ext cx="4296207" cy="1461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39389" y="567852"/>
            <a:ext cx="4297895" cy="236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39389" y="804517"/>
            <a:ext cx="4297895" cy="1461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8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3" y="169122"/>
            <a:ext cx="3136062" cy="59192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728" y="365256"/>
            <a:ext cx="4922490" cy="18027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53" y="761052"/>
            <a:ext cx="3136062" cy="140993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7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3" y="169122"/>
            <a:ext cx="3136062" cy="59192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3728" y="365256"/>
            <a:ext cx="4922490" cy="180279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53" y="761052"/>
            <a:ext cx="3136062" cy="140993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1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0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336" y="135063"/>
            <a:ext cx="2096616" cy="21498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489" y="135063"/>
            <a:ext cx="6168306" cy="21498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2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新建文件夹 (7)\同学会\34479\全屏背景图 (14)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 bwMode="auto">
          <a:xfrm>
            <a:off x="-2106745" y="-549646"/>
            <a:ext cx="13936928" cy="363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3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25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4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25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52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6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25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90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25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72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8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9258" y="788066"/>
            <a:ext cx="8264922" cy="54377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8522" y="1437534"/>
            <a:ext cx="6806407" cy="6483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23C05-1FFA-4820-B33F-A387B39D5CCF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2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815BC-1AEC-4CAA-A086-04492FB4F55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6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8085" y="1630145"/>
            <a:ext cx="8264922" cy="5038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8085" y="1075215"/>
            <a:ext cx="8264922" cy="55493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0F658-F681-4009-B2B8-EDBB442CF6F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5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6172" y="591932"/>
            <a:ext cx="4294518" cy="1674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42748" y="591932"/>
            <a:ext cx="4294518" cy="1674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38FA1-546A-42B4-97C1-6D0C36D34425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0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173" y="567852"/>
            <a:ext cx="4296207" cy="236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6173" y="804508"/>
            <a:ext cx="4296207" cy="1461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39379" y="567852"/>
            <a:ext cx="4297895" cy="236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39379" y="804508"/>
            <a:ext cx="4297895" cy="1461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5B859-5EAB-4221-A7E9-D19CA3D9158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2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7EED2-7BFE-4397-B138-B252C75A9E5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4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1A6E3-9396-4DF5-B667-E783BC586DF6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0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180" y="101009"/>
            <a:ext cx="3198944" cy="4298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1594" y="101004"/>
            <a:ext cx="5435672" cy="21651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6180" y="530861"/>
            <a:ext cx="3198944" cy="17352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4D7AE-78FE-4A14-8924-A063233F9856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1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5865" y="1775783"/>
            <a:ext cx="5834063" cy="2096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05865" y="226671"/>
            <a:ext cx="5834063" cy="1522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05865" y="1985418"/>
            <a:ext cx="5834063" cy="297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EEFDA-6CC3-437B-98BF-DD21DC68F1FA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1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210AE-48D8-4261-A638-AB70C99579C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9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49492" y="101591"/>
            <a:ext cx="2187774" cy="216452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86172" y="101591"/>
            <a:ext cx="6401263" cy="216452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DCCD7-D493-4B96-9E10-E611D3D9969F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1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9258" y="788061"/>
            <a:ext cx="8264922" cy="54377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8516" y="1437534"/>
            <a:ext cx="6806407" cy="648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0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8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8085" y="1630145"/>
            <a:ext cx="8264922" cy="5038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8085" y="1075215"/>
            <a:ext cx="8264922" cy="5549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8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6172" y="493271"/>
            <a:ext cx="4294518" cy="13952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42748" y="493271"/>
            <a:ext cx="4294518" cy="13952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4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172" y="101591"/>
            <a:ext cx="8751094" cy="42280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172" y="567850"/>
            <a:ext cx="4296207" cy="236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6172" y="804502"/>
            <a:ext cx="4296207" cy="1461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39373" y="567850"/>
            <a:ext cx="4297895" cy="236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39373" y="804502"/>
            <a:ext cx="4297895" cy="1461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3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4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5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174" y="101004"/>
            <a:ext cx="3198944" cy="4298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1594" y="101003"/>
            <a:ext cx="5435672" cy="21651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6174" y="530854"/>
            <a:ext cx="3198944" cy="17352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4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5862" y="1775777"/>
            <a:ext cx="5834063" cy="2096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05862" y="226670"/>
            <a:ext cx="5834063" cy="1522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05862" y="1985418"/>
            <a:ext cx="5834063" cy="297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3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182" y="101012"/>
            <a:ext cx="3198944" cy="4298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1594" y="101003"/>
            <a:ext cx="5435672" cy="21651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6182" y="530869"/>
            <a:ext cx="3198944" cy="17352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7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7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49492" y="84561"/>
            <a:ext cx="2187774" cy="180396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86172" y="84561"/>
            <a:ext cx="6401263" cy="180396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4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5450" y="415363"/>
            <a:ext cx="7292700" cy="883600"/>
          </a:xfrm>
        </p:spPr>
        <p:txBody>
          <a:bodyPr anchor="b"/>
          <a:lstStyle>
            <a:lvl1pPr algn="ctr">
              <a:defRPr sz="2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15450" y="1333038"/>
            <a:ext cx="7292700" cy="612762"/>
          </a:xfrm>
        </p:spPr>
        <p:txBody>
          <a:bodyPr/>
          <a:lstStyle>
            <a:lvl1pPr marL="0" indent="0" algn="ctr">
              <a:buNone/>
              <a:defRPr sz="900"/>
            </a:lvl1pPr>
            <a:lvl2pPr marL="168888" indent="0" algn="ctr">
              <a:buNone/>
              <a:defRPr sz="700"/>
            </a:lvl2pPr>
            <a:lvl3pPr marL="338411" indent="0" algn="ctr">
              <a:buNone/>
              <a:defRPr sz="600"/>
            </a:lvl3pPr>
            <a:lvl4pPr marL="507299" indent="0" algn="ctr">
              <a:buNone/>
              <a:defRPr sz="600"/>
            </a:lvl4pPr>
            <a:lvl5pPr marL="676822" indent="0" algn="ctr">
              <a:buNone/>
              <a:defRPr sz="600"/>
            </a:lvl5pPr>
            <a:lvl6pPr marL="845710" indent="0" algn="ctr">
              <a:buNone/>
              <a:defRPr sz="600"/>
            </a:lvl6pPr>
            <a:lvl7pPr marL="1015233" indent="0" algn="ctr">
              <a:buNone/>
              <a:defRPr sz="600"/>
            </a:lvl7pPr>
            <a:lvl8pPr marL="1184121" indent="0" algn="ctr">
              <a:buNone/>
              <a:defRPr sz="600"/>
            </a:lvl8pPr>
            <a:lvl9pPr marL="1353645" indent="0" algn="ctr">
              <a:buNone/>
              <a:defRPr sz="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2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7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3437" y="632742"/>
            <a:ext cx="8386605" cy="1055737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3437" y="1698465"/>
            <a:ext cx="8386605" cy="555187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16888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2pPr>
            <a:lvl3pPr marL="338411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07299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4pPr>
            <a:lvl5pPr marL="676822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5pPr>
            <a:lvl6pPr marL="84571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6pPr>
            <a:lvl7pPr marL="1015233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7pPr>
            <a:lvl8pPr marL="1184121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8pPr>
            <a:lvl9pPr marL="1353645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8500" y="675625"/>
            <a:ext cx="4132530" cy="1610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22573" y="675625"/>
            <a:ext cx="4132530" cy="1610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8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768" y="135127"/>
            <a:ext cx="8386605" cy="490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767" y="622163"/>
            <a:ext cx="4113539" cy="30491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68888" indent="0">
              <a:buNone/>
              <a:defRPr sz="700" b="1"/>
            </a:lvl2pPr>
            <a:lvl3pPr marL="338411" indent="0">
              <a:buNone/>
              <a:defRPr sz="600" b="1"/>
            </a:lvl3pPr>
            <a:lvl4pPr marL="507299" indent="0">
              <a:buNone/>
              <a:defRPr sz="600" b="1"/>
            </a:lvl4pPr>
            <a:lvl5pPr marL="676822" indent="0">
              <a:buNone/>
              <a:defRPr sz="600" b="1"/>
            </a:lvl5pPr>
            <a:lvl6pPr marL="845710" indent="0">
              <a:buNone/>
              <a:defRPr sz="600" b="1"/>
            </a:lvl6pPr>
            <a:lvl7pPr marL="1015233" indent="0">
              <a:buNone/>
              <a:defRPr sz="600" b="1"/>
            </a:lvl7pPr>
            <a:lvl8pPr marL="1184121" indent="0">
              <a:buNone/>
              <a:defRPr sz="600" b="1"/>
            </a:lvl8pPr>
            <a:lvl9pPr marL="1353645" indent="0">
              <a:buNone/>
              <a:defRPr sz="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767" y="927075"/>
            <a:ext cx="4113539" cy="1363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22575" y="622163"/>
            <a:ext cx="4133796" cy="30491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68888" indent="0">
              <a:buNone/>
              <a:defRPr sz="700" b="1"/>
            </a:lvl2pPr>
            <a:lvl3pPr marL="338411" indent="0">
              <a:buNone/>
              <a:defRPr sz="600" b="1"/>
            </a:lvl3pPr>
            <a:lvl4pPr marL="507299" indent="0">
              <a:buNone/>
              <a:defRPr sz="600" b="1"/>
            </a:lvl4pPr>
            <a:lvl5pPr marL="676822" indent="0">
              <a:buNone/>
              <a:defRPr sz="600" b="1"/>
            </a:lvl5pPr>
            <a:lvl6pPr marL="845710" indent="0">
              <a:buNone/>
              <a:defRPr sz="600" b="1"/>
            </a:lvl6pPr>
            <a:lvl7pPr marL="1015233" indent="0">
              <a:buNone/>
              <a:defRPr sz="600" b="1"/>
            </a:lvl7pPr>
            <a:lvl8pPr marL="1184121" indent="0">
              <a:buNone/>
              <a:defRPr sz="600" b="1"/>
            </a:lvl8pPr>
            <a:lvl9pPr marL="1353645" indent="0">
              <a:buNone/>
              <a:defRPr sz="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22575" y="927075"/>
            <a:ext cx="4133796" cy="1363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0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5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2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765" y="169200"/>
            <a:ext cx="3136114" cy="592200"/>
          </a:xfrm>
        </p:spPr>
        <p:txBody>
          <a:bodyPr anchor="b"/>
          <a:lstStyle>
            <a:lvl1pPr>
              <a:defRPr sz="1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33796" y="365429"/>
            <a:ext cx="4922572" cy="1803625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69765" y="761400"/>
            <a:ext cx="3136114" cy="1410588"/>
          </a:xfrm>
        </p:spPr>
        <p:txBody>
          <a:bodyPr/>
          <a:lstStyle>
            <a:lvl1pPr marL="0" indent="0">
              <a:buNone/>
              <a:defRPr sz="600"/>
            </a:lvl1pPr>
            <a:lvl2pPr marL="168888" indent="0">
              <a:buNone/>
              <a:defRPr sz="500"/>
            </a:lvl2pPr>
            <a:lvl3pPr marL="338411" indent="0">
              <a:buNone/>
              <a:defRPr sz="500"/>
            </a:lvl3pPr>
            <a:lvl4pPr marL="507299" indent="0">
              <a:buNone/>
              <a:defRPr sz="400"/>
            </a:lvl4pPr>
            <a:lvl5pPr marL="676822" indent="0">
              <a:buNone/>
              <a:defRPr sz="400"/>
            </a:lvl5pPr>
            <a:lvl6pPr marL="845710" indent="0">
              <a:buNone/>
              <a:defRPr sz="400"/>
            </a:lvl6pPr>
            <a:lvl7pPr marL="1015233" indent="0">
              <a:buNone/>
              <a:defRPr sz="400"/>
            </a:lvl7pPr>
            <a:lvl8pPr marL="1184121" indent="0">
              <a:buNone/>
              <a:defRPr sz="400"/>
            </a:lvl8pPr>
            <a:lvl9pPr marL="1353645" indent="0">
              <a:buNone/>
              <a:defRPr sz="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7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5865" y="1775783"/>
            <a:ext cx="5834063" cy="2096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05865" y="226671"/>
            <a:ext cx="5834063" cy="1522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05865" y="1985418"/>
            <a:ext cx="5834063" cy="297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2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765" y="169200"/>
            <a:ext cx="3136114" cy="592200"/>
          </a:xfrm>
        </p:spPr>
        <p:txBody>
          <a:bodyPr anchor="b"/>
          <a:lstStyle>
            <a:lvl1pPr>
              <a:defRPr sz="1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133796" y="365429"/>
            <a:ext cx="4922572" cy="1803625"/>
          </a:xfrm>
        </p:spPr>
        <p:txBody>
          <a:bodyPr/>
          <a:lstStyle>
            <a:lvl1pPr marL="0" indent="0">
              <a:buNone/>
              <a:defRPr sz="1200"/>
            </a:lvl1pPr>
            <a:lvl2pPr marL="168888" indent="0">
              <a:buNone/>
              <a:defRPr sz="1000"/>
            </a:lvl2pPr>
            <a:lvl3pPr marL="338411" indent="0">
              <a:buNone/>
              <a:defRPr sz="900"/>
            </a:lvl3pPr>
            <a:lvl4pPr marL="507299" indent="0">
              <a:buNone/>
              <a:defRPr sz="700"/>
            </a:lvl4pPr>
            <a:lvl5pPr marL="676822" indent="0">
              <a:buNone/>
              <a:defRPr sz="700"/>
            </a:lvl5pPr>
            <a:lvl6pPr marL="845710" indent="0">
              <a:buNone/>
              <a:defRPr sz="700"/>
            </a:lvl6pPr>
            <a:lvl7pPr marL="1015233" indent="0">
              <a:buNone/>
              <a:defRPr sz="700"/>
            </a:lvl7pPr>
            <a:lvl8pPr marL="1184121" indent="0">
              <a:buNone/>
              <a:defRPr sz="700"/>
            </a:lvl8pPr>
            <a:lvl9pPr marL="1353645" indent="0">
              <a:buNone/>
              <a:defRPr sz="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69765" y="761400"/>
            <a:ext cx="3136114" cy="1410588"/>
          </a:xfrm>
        </p:spPr>
        <p:txBody>
          <a:bodyPr/>
          <a:lstStyle>
            <a:lvl1pPr marL="0" indent="0">
              <a:buNone/>
              <a:defRPr sz="600"/>
            </a:lvl1pPr>
            <a:lvl2pPr marL="168888" indent="0">
              <a:buNone/>
              <a:defRPr sz="500"/>
            </a:lvl2pPr>
            <a:lvl3pPr marL="338411" indent="0">
              <a:buNone/>
              <a:defRPr sz="500"/>
            </a:lvl3pPr>
            <a:lvl4pPr marL="507299" indent="0">
              <a:buNone/>
              <a:defRPr sz="400"/>
            </a:lvl4pPr>
            <a:lvl5pPr marL="676822" indent="0">
              <a:buNone/>
              <a:defRPr sz="400"/>
            </a:lvl5pPr>
            <a:lvl6pPr marL="845710" indent="0">
              <a:buNone/>
              <a:defRPr sz="400"/>
            </a:lvl6pPr>
            <a:lvl7pPr marL="1015233" indent="0">
              <a:buNone/>
              <a:defRPr sz="400"/>
            </a:lvl7pPr>
            <a:lvl8pPr marL="1184121" indent="0">
              <a:buNone/>
              <a:defRPr sz="400"/>
            </a:lvl8pPr>
            <a:lvl9pPr marL="1353645" indent="0">
              <a:buNone/>
              <a:defRPr sz="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4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5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58452" y="135125"/>
            <a:ext cx="2096651" cy="2150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8498" y="135125"/>
            <a:ext cx="6168409" cy="2150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9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86172" y="101591"/>
            <a:ext cx="8751094" cy="42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172" y="591932"/>
            <a:ext cx="8751094" cy="1674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86172" y="2351271"/>
            <a:ext cx="2268802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22183" y="2351271"/>
            <a:ext cx="3079089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68464" y="2351271"/>
            <a:ext cx="2268802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5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3438" cy="253682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8495" y="135062"/>
            <a:ext cx="8386465" cy="490336"/>
          </a:xfrm>
          <a:prstGeom prst="rect">
            <a:avLst/>
          </a:prstGeom>
        </p:spPr>
        <p:txBody>
          <a:bodyPr vert="horz" lIns="58842" tIns="29421" rIns="58842" bIns="29421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8495" y="675312"/>
            <a:ext cx="8386465" cy="1609592"/>
          </a:xfrm>
          <a:prstGeom prst="rect">
            <a:avLst/>
          </a:prstGeom>
        </p:spPr>
        <p:txBody>
          <a:bodyPr vert="horz" lIns="58842" tIns="29421" rIns="58842" bIns="29421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68486" y="2351261"/>
            <a:ext cx="2187774" cy="135062"/>
          </a:xfrm>
          <a:prstGeom prst="rect">
            <a:avLst/>
          </a:prstGeom>
        </p:spPr>
        <p:txBody>
          <a:bodyPr vert="horz" lIns="58842" tIns="29421" rIns="58842" bIns="29421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8416"/>
            <a:fld id="{D78F94E2-BF80-4516-8076-64303A281A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88416"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20889" y="2351261"/>
            <a:ext cx="3281660" cy="135062"/>
          </a:xfrm>
          <a:prstGeom prst="rect">
            <a:avLst/>
          </a:prstGeom>
        </p:spPr>
        <p:txBody>
          <a:bodyPr vert="horz" lIns="58842" tIns="29421" rIns="58842" bIns="29421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8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867178" y="2351261"/>
            <a:ext cx="2187774" cy="135062"/>
          </a:xfrm>
          <a:prstGeom prst="rect">
            <a:avLst/>
          </a:prstGeom>
        </p:spPr>
        <p:txBody>
          <a:bodyPr vert="horz" lIns="58842" tIns="29421" rIns="58842" bIns="29421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8416"/>
            <a:fld id="{DFEE4223-4B2A-4278-86CC-9E34E000E0C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88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88416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7104" indent="-147104" algn="l" defTabSz="5884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1312" indent="-147104" algn="l" defTabSz="588416" rtl="0" eaLnBrk="1" latinLnBrk="0" hangingPunct="1">
        <a:lnSpc>
          <a:spcPct val="90000"/>
        </a:lnSpc>
        <a:spcBef>
          <a:spcPts val="322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5521" indent="-147104" algn="l" defTabSz="588416" rtl="0" eaLnBrk="1" latinLnBrk="0" hangingPunct="1">
        <a:lnSpc>
          <a:spcPct val="90000"/>
        </a:lnSpc>
        <a:spcBef>
          <a:spcPts val="32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729" indent="-147104" algn="l" defTabSz="588416" rtl="0" eaLnBrk="1" latinLnBrk="0" hangingPunct="1">
        <a:lnSpc>
          <a:spcPct val="90000"/>
        </a:lnSpc>
        <a:spcBef>
          <a:spcPts val="32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23937" indent="-147104" algn="l" defTabSz="588416" rtl="0" eaLnBrk="1" latinLnBrk="0" hangingPunct="1">
        <a:lnSpc>
          <a:spcPct val="90000"/>
        </a:lnSpc>
        <a:spcBef>
          <a:spcPts val="32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8145" indent="-147104" algn="l" defTabSz="588416" rtl="0" eaLnBrk="1" latinLnBrk="0" hangingPunct="1">
        <a:lnSpc>
          <a:spcPct val="90000"/>
        </a:lnSpc>
        <a:spcBef>
          <a:spcPts val="32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12353" indent="-147104" algn="l" defTabSz="588416" rtl="0" eaLnBrk="1" latinLnBrk="0" hangingPunct="1">
        <a:lnSpc>
          <a:spcPct val="90000"/>
        </a:lnSpc>
        <a:spcBef>
          <a:spcPts val="32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06562" indent="-147104" algn="l" defTabSz="588416" rtl="0" eaLnBrk="1" latinLnBrk="0" hangingPunct="1">
        <a:lnSpc>
          <a:spcPct val="90000"/>
        </a:lnSpc>
        <a:spcBef>
          <a:spcPts val="32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770" indent="-147104" algn="l" defTabSz="588416" rtl="0" eaLnBrk="1" latinLnBrk="0" hangingPunct="1">
        <a:lnSpc>
          <a:spcPct val="90000"/>
        </a:lnSpc>
        <a:spcBef>
          <a:spcPts val="32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4208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88416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82625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76833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71041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65249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9457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53666" algn="l" defTabSz="58841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172" y="101591"/>
            <a:ext cx="8751094" cy="4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172" y="591932"/>
            <a:ext cx="8751094" cy="167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6172" y="2310165"/>
            <a:ext cx="2268802" cy="1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22183" y="2310165"/>
            <a:ext cx="3079089" cy="1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8464" y="2310165"/>
            <a:ext cx="2268802" cy="1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D2D50EA-7059-42C1-ADC8-90B49C16CDC4}" type="slidenum">
              <a:rPr lang="zh-CN" altLang="zh-CN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7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495" y="135078"/>
            <a:ext cx="8386465" cy="49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495" y="675313"/>
            <a:ext cx="8386465" cy="1609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486" y="2351271"/>
            <a:ext cx="2187774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0889" y="2351271"/>
            <a:ext cx="3281660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7178" y="2351271"/>
            <a:ext cx="2187774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3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495" y="135077"/>
            <a:ext cx="8386465" cy="49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495" y="675313"/>
            <a:ext cx="8386465" cy="1609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486" y="2351271"/>
            <a:ext cx="2187774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0F28C81-3084-45E4-8278-4313F70619E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0889" y="2351271"/>
            <a:ext cx="3281660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7178" y="2351271"/>
            <a:ext cx="2187774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285D491-1A48-4C16-8E5A-9BEA57746C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3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172" y="101591"/>
            <a:ext cx="8751094" cy="4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172" y="591932"/>
            <a:ext cx="8751094" cy="167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6172" y="2310155"/>
            <a:ext cx="2268802" cy="1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22181" y="2310155"/>
            <a:ext cx="3079089" cy="1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8464" y="2310155"/>
            <a:ext cx="2268802" cy="1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D2D50EA-7059-42C1-ADC8-90B49C16CDC4}" type="slidenum">
              <a:rPr lang="zh-CN" altLang="zh-CN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86172" y="101591"/>
            <a:ext cx="8751094" cy="42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172" y="591926"/>
            <a:ext cx="8751094" cy="1674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86172" y="2351261"/>
            <a:ext cx="2268802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BD012A-3F9E-441B-B4DE-2D4871377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22175" y="2351261"/>
            <a:ext cx="3079089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68464" y="2351261"/>
            <a:ext cx="2268802" cy="13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752118-093B-45D2-A6DB-63E1FF97B4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5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8502" y="135127"/>
            <a:ext cx="8386605" cy="490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8502" y="675625"/>
            <a:ext cx="8386605" cy="161033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68497" y="2352352"/>
            <a:ext cx="2187810" cy="13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20947" y="2352352"/>
            <a:ext cx="3281715" cy="13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867292" y="2352352"/>
            <a:ext cx="2187810" cy="13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5" y="84455"/>
            <a:ext cx="422910" cy="373380"/>
          </a:xfrm>
          <a:prstGeom prst="rect">
            <a:avLst/>
          </a:prstGeom>
        </p:spPr>
      </p:pic>
      <p:pic>
        <p:nvPicPr>
          <p:cNvPr id="9" name="图片 8" descr="优秀书记工作室_红色logo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87410" y="135259"/>
            <a:ext cx="1047750" cy="41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8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xStyles>
    <p:titleStyle>
      <a:lvl1pPr algn="l" defTabSz="338411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4444" indent="-84444" algn="l" defTabSz="338411" rtl="0" eaLnBrk="1" latinLnBrk="0" hangingPunct="1">
        <a:lnSpc>
          <a:spcPct val="90000"/>
        </a:lnSpc>
        <a:spcBef>
          <a:spcPct val="74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3967" indent="-84444" algn="l" defTabSz="338411" rtl="0" eaLnBrk="1" latinLnBrk="0" hangingPunct="1">
        <a:lnSpc>
          <a:spcPct val="90000"/>
        </a:lnSpc>
        <a:spcBef>
          <a:spcPct val="37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2855" indent="-84444" algn="l" defTabSz="338411" rtl="0" eaLnBrk="1" latinLnBrk="0" hangingPunct="1">
        <a:lnSpc>
          <a:spcPct val="90000"/>
        </a:lnSpc>
        <a:spcBef>
          <a:spcPct val="37000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92378" indent="-84444" algn="l" defTabSz="338411" rtl="0" eaLnBrk="1" latinLnBrk="0" hangingPunct="1">
        <a:lnSpc>
          <a:spcPct val="90000"/>
        </a:lnSpc>
        <a:spcBef>
          <a:spcPct val="3700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4pPr>
      <a:lvl5pPr marL="761266" indent="-84444" algn="l" defTabSz="338411" rtl="0" eaLnBrk="1" latinLnBrk="0" hangingPunct="1">
        <a:lnSpc>
          <a:spcPct val="90000"/>
        </a:lnSpc>
        <a:spcBef>
          <a:spcPct val="3700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5pPr>
      <a:lvl6pPr marL="930789" indent="-84444" algn="l" defTabSz="338411" rtl="0" eaLnBrk="1" latinLnBrk="0" hangingPunct="1">
        <a:lnSpc>
          <a:spcPct val="90000"/>
        </a:lnSpc>
        <a:spcBef>
          <a:spcPct val="3700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6pPr>
      <a:lvl7pPr marL="1099677" indent="-84444" algn="l" defTabSz="338411" rtl="0" eaLnBrk="1" latinLnBrk="0" hangingPunct="1">
        <a:lnSpc>
          <a:spcPct val="90000"/>
        </a:lnSpc>
        <a:spcBef>
          <a:spcPct val="3700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8566" indent="-84444" algn="l" defTabSz="338411" rtl="0" eaLnBrk="1" latinLnBrk="0" hangingPunct="1">
        <a:lnSpc>
          <a:spcPct val="90000"/>
        </a:lnSpc>
        <a:spcBef>
          <a:spcPct val="3700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8pPr>
      <a:lvl9pPr marL="1438089" indent="-84444" algn="l" defTabSz="338411" rtl="0" eaLnBrk="1" latinLnBrk="0" hangingPunct="1">
        <a:lnSpc>
          <a:spcPct val="90000"/>
        </a:lnSpc>
        <a:spcBef>
          <a:spcPct val="3700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1pPr>
      <a:lvl2pPr marL="168888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2pPr>
      <a:lvl3pPr marL="338411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3pPr>
      <a:lvl4pPr marL="507299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4pPr>
      <a:lvl5pPr marL="676822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5pPr>
      <a:lvl6pPr marL="845710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6pPr>
      <a:lvl7pPr marL="1015233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7pPr>
      <a:lvl8pPr marL="1184121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8pPr>
      <a:lvl9pPr marL="1353645" algn="l" defTabSz="338411" rtl="0" eaLnBrk="1" latinLnBrk="0" hangingPunct="1">
        <a:defRPr sz="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9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9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3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jpeg"/><Relationship Id="rId7" Type="http://schemas.openxmlformats.org/officeDocument/2006/relationships/image" Target="../media/image6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9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6" Type="http://schemas.openxmlformats.org/officeDocument/2006/relationships/image" Target="../media/image72.jpeg"/><Relationship Id="rId11" Type="http://schemas.openxmlformats.org/officeDocument/2006/relationships/image" Target="../media/image75.png"/><Relationship Id="rId5" Type="http://schemas.openxmlformats.org/officeDocument/2006/relationships/image" Target="../media/image71.jpeg"/><Relationship Id="rId10" Type="http://schemas.openxmlformats.org/officeDocument/2006/relationships/image" Target="../media/image74.png"/><Relationship Id="rId4" Type="http://schemas.openxmlformats.org/officeDocument/2006/relationships/image" Target="../media/image70.jpeg"/><Relationship Id="rId9" Type="http://schemas.openxmlformats.org/officeDocument/2006/relationships/image" Target="../media/image48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53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JPG"/><Relationship Id="rId7" Type="http://schemas.openxmlformats.org/officeDocument/2006/relationships/image" Target="../media/image8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9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.jpeg"/><Relationship Id="rId7" Type="http://schemas.openxmlformats.org/officeDocument/2006/relationships/image" Target="../media/image8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.jpeg"/><Relationship Id="rId7" Type="http://schemas.openxmlformats.org/officeDocument/2006/relationships/image" Target="../media/image98.jpg"/><Relationship Id="rId12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jpg"/><Relationship Id="rId10" Type="http://schemas.openxmlformats.org/officeDocument/2006/relationships/image" Target="../media/image101.png"/><Relationship Id="rId4" Type="http://schemas.openxmlformats.org/officeDocument/2006/relationships/image" Target="../media/image9.png"/><Relationship Id="rId9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91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8.jpeg"/><Relationship Id="rId5" Type="http://schemas.openxmlformats.org/officeDocument/2006/relationships/image" Target="../media/image80.JPG"/><Relationship Id="rId10" Type="http://schemas.openxmlformats.org/officeDocument/2006/relationships/image" Target="../media/image111.gif"/><Relationship Id="rId4" Type="http://schemas.openxmlformats.org/officeDocument/2006/relationships/image" Target="../media/image107.png"/><Relationship Id="rId9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3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6" Type="http://schemas.openxmlformats.org/officeDocument/2006/relationships/image" Target="../media/image112.jpe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91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9.png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6" Type="http://schemas.openxmlformats.org/officeDocument/2006/relationships/image" Target="../media/image120.jpe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8.jpeg"/><Relationship Id="rId7" Type="http://schemas.openxmlformats.org/officeDocument/2006/relationships/image" Target="../media/image1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8.jpeg"/><Relationship Id="rId7" Type="http://schemas.openxmlformats.org/officeDocument/2006/relationships/image" Target="../media/image14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8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6" Type="http://schemas.openxmlformats.org/officeDocument/2006/relationships/image" Target="../media/image147.jpe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8.jpeg"/><Relationship Id="rId7" Type="http://schemas.openxmlformats.org/officeDocument/2006/relationships/image" Target="../media/image1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9.png"/><Relationship Id="rId9" Type="http://schemas.openxmlformats.org/officeDocument/2006/relationships/image" Target="../media/image1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8.jpeg"/><Relationship Id="rId7" Type="http://schemas.openxmlformats.org/officeDocument/2006/relationships/image" Target="../media/image1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8.jpeg"/><Relationship Id="rId7" Type="http://schemas.openxmlformats.org/officeDocument/2006/relationships/image" Target="../media/image1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9.jp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7.xml"/><Relationship Id="rId6" Type="http://schemas.openxmlformats.org/officeDocument/2006/relationships/image" Target="../media/image168.jpg"/><Relationship Id="rId5" Type="http://schemas.openxmlformats.org/officeDocument/2006/relationships/image" Target="../media/image9.png"/><Relationship Id="rId10" Type="http://schemas.openxmlformats.org/officeDocument/2006/relationships/image" Target="../media/image172.jpeg"/><Relationship Id="rId4" Type="http://schemas.openxmlformats.org/officeDocument/2006/relationships/image" Target="../media/image48.png"/><Relationship Id="rId9" Type="http://schemas.openxmlformats.org/officeDocument/2006/relationships/image" Target="../media/image1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32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0" y="990469"/>
            <a:ext cx="9723302" cy="8876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80" y="906704"/>
            <a:ext cx="4906962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417" y="1947568"/>
            <a:ext cx="6031339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99" y="193693"/>
            <a:ext cx="59499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01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淘宝店chenying0907出品 3"/>
          <p:cNvSpPr/>
          <p:nvPr/>
        </p:nvSpPr>
        <p:spPr>
          <a:xfrm>
            <a:off x="17" y="454211"/>
            <a:ext cx="4714875" cy="208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" y="59063"/>
            <a:ext cx="7620000" cy="395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/>
          <a:stretch/>
        </p:blipFill>
        <p:spPr>
          <a:xfrm>
            <a:off x="7894203" y="1084346"/>
            <a:ext cx="1724838" cy="8000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714893" y="454210"/>
            <a:ext cx="2905127" cy="208261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4875" y="454209"/>
            <a:ext cx="2905126" cy="208261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9" y="59078"/>
            <a:ext cx="6462712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" y="523938"/>
            <a:ext cx="4797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82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31469" y="550720"/>
            <a:ext cx="2480552" cy="15717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3241" y="255501"/>
            <a:ext cx="2480552" cy="15717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29540" y="550720"/>
            <a:ext cx="2480552" cy="15717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1469" y="2122455"/>
            <a:ext cx="2480552" cy="365179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3241" y="1827219"/>
            <a:ext cx="2480552" cy="622022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29540" y="2122456"/>
            <a:ext cx="2480552" cy="365179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371" y="2138232"/>
            <a:ext cx="2480552" cy="30776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/>
                <a:ea typeface="微软雅黑"/>
              </a:rPr>
              <a:t>2009.12.26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/>
                <a:ea typeface="微软雅黑"/>
              </a:rPr>
              <a:t>社区居民代表会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8155" y="1879854"/>
            <a:ext cx="1990726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/>
                <a:ea typeface="微软雅黑"/>
              </a:rPr>
              <a:t>2010.11.19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/>
                <a:ea typeface="微软雅黑"/>
              </a:rPr>
              <a:t>垃圾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/>
                <a:ea typeface="微软雅黑"/>
              </a:rPr>
              <a:t>分类领导小组会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9082" y="2141466"/>
            <a:ext cx="2091018" cy="30776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/>
                <a:ea typeface="微软雅黑"/>
              </a:rPr>
              <a:t>2011.1.8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/>
                <a:ea typeface="微软雅黑"/>
              </a:rPr>
              <a:t>楼门长动员会</a:t>
            </a:r>
          </a:p>
        </p:txBody>
      </p:sp>
    </p:spTree>
    <p:extLst>
      <p:ext uri="{BB962C8B-B14F-4D97-AF65-F5344CB8AC3E}">
        <p14:creationId xmlns:p14="http://schemas.microsoft.com/office/powerpoint/2010/main" val="2999510195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椭圆 34"/>
          <p:cNvSpPr/>
          <p:nvPr/>
        </p:nvSpPr>
        <p:spPr>
          <a:xfrm>
            <a:off x="-1202397" y="1748828"/>
            <a:ext cx="969883" cy="449848"/>
          </a:xfrm>
          <a:prstGeom prst="ellipse">
            <a:avLst/>
          </a:prstGeom>
          <a:blipFill dpi="0" rotWithShape="1">
            <a:blip r:embed="rId3" cstate="print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-717459" y="1700430"/>
            <a:ext cx="315114" cy="146156"/>
          </a:xfrm>
          <a:prstGeom prst="ellipse">
            <a:avLst/>
          </a:prstGeom>
          <a:blipFill dpi="0" rotWithShape="1">
            <a:blip r:embed="rId4" cstate="screen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-1191000" y="1773518"/>
            <a:ext cx="538324" cy="249685"/>
          </a:xfrm>
          <a:prstGeom prst="ellipse">
            <a:avLst/>
          </a:prstGeom>
          <a:blipFill dpi="0" rotWithShape="1">
            <a:blip r:embed="rId5" cstate="screen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-789762" y="2079964"/>
            <a:ext cx="274172" cy="127166"/>
          </a:xfrm>
          <a:prstGeom prst="ellipse">
            <a:avLst/>
          </a:prstGeom>
          <a:blipFill dpi="0" rotWithShape="1">
            <a:blip r:embed="rId6" cstate="screen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2115968" y="2522412"/>
            <a:ext cx="274172" cy="127166"/>
          </a:xfrm>
          <a:prstGeom prst="ellipse">
            <a:avLst/>
          </a:prstGeom>
          <a:blipFill dpi="0" rotWithShape="1">
            <a:blip r:embed="rId6" cstate="screen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-878561" y="2540505"/>
            <a:ext cx="652659" cy="302715"/>
          </a:xfrm>
          <a:prstGeom prst="ellipse">
            <a:avLst/>
          </a:prstGeom>
          <a:blipFill dpi="0" rotWithShape="1">
            <a:blip r:embed="rId3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3702043" y="2633899"/>
            <a:ext cx="274172" cy="127166"/>
          </a:xfrm>
          <a:prstGeom prst="ellipse">
            <a:avLst/>
          </a:prstGeom>
          <a:blipFill dpi="0" rotWithShape="1">
            <a:blip r:embed="rId6" cstate="screen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31" name="照片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510">
            <a:off x="5863173" y="438678"/>
            <a:ext cx="2580146" cy="193511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照片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949">
            <a:off x="3198816" y="370851"/>
            <a:ext cx="2525798" cy="189434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照片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072">
            <a:off x="378997" y="365586"/>
            <a:ext cx="2624129" cy="166685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57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5 -0.00432 L 0.30868 -0.15401 C 0.37395 -0.1855 0.46857 -0.24506 0.56423 -0.31266 C 0.67482 -0.39383 0.7618 -0.46574 0.82031 -0.52438 L 1.10156 -0.80371 " pathEditMode="relative" rAng="-1329660" ptsTypes="FffFF">
                                      <p:cBhvr>
                                        <p:cTn id="6" dur="5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11" y="-356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-4.07407E-6 L 0.30139 -0.08518 C 0.36511 -0.10308 0.45782 -0.14228 0.55244 -0.18796 C 0.66181 -0.24475 0.7481 -0.29722 0.80643 -0.34259 L 1.08855 -0.55493 " pathEditMode="relative" rAng="-956700" ptsTypes="FffFF">
                                      <p:cBhvr>
                                        <p:cTn id="8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39" y="-234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0018 -0.00031 L 0.24791 -0.16872 C 0.30052 -0.2045 0.37639 -0.2665 0.45295 -0.33374 C 0.54166 -0.41486 0.61076 -0.48334 0.65781 -0.53824 L 0.88229 -0.79549 " pathEditMode="relative" rAng="-1611360" ptsTypes="FffFF">
                                      <p:cBhvr>
                                        <p:cTn id="10" dur="7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5" y="-367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156E-7 L 0.24861 -0.20204 C 0.30156 -0.24553 0.37812 -0.31709 0.45468 -0.39328 C 0.54392 -0.48365 0.61371 -0.56015 0.66111 -0.61906 L 0.8875 -0.89729 " pathEditMode="relative" rAng="-1776000" ptsTypes="FffFF">
                                      <p:cBhvr>
                                        <p:cTn id="12" dur="8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74" y="-423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462 L 0.3375 -0.23443 C 0.40833 -0.2844 0.51146 -0.37015 0.61614 -0.46176 C 0.7368 -0.57126 0.83177 -0.66472 0.896 -0.7372 L 1.20486 -1.07897 " pathEditMode="relative" rAng="-1611360" ptsTypes="FffFF">
                                      <p:cBhvr>
                                        <p:cTn id="14" dur="7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63" y="-507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5.55556E-7 4.81481E-6 L 0.29688 -0.25309 C 0.36042 -0.3071 0.45313 -0.39105 0.54757 -0.47747 C 0.65747 -0.58056 0.74462 -0.6642 0.80469 -0.72562 L 1.09306 -1.01729 " pathEditMode="relative" rAng="-1654680" ptsTypes="FffFF">
                                      <p:cBhvr>
                                        <p:cTn id="16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17" y="-495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156E-7 L 0.24861 -0.20204 C 0.30156 -0.24553 0.37812 -0.31709 0.45468 -0.39328 C 0.54392 -0.48365 0.61371 -0.56015 0.66111 -0.61906 L 0.8875 -0.89729 " pathEditMode="relative" rAng="-1776000" ptsTypes="FffFF">
                                      <p:cBhvr>
                                        <p:cTn id="18" dur="8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74" y="-423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4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4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淘宝店chenying0907出品 3"/>
          <p:cNvSpPr/>
          <p:nvPr/>
        </p:nvSpPr>
        <p:spPr>
          <a:xfrm>
            <a:off x="17" y="454211"/>
            <a:ext cx="4714875" cy="208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" y="59063"/>
            <a:ext cx="7620000" cy="395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4875" y="454209"/>
            <a:ext cx="2905126" cy="208261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/>
          <a:stretch/>
        </p:blipFill>
        <p:spPr>
          <a:xfrm>
            <a:off x="7846578" y="1095489"/>
            <a:ext cx="1724838" cy="800056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8" y="59069"/>
            <a:ext cx="6346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0" y="739776"/>
            <a:ext cx="4024312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8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3438" cy="2536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4483661" y="49492"/>
            <a:ext cx="3299817" cy="242231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txBody>
          <a:bodyPr lIns="68571" tIns="34286" rIns="68571" bIns="34286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83661" y="69842"/>
            <a:ext cx="3240443" cy="2422318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txBody>
          <a:bodyPr lIns="68571" tIns="34286" rIns="68571" bIns="34286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83643" y="59190"/>
            <a:ext cx="3167740" cy="242231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txBody>
          <a:bodyPr lIns="68571" tIns="34286" rIns="68571" bIns="34286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36169" y="59190"/>
            <a:ext cx="3347474" cy="2422318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txBody>
          <a:bodyPr lIns="68571" tIns="34286" rIns="68571" bIns="34286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95454" y="69842"/>
            <a:ext cx="3288207" cy="2422318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txBody>
          <a:bodyPr lIns="68571" tIns="34286" rIns="68571" bIns="34286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279783" y="43261"/>
            <a:ext cx="3203870" cy="2422318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txBody>
          <a:bodyPr lIns="68571" tIns="34286" rIns="68571" bIns="34286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1" name="Rectangle 14"/>
          <p:cNvSpPr>
            <a:spLocks noChangeAspect="1" noChangeArrowheads="1"/>
          </p:cNvSpPr>
          <p:nvPr/>
        </p:nvSpPr>
        <p:spPr bwMode="auto">
          <a:xfrm>
            <a:off x="4483662" y="84241"/>
            <a:ext cx="1985565" cy="240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ysClr val="window" lastClr="FFFFFF">
                <a:lumMod val="85000"/>
                <a:alpha val="19000"/>
              </a:sysClr>
            </a:outerShdw>
          </a:effectLst>
        </p:spPr>
        <p:txBody>
          <a:bodyPr wrap="none" lIns="91428" tIns="45714" rIns="91428" bIns="45714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2" name="Rectangle 14"/>
          <p:cNvSpPr>
            <a:spLocks noChangeAspect="1" noChangeArrowheads="1"/>
          </p:cNvSpPr>
          <p:nvPr/>
        </p:nvSpPr>
        <p:spPr bwMode="auto">
          <a:xfrm flipH="1">
            <a:off x="3253868" y="49492"/>
            <a:ext cx="1229793" cy="240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ysClr val="window" lastClr="FFFFFF">
                <a:lumMod val="85000"/>
                <a:alpha val="19000"/>
              </a:sysClr>
            </a:outerShdw>
          </a:effectLst>
        </p:spPr>
        <p:txBody>
          <a:bodyPr wrap="none" lIns="91428" tIns="45714" rIns="91428" bIns="45714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8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xit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ntr" presetSubtype="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xit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ntr" presetSubtype="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淘宝店chenying0907出品 3"/>
          <p:cNvSpPr/>
          <p:nvPr/>
        </p:nvSpPr>
        <p:spPr>
          <a:xfrm>
            <a:off x="17" y="454211"/>
            <a:ext cx="4714875" cy="208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" y="59063"/>
            <a:ext cx="7620000" cy="395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4875" y="454209"/>
            <a:ext cx="2905126" cy="208261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/>
          <a:stretch/>
        </p:blipFill>
        <p:spPr>
          <a:xfrm>
            <a:off x="7846578" y="1095489"/>
            <a:ext cx="1724838" cy="80005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4" y="59069"/>
            <a:ext cx="6346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2" y="758837"/>
            <a:ext cx="43402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93063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占位符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00" y="82119"/>
            <a:ext cx="3100209" cy="2325157"/>
          </a:xfrm>
          <a:prstGeom prst="rect">
            <a:avLst/>
          </a:prstGeom>
        </p:spPr>
      </p:pic>
      <p:pic>
        <p:nvPicPr>
          <p:cNvPr id="8" name="图片占位符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9" y="545719"/>
            <a:ext cx="2797208" cy="1861557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9" name="图片占位符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10" y="658463"/>
            <a:ext cx="2627773" cy="17487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111">
            <a:off x="6429922" y="84624"/>
            <a:ext cx="495668" cy="497964"/>
          </a:xfrm>
          <a:prstGeom prst="rect">
            <a:avLst/>
          </a:prstGeom>
          <a:effectLst>
            <a:outerShdw blurRad="114300" dist="50800" dir="5400000" sx="82000" sy="82000" algn="ctr" rotWithShape="0">
              <a:srgbClr val="000000">
                <a:alpha val="62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2266">
            <a:off x="1031305" y="11177"/>
            <a:ext cx="544393" cy="619015"/>
          </a:xfrm>
          <a:prstGeom prst="rect">
            <a:avLst/>
          </a:prstGeom>
          <a:effectLst>
            <a:outerShdw blurRad="76200" dist="50800" dir="5400000" sx="94000" sy="94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0962">
            <a:off x="2856450" y="1907518"/>
            <a:ext cx="545269" cy="620011"/>
          </a:xfrm>
          <a:prstGeom prst="rect">
            <a:avLst/>
          </a:prstGeom>
          <a:effectLst>
            <a:outerShdw blurRad="76200" dist="50800" dir="5400000" sx="94000" sy="94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5664">
            <a:off x="9171807" y="1939561"/>
            <a:ext cx="540752" cy="614875"/>
          </a:xfrm>
          <a:prstGeom prst="rect">
            <a:avLst/>
          </a:prstGeom>
          <a:effectLst>
            <a:outerShdw blurRad="76200" dist="50800" dir="5400000" sx="94000" sy="94000" algn="ctr" rotWithShape="0">
              <a:srgbClr val="00000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676318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10800000">
                                      <p:cBhvr>
                                        <p:cTn id="19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595">
            <a:off x="5019534" y="275247"/>
            <a:ext cx="2707396" cy="189491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 rot="217260">
            <a:off x="971009" y="442683"/>
            <a:ext cx="2924152" cy="1891457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1148305">
            <a:off x="1284318" y="110926"/>
            <a:ext cx="2943135" cy="2070018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991631" y="1846602"/>
            <a:ext cx="548346" cy="254333"/>
          </a:xfrm>
          <a:prstGeom prst="ellipse">
            <a:avLst/>
          </a:prstGeom>
          <a:blipFill dpi="0" rotWithShape="1">
            <a:blip r:embed="rId7" cstate="screen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-717459" y="1700430"/>
            <a:ext cx="315114" cy="146156"/>
          </a:xfrm>
          <a:prstGeom prst="ellipse">
            <a:avLst/>
          </a:prstGeom>
          <a:blipFill dpi="0" rotWithShape="1">
            <a:blip r:embed="rId8" cstate="screen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-1143576" y="1846586"/>
            <a:ext cx="274172" cy="127166"/>
          </a:xfrm>
          <a:prstGeom prst="ellipse">
            <a:avLst/>
          </a:prstGeom>
          <a:blipFill dpi="0" rotWithShape="1">
            <a:blip r:embed="rId9" cstate="screen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-789762" y="2079964"/>
            <a:ext cx="274172" cy="127166"/>
          </a:xfrm>
          <a:prstGeom prst="ellipse">
            <a:avLst/>
          </a:prstGeom>
          <a:blipFill dpi="0" rotWithShape="1">
            <a:blip r:embed="rId9" cstate="screen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-652676" y="2215925"/>
            <a:ext cx="548346" cy="254333"/>
          </a:xfrm>
          <a:prstGeom prst="ellipse">
            <a:avLst/>
          </a:prstGeom>
          <a:blipFill dpi="0" rotWithShape="1">
            <a:blip r:embed="rId7" cstate="screen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-2115968" y="2522412"/>
            <a:ext cx="274172" cy="127166"/>
          </a:xfrm>
          <a:prstGeom prst="ellipse">
            <a:avLst/>
          </a:prstGeom>
          <a:blipFill dpi="0" rotWithShape="1">
            <a:blip r:embed="rId9" cstate="screen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-734892" y="2607130"/>
            <a:ext cx="365306" cy="169436"/>
          </a:xfrm>
          <a:prstGeom prst="ellipse">
            <a:avLst/>
          </a:prstGeom>
          <a:blipFill dpi="0" rotWithShape="1">
            <a:blip r:embed="rId10" cstate="screen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-1756127" y="2284458"/>
            <a:ext cx="604223" cy="280250"/>
          </a:xfrm>
          <a:prstGeom prst="ellipse">
            <a:avLst/>
          </a:prstGeom>
          <a:blipFill dpi="0" rotWithShape="1">
            <a:blip r:embed="rId11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-1176564" y="1930276"/>
            <a:ext cx="377915" cy="175284"/>
          </a:xfrm>
          <a:prstGeom prst="ellipse">
            <a:avLst/>
          </a:prstGeom>
          <a:blipFill dpi="0" rotWithShape="1">
            <a:blip r:embed="rId1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-1106892" y="1545999"/>
            <a:ext cx="778868" cy="361254"/>
          </a:xfrm>
          <a:prstGeom prst="ellipse">
            <a:avLst/>
          </a:prstGeom>
          <a:blipFill dpi="0" rotWithShape="1">
            <a:blip r:embed="rId13" cstate="screen"/>
            <a:srcRect/>
            <a:stretch>
              <a:fillRect/>
            </a:stretch>
          </a:blipFill>
          <a:ln>
            <a:noFill/>
          </a:ln>
          <a:effectLst>
            <a:outerShdw blurRad="304800" dist="292100" dir="27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-704539" y="1245975"/>
            <a:ext cx="377915" cy="175284"/>
          </a:xfrm>
          <a:prstGeom prst="ellipse">
            <a:avLst/>
          </a:prstGeom>
          <a:blipFill dpi="0" rotWithShape="1">
            <a:blip r:embed="rId1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80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4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4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4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accel="1000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00" accel="1000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432 L 0.30868 -0.15401 C 0.37395 -0.1855 0.46857 -0.24506 0.56423 -0.31266 C 0.67482 -0.39383 0.7618 -0.46574 0.82031 -0.52438 L 1.10156 -0.80371 " pathEditMode="relative" rAng="-1329660" ptsTypes="FffFF">
                                      <p:cBhvr>
                                        <p:cTn id="27" dur="6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11" y="-356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64354E-6 L 0.31371 -0.09097 C 0.38003 -0.11039 0.47674 -0.15171 0.575 -0.19951 C 0.68906 -0.2584 0.77882 -0.31298 0.83993 -0.35924 L 1.1342 -0.57817 " pathEditMode="relative" rAng="-956700" ptsTypes="FffFF">
                                      <p:cBhvr>
                                        <p:cTn id="29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96" y="-246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3.7037E-7 L 0.25903 -0.1787 C 0.31406 -0.21667 0.3934 -0.28148 0.47344 -0.35216 C 0.56632 -0.43673 0.63889 -0.50833 0.68802 -0.56512 L 0.92361 -0.8321 " pathEditMode="relative" rAng="-1611360" ptsTypes="FffFF">
                                      <p:cBhvr>
                                        <p:cTn id="31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4" y="-386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26077 -0.21451 C 0.31615 -0.26019 0.39636 -0.3355 0.47709 -0.41544 C 0.57066 -0.5105 0.64428 -0.59105 0.69375 -0.65216 L 0.9323 -0.9426 " pathEditMode="relative" rAng="-1776000" ptsTypes="FffFF">
                                      <p:cBhvr>
                                        <p:cTn id="33" dur="9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13" y="-445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586 L 0.30747 -0.22726 C 0.37344 -0.27536 0.46719 -0.35708 0.56181 -0.44681 C 0.67101 -0.55504 0.7559 -0.64755 0.81233 -0.72094 L 1.08542 -1.06846 " pathEditMode="relative" rAng="-1727820" ptsTypes="FffFF">
                                      <p:cBhvr>
                                        <p:cTn id="35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77" y="-4890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1748E-6 L 0.34114 -0.23866 C 0.41319 -0.28893 0.51753 -0.37496 0.62343 -0.46808 C 0.74566 -0.57909 0.84166 -0.67376 0.90642 -0.74745 L 1.21788 -1.09651 " pathEditMode="relative" rAng="-1611360" ptsTypes="FffFF">
                                      <p:cBhvr>
                                        <p:cTn id="37" dur="8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44" y="-5112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29688 -0.25309 C 0.36042 -0.3071 0.45313 -0.39105 0.54757 -0.47747 C 0.65747 -0.58056 0.74462 -0.6642 0.80469 -0.72562 L 1.09306 -1.01729 " pathEditMode="relative" rAng="-1654680" ptsTypes="FffFF">
                                      <p:cBhvr>
                                        <p:cTn id="39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17" y="-4959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31 L 0.33681 -0.10334 C 0.40799 -0.12493 0.51181 -0.16996 0.61806 -0.22147 C 0.74097 -0.28501 0.83785 -0.34331 0.90365 -0.39235 L 1.22153 -0.62277 " pathEditMode="relative" rAng="-956700" ptsTypes="FffFF">
                                      <p:cBhvr>
                                        <p:cTn id="41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71" y="-2680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7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1.27082E-6 L 0.32795 -0.04472 C 0.39739 -0.05398 0.49896 -0.08174 0.60312 -0.11413 C 0.72361 -0.15638 0.81962 -0.19802 0.88489 -0.23535 L 1.20034 -0.40993 " pathEditMode="relative" rAng="-651180" ptsTypes="FffFF">
                                      <p:cBhvr>
                                        <p:cTn id="4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86" y="-1607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7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17 -0.00031 L 0.33681 -0.10334 C 0.40799 -0.12493 0.51181 -0.16996 0.61806 -0.22147 C 0.74097 -0.28501 0.83785 -0.34331 0.90365 -0.39235 L 1.22153 -0.62277 " pathEditMode="relative" rAng="-956700" ptsTypes="FffFF">
                                      <p:cBhvr>
                                        <p:cTn id="4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71" y="-2680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7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18 -0.00031 L 0.30885 -0.03855 C 0.37413 -0.04626 0.46979 -0.07217 0.56771 -0.1024 C 0.68108 -0.14188 0.77135 -0.18167 0.83264 -0.21746 L 1.12899 -0.38556 " pathEditMode="relative" rAng="-651180" ptsTypes="FffFF">
                                      <p:cBhvr>
                                        <p:cTn id="4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-148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淘宝店chenying0907出品 3"/>
          <p:cNvSpPr/>
          <p:nvPr/>
        </p:nvSpPr>
        <p:spPr>
          <a:xfrm>
            <a:off x="0" y="454211"/>
            <a:ext cx="4314826" cy="208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" y="59063"/>
            <a:ext cx="7620000" cy="395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14845" y="454209"/>
            <a:ext cx="3305175" cy="208261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/>
          <a:stretch/>
        </p:blipFill>
        <p:spPr>
          <a:xfrm>
            <a:off x="7846578" y="1095489"/>
            <a:ext cx="1724838" cy="80005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6" y="59069"/>
            <a:ext cx="6346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6" y="736692"/>
            <a:ext cx="4127499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14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" y="-87057"/>
            <a:ext cx="9762787" cy="2613466"/>
            <a:chOff x="45132" y="-87058"/>
            <a:chExt cx="9829461" cy="261346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V="1">
              <a:off x="45132" y="-10417"/>
              <a:ext cx="9789844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图片占位符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66" y="453276"/>
            <a:ext cx="2199814" cy="1985533"/>
          </a:xfrm>
          <a:custGeom>
            <a:avLst/>
            <a:gdLst>
              <a:gd name="connsiteX0" fmla="*/ 1382649 w 2765298"/>
              <a:gd name="connsiteY0" fmla="*/ 0 h 2765298"/>
              <a:gd name="connsiteX1" fmla="*/ 2765298 w 2765298"/>
              <a:gd name="connsiteY1" fmla="*/ 1382649 h 2765298"/>
              <a:gd name="connsiteX2" fmla="*/ 1382649 w 2765298"/>
              <a:gd name="connsiteY2" fmla="*/ 2765298 h 2765298"/>
              <a:gd name="connsiteX3" fmla="*/ 0 w 2765298"/>
              <a:gd name="connsiteY3" fmla="*/ 1382649 h 2765298"/>
              <a:gd name="connsiteX4" fmla="*/ 1382649 w 2765298"/>
              <a:gd name="connsiteY4" fmla="*/ 0 h 276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298" h="2765298">
                <a:moveTo>
                  <a:pt x="1382649" y="0"/>
                </a:moveTo>
                <a:cubicBezTo>
                  <a:pt x="2146265" y="0"/>
                  <a:pt x="2765298" y="619033"/>
                  <a:pt x="2765298" y="1382649"/>
                </a:cubicBezTo>
                <a:cubicBezTo>
                  <a:pt x="2765298" y="2146265"/>
                  <a:pt x="2146265" y="2765298"/>
                  <a:pt x="1382649" y="2765298"/>
                </a:cubicBezTo>
                <a:cubicBezTo>
                  <a:pt x="619033" y="2765298"/>
                  <a:pt x="0" y="2146265"/>
                  <a:pt x="0" y="1382649"/>
                </a:cubicBezTo>
                <a:cubicBezTo>
                  <a:pt x="0" y="619033"/>
                  <a:pt x="619033" y="0"/>
                  <a:pt x="1382649" y="0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ysClr val="window" lastClr="FFFFFF"/>
            </a:solidFill>
          </a:ln>
        </p:spPr>
      </p:pic>
      <p:pic>
        <p:nvPicPr>
          <p:cNvPr id="16" name="图片占位符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45" y="379261"/>
            <a:ext cx="2177125" cy="2059530"/>
          </a:xfrm>
          <a:custGeom>
            <a:avLst/>
            <a:gdLst>
              <a:gd name="connsiteX0" fmla="*/ 1382649 w 2765298"/>
              <a:gd name="connsiteY0" fmla="*/ 0 h 2765298"/>
              <a:gd name="connsiteX1" fmla="*/ 2765298 w 2765298"/>
              <a:gd name="connsiteY1" fmla="*/ 1382649 h 2765298"/>
              <a:gd name="connsiteX2" fmla="*/ 1382649 w 2765298"/>
              <a:gd name="connsiteY2" fmla="*/ 2765298 h 2765298"/>
              <a:gd name="connsiteX3" fmla="*/ 0 w 2765298"/>
              <a:gd name="connsiteY3" fmla="*/ 1382649 h 2765298"/>
              <a:gd name="connsiteX4" fmla="*/ 1382649 w 2765298"/>
              <a:gd name="connsiteY4" fmla="*/ 0 h 276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298" h="2765298">
                <a:moveTo>
                  <a:pt x="1382649" y="0"/>
                </a:moveTo>
                <a:cubicBezTo>
                  <a:pt x="2146265" y="0"/>
                  <a:pt x="2765298" y="619033"/>
                  <a:pt x="2765298" y="1382649"/>
                </a:cubicBezTo>
                <a:cubicBezTo>
                  <a:pt x="2765298" y="2146265"/>
                  <a:pt x="2146265" y="2765298"/>
                  <a:pt x="1382649" y="2765298"/>
                </a:cubicBezTo>
                <a:cubicBezTo>
                  <a:pt x="619033" y="2765298"/>
                  <a:pt x="0" y="2146265"/>
                  <a:pt x="0" y="1382649"/>
                </a:cubicBezTo>
                <a:cubicBezTo>
                  <a:pt x="0" y="619033"/>
                  <a:pt x="619033" y="0"/>
                  <a:pt x="1382649" y="0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ysClr val="window" lastClr="FFFFFF"/>
            </a:solidFill>
          </a:ln>
        </p:spPr>
      </p:pic>
      <p:pic>
        <p:nvPicPr>
          <p:cNvPr id="18" name="图片占位符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42" y="123928"/>
            <a:ext cx="2508692" cy="2268142"/>
          </a:xfrm>
          <a:custGeom>
            <a:avLst/>
            <a:gdLst>
              <a:gd name="connsiteX0" fmla="*/ 1569115 w 3138230"/>
              <a:gd name="connsiteY0" fmla="*/ 0 h 3138230"/>
              <a:gd name="connsiteX1" fmla="*/ 3138230 w 3138230"/>
              <a:gd name="connsiteY1" fmla="*/ 1569115 h 3138230"/>
              <a:gd name="connsiteX2" fmla="*/ 1569115 w 3138230"/>
              <a:gd name="connsiteY2" fmla="*/ 3138230 h 3138230"/>
              <a:gd name="connsiteX3" fmla="*/ 0 w 3138230"/>
              <a:gd name="connsiteY3" fmla="*/ 1569115 h 3138230"/>
              <a:gd name="connsiteX4" fmla="*/ 1569115 w 3138230"/>
              <a:gd name="connsiteY4" fmla="*/ 0 h 313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8230" h="3138230">
                <a:moveTo>
                  <a:pt x="1569115" y="0"/>
                </a:moveTo>
                <a:cubicBezTo>
                  <a:pt x="2435713" y="0"/>
                  <a:pt x="3138230" y="702517"/>
                  <a:pt x="3138230" y="1569115"/>
                </a:cubicBezTo>
                <a:cubicBezTo>
                  <a:pt x="3138230" y="2435713"/>
                  <a:pt x="2435713" y="3138230"/>
                  <a:pt x="1569115" y="3138230"/>
                </a:cubicBezTo>
                <a:cubicBezTo>
                  <a:pt x="702517" y="3138230"/>
                  <a:pt x="0" y="2435713"/>
                  <a:pt x="0" y="1569115"/>
                </a:cubicBezTo>
                <a:cubicBezTo>
                  <a:pt x="0" y="702517"/>
                  <a:pt x="702517" y="0"/>
                  <a:pt x="1569115" y="0"/>
                </a:cubicBez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ysClr val="window" lastClr="FFFFFF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609" y="663000"/>
            <a:ext cx="1137407" cy="15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2566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椭圆 31"/>
          <p:cNvSpPr/>
          <p:nvPr/>
        </p:nvSpPr>
        <p:spPr>
          <a:xfrm>
            <a:off x="6521735" y="1859775"/>
            <a:ext cx="503331" cy="50333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cs typeface="字魂36号-正文宋楷" panose="02000000000000000000" pitchFamily="2" charset="-122"/>
              <a:sym typeface="字魂35号-经典雅黑" panose="00000500000000000000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4098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淘宝店chenying0907出品 57"/>
          <p:cNvSpPr/>
          <p:nvPr/>
        </p:nvSpPr>
        <p:spPr bwMode="auto">
          <a:xfrm rot="8462520" flipV="1">
            <a:off x="2977659" y="177313"/>
            <a:ext cx="582050" cy="472049"/>
          </a:xfrm>
          <a:custGeom>
            <a:avLst/>
            <a:gdLst>
              <a:gd name="connsiteX0" fmla="*/ 122096 w 833718"/>
              <a:gd name="connsiteY0" fmla="*/ 556342 h 678436"/>
              <a:gd name="connsiteX1" fmla="*/ 68679 w 833718"/>
              <a:gd name="connsiteY1" fmla="*/ 32208 h 678436"/>
              <a:gd name="connsiteX2" fmla="*/ 94988 w 833718"/>
              <a:gd name="connsiteY2" fmla="*/ 0 h 678436"/>
              <a:gd name="connsiteX3" fmla="*/ 738731 w 833718"/>
              <a:gd name="connsiteY3" fmla="*/ 0 h 678436"/>
              <a:gd name="connsiteX4" fmla="*/ 765040 w 833718"/>
              <a:gd name="connsiteY4" fmla="*/ 32208 h 678436"/>
              <a:gd name="connsiteX5" fmla="*/ 711623 w 833718"/>
              <a:gd name="connsiteY5" fmla="*/ 556342 h 678436"/>
              <a:gd name="connsiteX6" fmla="*/ 122096 w 833718"/>
              <a:gd name="connsiteY6" fmla="*/ 556342 h 67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3718" h="678436">
                <a:moveTo>
                  <a:pt x="122096" y="556342"/>
                </a:moveTo>
                <a:cubicBezTo>
                  <a:pt x="-20349" y="413897"/>
                  <a:pt x="-38155" y="194012"/>
                  <a:pt x="68679" y="32208"/>
                </a:cubicBezTo>
                <a:lnTo>
                  <a:pt x="94988" y="0"/>
                </a:lnTo>
                <a:lnTo>
                  <a:pt x="738731" y="0"/>
                </a:lnTo>
                <a:lnTo>
                  <a:pt x="765040" y="32208"/>
                </a:lnTo>
                <a:cubicBezTo>
                  <a:pt x="871873" y="194012"/>
                  <a:pt x="854068" y="413897"/>
                  <a:pt x="711623" y="556342"/>
                </a:cubicBezTo>
                <a:cubicBezTo>
                  <a:pt x="548830" y="719135"/>
                  <a:pt x="284889" y="719135"/>
                  <a:pt x="122096" y="556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zh-CN" altLang="en-US" sz="1600"/>
          </a:p>
        </p:txBody>
      </p:sp>
      <p:sp>
        <p:nvSpPr>
          <p:cNvPr id="63" name="圆角淘宝店chenying0907出品 77"/>
          <p:cNvSpPr/>
          <p:nvPr/>
        </p:nvSpPr>
        <p:spPr>
          <a:xfrm>
            <a:off x="3818689" y="183656"/>
            <a:ext cx="3424649" cy="3946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anchor="ctr"/>
          <a:lstStyle/>
          <a:p>
            <a:pPr algn="ctr">
              <a:defRPr/>
            </a:pP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2" name="流程图: 延期 41"/>
          <p:cNvSpPr/>
          <p:nvPr/>
        </p:nvSpPr>
        <p:spPr>
          <a:xfrm>
            <a:off x="18" y="-23481"/>
            <a:ext cx="2103679" cy="2560306"/>
          </a:xfrm>
          <a:prstGeom prst="flowChartDelay">
            <a:avLst/>
          </a:prstGeom>
          <a:solidFill>
            <a:srgbClr val="9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77" name="淘宝店chenying0907出品 57"/>
          <p:cNvSpPr/>
          <p:nvPr/>
        </p:nvSpPr>
        <p:spPr bwMode="auto">
          <a:xfrm rot="8462520" flipV="1">
            <a:off x="2977659" y="763228"/>
            <a:ext cx="582050" cy="472049"/>
          </a:xfrm>
          <a:custGeom>
            <a:avLst/>
            <a:gdLst>
              <a:gd name="connsiteX0" fmla="*/ 122096 w 833718"/>
              <a:gd name="connsiteY0" fmla="*/ 556342 h 678436"/>
              <a:gd name="connsiteX1" fmla="*/ 68679 w 833718"/>
              <a:gd name="connsiteY1" fmla="*/ 32208 h 678436"/>
              <a:gd name="connsiteX2" fmla="*/ 94988 w 833718"/>
              <a:gd name="connsiteY2" fmla="*/ 0 h 678436"/>
              <a:gd name="connsiteX3" fmla="*/ 738731 w 833718"/>
              <a:gd name="connsiteY3" fmla="*/ 0 h 678436"/>
              <a:gd name="connsiteX4" fmla="*/ 765040 w 833718"/>
              <a:gd name="connsiteY4" fmla="*/ 32208 h 678436"/>
              <a:gd name="connsiteX5" fmla="*/ 711623 w 833718"/>
              <a:gd name="connsiteY5" fmla="*/ 556342 h 678436"/>
              <a:gd name="connsiteX6" fmla="*/ 122096 w 833718"/>
              <a:gd name="connsiteY6" fmla="*/ 556342 h 67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3718" h="678436">
                <a:moveTo>
                  <a:pt x="122096" y="556342"/>
                </a:moveTo>
                <a:cubicBezTo>
                  <a:pt x="-20349" y="413897"/>
                  <a:pt x="-38155" y="194012"/>
                  <a:pt x="68679" y="32208"/>
                </a:cubicBezTo>
                <a:lnTo>
                  <a:pt x="94988" y="0"/>
                </a:lnTo>
                <a:lnTo>
                  <a:pt x="738731" y="0"/>
                </a:lnTo>
                <a:lnTo>
                  <a:pt x="765040" y="32208"/>
                </a:lnTo>
                <a:cubicBezTo>
                  <a:pt x="871873" y="194012"/>
                  <a:pt x="854068" y="413897"/>
                  <a:pt x="711623" y="556342"/>
                </a:cubicBezTo>
                <a:cubicBezTo>
                  <a:pt x="548830" y="719135"/>
                  <a:pt x="284889" y="719135"/>
                  <a:pt x="122096" y="556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zh-CN" altLang="en-US" sz="1600"/>
          </a:p>
        </p:txBody>
      </p:sp>
      <p:sp>
        <p:nvSpPr>
          <p:cNvPr id="78" name="淘宝店chenying0907出品 57"/>
          <p:cNvSpPr/>
          <p:nvPr/>
        </p:nvSpPr>
        <p:spPr bwMode="auto">
          <a:xfrm rot="8462520" flipV="1">
            <a:off x="2977659" y="1384063"/>
            <a:ext cx="582050" cy="472049"/>
          </a:xfrm>
          <a:custGeom>
            <a:avLst/>
            <a:gdLst>
              <a:gd name="connsiteX0" fmla="*/ 122096 w 833718"/>
              <a:gd name="connsiteY0" fmla="*/ 556342 h 678436"/>
              <a:gd name="connsiteX1" fmla="*/ 68679 w 833718"/>
              <a:gd name="connsiteY1" fmla="*/ 32208 h 678436"/>
              <a:gd name="connsiteX2" fmla="*/ 94988 w 833718"/>
              <a:gd name="connsiteY2" fmla="*/ 0 h 678436"/>
              <a:gd name="connsiteX3" fmla="*/ 738731 w 833718"/>
              <a:gd name="connsiteY3" fmla="*/ 0 h 678436"/>
              <a:gd name="connsiteX4" fmla="*/ 765040 w 833718"/>
              <a:gd name="connsiteY4" fmla="*/ 32208 h 678436"/>
              <a:gd name="connsiteX5" fmla="*/ 711623 w 833718"/>
              <a:gd name="connsiteY5" fmla="*/ 556342 h 678436"/>
              <a:gd name="connsiteX6" fmla="*/ 122096 w 833718"/>
              <a:gd name="connsiteY6" fmla="*/ 556342 h 67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3718" h="678436">
                <a:moveTo>
                  <a:pt x="122096" y="556342"/>
                </a:moveTo>
                <a:cubicBezTo>
                  <a:pt x="-20349" y="413897"/>
                  <a:pt x="-38155" y="194012"/>
                  <a:pt x="68679" y="32208"/>
                </a:cubicBezTo>
                <a:lnTo>
                  <a:pt x="94988" y="0"/>
                </a:lnTo>
                <a:lnTo>
                  <a:pt x="738731" y="0"/>
                </a:lnTo>
                <a:lnTo>
                  <a:pt x="765040" y="32208"/>
                </a:lnTo>
                <a:cubicBezTo>
                  <a:pt x="871873" y="194012"/>
                  <a:pt x="854068" y="413897"/>
                  <a:pt x="711623" y="556342"/>
                </a:cubicBezTo>
                <a:cubicBezTo>
                  <a:pt x="548830" y="719135"/>
                  <a:pt x="284889" y="719135"/>
                  <a:pt x="122096" y="556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zh-CN" altLang="en-US" sz="1600"/>
          </a:p>
        </p:txBody>
      </p:sp>
      <p:sp>
        <p:nvSpPr>
          <p:cNvPr id="79" name="淘宝店chenying0907出品 57"/>
          <p:cNvSpPr/>
          <p:nvPr/>
        </p:nvSpPr>
        <p:spPr bwMode="auto">
          <a:xfrm rot="8462520" flipV="1">
            <a:off x="2977659" y="1993511"/>
            <a:ext cx="582050" cy="472049"/>
          </a:xfrm>
          <a:custGeom>
            <a:avLst/>
            <a:gdLst>
              <a:gd name="connsiteX0" fmla="*/ 122096 w 833718"/>
              <a:gd name="connsiteY0" fmla="*/ 556342 h 678436"/>
              <a:gd name="connsiteX1" fmla="*/ 68679 w 833718"/>
              <a:gd name="connsiteY1" fmla="*/ 32208 h 678436"/>
              <a:gd name="connsiteX2" fmla="*/ 94988 w 833718"/>
              <a:gd name="connsiteY2" fmla="*/ 0 h 678436"/>
              <a:gd name="connsiteX3" fmla="*/ 738731 w 833718"/>
              <a:gd name="connsiteY3" fmla="*/ 0 h 678436"/>
              <a:gd name="connsiteX4" fmla="*/ 765040 w 833718"/>
              <a:gd name="connsiteY4" fmla="*/ 32208 h 678436"/>
              <a:gd name="connsiteX5" fmla="*/ 711623 w 833718"/>
              <a:gd name="connsiteY5" fmla="*/ 556342 h 678436"/>
              <a:gd name="connsiteX6" fmla="*/ 122096 w 833718"/>
              <a:gd name="connsiteY6" fmla="*/ 556342 h 67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3718" h="678436">
                <a:moveTo>
                  <a:pt x="122096" y="556342"/>
                </a:moveTo>
                <a:cubicBezTo>
                  <a:pt x="-20349" y="413897"/>
                  <a:pt x="-38155" y="194012"/>
                  <a:pt x="68679" y="32208"/>
                </a:cubicBezTo>
                <a:lnTo>
                  <a:pt x="94988" y="0"/>
                </a:lnTo>
                <a:lnTo>
                  <a:pt x="738731" y="0"/>
                </a:lnTo>
                <a:lnTo>
                  <a:pt x="765040" y="32208"/>
                </a:lnTo>
                <a:cubicBezTo>
                  <a:pt x="871873" y="194012"/>
                  <a:pt x="854068" y="413897"/>
                  <a:pt x="711623" y="556342"/>
                </a:cubicBezTo>
                <a:cubicBezTo>
                  <a:pt x="548830" y="719135"/>
                  <a:pt x="284889" y="719135"/>
                  <a:pt x="122096" y="556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zh-CN" altLang="en-US" sz="1600"/>
          </a:p>
        </p:txBody>
      </p:sp>
      <p:sp>
        <p:nvSpPr>
          <p:cNvPr id="80" name="圆角淘宝店chenying0907出品 77"/>
          <p:cNvSpPr/>
          <p:nvPr/>
        </p:nvSpPr>
        <p:spPr>
          <a:xfrm>
            <a:off x="3818689" y="777710"/>
            <a:ext cx="3424649" cy="3946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anchor="ctr"/>
          <a:lstStyle/>
          <a:p>
            <a:pPr algn="ctr">
              <a:defRPr/>
            </a:pP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1" name="圆角淘宝店chenying0907出品 77"/>
          <p:cNvSpPr/>
          <p:nvPr/>
        </p:nvSpPr>
        <p:spPr>
          <a:xfrm>
            <a:off x="3818682" y="1376622"/>
            <a:ext cx="3424650" cy="3946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anchor="ctr"/>
          <a:lstStyle/>
          <a:p>
            <a:pPr algn="ctr">
              <a:defRPr/>
            </a:pP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2" name="圆角淘宝店chenying0907出品 77"/>
          <p:cNvSpPr/>
          <p:nvPr/>
        </p:nvSpPr>
        <p:spPr>
          <a:xfrm>
            <a:off x="3818689" y="1968449"/>
            <a:ext cx="3424649" cy="3946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anchor="ctr"/>
          <a:lstStyle/>
          <a:p>
            <a:pPr algn="ctr">
              <a:defRPr/>
            </a:pP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80446" y="183656"/>
            <a:ext cx="604668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966350" y="775988"/>
            <a:ext cx="604668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009279" y="1389264"/>
            <a:ext cx="604668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009279" y="1988395"/>
            <a:ext cx="604668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9" y="264512"/>
            <a:ext cx="1073150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52" y="121588"/>
            <a:ext cx="20970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52" y="713920"/>
            <a:ext cx="31511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52" y="1314614"/>
            <a:ext cx="34321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77" y="1900401"/>
            <a:ext cx="34385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89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/>
      <p:bldP spid="85" grpId="0"/>
      <p:bldP spid="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占位符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9" y="55671"/>
            <a:ext cx="2387336" cy="2425478"/>
          </a:xfrm>
          <a:custGeom>
            <a:avLst/>
            <a:gdLst>
              <a:gd name="connsiteX0" fmla="*/ 0 w 3002899"/>
              <a:gd name="connsiteY0" fmla="*/ 0 h 4257810"/>
              <a:gd name="connsiteX1" fmla="*/ 1046747 w 3002899"/>
              <a:gd name="connsiteY1" fmla="*/ 179396 h 4257810"/>
              <a:gd name="connsiteX2" fmla="*/ 2234058 w 3002899"/>
              <a:gd name="connsiteY2" fmla="*/ 334002 h 4257810"/>
              <a:gd name="connsiteX3" fmla="*/ 3002899 w 3002899"/>
              <a:gd name="connsiteY3" fmla="*/ 404336 h 4257810"/>
              <a:gd name="connsiteX4" fmla="*/ 3002899 w 3002899"/>
              <a:gd name="connsiteY4" fmla="*/ 864123 h 4257810"/>
              <a:gd name="connsiteX5" fmla="*/ 3002899 w 3002899"/>
              <a:gd name="connsiteY5" fmla="*/ 3393687 h 4257810"/>
              <a:gd name="connsiteX6" fmla="*/ 3002899 w 3002899"/>
              <a:gd name="connsiteY6" fmla="*/ 3853475 h 4257810"/>
              <a:gd name="connsiteX7" fmla="*/ 2234058 w 3002899"/>
              <a:gd name="connsiteY7" fmla="*/ 3923808 h 4257810"/>
              <a:gd name="connsiteX8" fmla="*/ 1046747 w 3002899"/>
              <a:gd name="connsiteY8" fmla="*/ 4078414 h 4257810"/>
              <a:gd name="connsiteX9" fmla="*/ 0 w 3002899"/>
              <a:gd name="connsiteY9" fmla="*/ 4257810 h 4257810"/>
              <a:gd name="connsiteX10" fmla="*/ 0 w 3002899"/>
              <a:gd name="connsiteY10" fmla="*/ 3393687 h 4257810"/>
              <a:gd name="connsiteX11" fmla="*/ 0 w 3002899"/>
              <a:gd name="connsiteY11" fmla="*/ 864123 h 425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2899" h="4257810">
                <a:moveTo>
                  <a:pt x="0" y="0"/>
                </a:moveTo>
                <a:lnTo>
                  <a:pt x="1046747" y="179396"/>
                </a:lnTo>
                <a:cubicBezTo>
                  <a:pt x="1433268" y="237561"/>
                  <a:pt x="1829400" y="289224"/>
                  <a:pt x="2234058" y="334002"/>
                </a:cubicBezTo>
                <a:lnTo>
                  <a:pt x="3002899" y="404336"/>
                </a:lnTo>
                <a:lnTo>
                  <a:pt x="3002899" y="864123"/>
                </a:lnTo>
                <a:lnTo>
                  <a:pt x="3002899" y="3393687"/>
                </a:lnTo>
                <a:lnTo>
                  <a:pt x="3002899" y="3853475"/>
                </a:lnTo>
                <a:lnTo>
                  <a:pt x="2234058" y="3923808"/>
                </a:lnTo>
                <a:cubicBezTo>
                  <a:pt x="1829400" y="3968587"/>
                  <a:pt x="1433268" y="4020250"/>
                  <a:pt x="1046747" y="4078414"/>
                </a:cubicBezTo>
                <a:lnTo>
                  <a:pt x="0" y="4257810"/>
                </a:lnTo>
                <a:lnTo>
                  <a:pt x="0" y="3393687"/>
                </a:lnTo>
                <a:lnTo>
                  <a:pt x="0" y="864123"/>
                </a:lnTo>
                <a:close/>
              </a:path>
            </a:pathLst>
          </a:custGeom>
          <a:ln>
            <a:solidFill>
              <a:srgbClr val="124A31"/>
            </a:solidFill>
          </a:ln>
        </p:spPr>
      </p:pic>
      <p:pic>
        <p:nvPicPr>
          <p:cNvPr id="8" name="图片占位符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75" y="299430"/>
            <a:ext cx="1691548" cy="1937962"/>
          </a:xfrm>
          <a:custGeom>
            <a:avLst/>
            <a:gdLst>
              <a:gd name="connsiteX0" fmla="*/ 0 w 3007130"/>
              <a:gd name="connsiteY0" fmla="*/ 0 h 3445186"/>
              <a:gd name="connsiteX1" fmla="*/ 456599 w 3007130"/>
              <a:gd name="connsiteY1" fmla="*/ 41693 h 3445186"/>
              <a:gd name="connsiteX2" fmla="*/ 2398755 w 3007130"/>
              <a:gd name="connsiteY2" fmla="*/ 129083 h 3445186"/>
              <a:gd name="connsiteX3" fmla="*/ 3007130 w 3007130"/>
              <a:gd name="connsiteY3" fmla="*/ 134545 h 3445186"/>
              <a:gd name="connsiteX4" fmla="*/ 3007130 w 3007130"/>
              <a:gd name="connsiteY4" fmla="*/ 458344 h 3445186"/>
              <a:gd name="connsiteX5" fmla="*/ 3007130 w 3007130"/>
              <a:gd name="connsiteY5" fmla="*/ 2986842 h 3445186"/>
              <a:gd name="connsiteX6" fmla="*/ 3007130 w 3007130"/>
              <a:gd name="connsiteY6" fmla="*/ 3310641 h 3445186"/>
              <a:gd name="connsiteX7" fmla="*/ 2398755 w 3007130"/>
              <a:gd name="connsiteY7" fmla="*/ 3316103 h 3445186"/>
              <a:gd name="connsiteX8" fmla="*/ 456599 w 3007130"/>
              <a:gd name="connsiteY8" fmla="*/ 3403493 h 3445186"/>
              <a:gd name="connsiteX9" fmla="*/ 0 w 3007130"/>
              <a:gd name="connsiteY9" fmla="*/ 3445186 h 3445186"/>
              <a:gd name="connsiteX10" fmla="*/ 0 w 3007130"/>
              <a:gd name="connsiteY10" fmla="*/ 2986842 h 3445186"/>
              <a:gd name="connsiteX11" fmla="*/ 0 w 3007130"/>
              <a:gd name="connsiteY11" fmla="*/ 458344 h 344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7130" h="3445186">
                <a:moveTo>
                  <a:pt x="0" y="0"/>
                </a:moveTo>
                <a:lnTo>
                  <a:pt x="456599" y="41693"/>
                </a:lnTo>
                <a:cubicBezTo>
                  <a:pt x="1088431" y="87608"/>
                  <a:pt x="1737036" y="117171"/>
                  <a:pt x="2398755" y="129083"/>
                </a:cubicBezTo>
                <a:lnTo>
                  <a:pt x="3007130" y="134545"/>
                </a:lnTo>
                <a:lnTo>
                  <a:pt x="3007130" y="458344"/>
                </a:lnTo>
                <a:lnTo>
                  <a:pt x="3007130" y="2986842"/>
                </a:lnTo>
                <a:lnTo>
                  <a:pt x="3007130" y="3310641"/>
                </a:lnTo>
                <a:lnTo>
                  <a:pt x="2398755" y="3316103"/>
                </a:lnTo>
                <a:cubicBezTo>
                  <a:pt x="1737036" y="3328016"/>
                  <a:pt x="1088431" y="3357578"/>
                  <a:pt x="456599" y="3403493"/>
                </a:cubicBezTo>
                <a:lnTo>
                  <a:pt x="0" y="3445186"/>
                </a:lnTo>
                <a:lnTo>
                  <a:pt x="0" y="2986842"/>
                </a:lnTo>
                <a:lnTo>
                  <a:pt x="0" y="458344"/>
                </a:lnTo>
                <a:close/>
              </a:path>
            </a:pathLst>
          </a:custGeom>
        </p:spPr>
      </p:pic>
      <p:pic>
        <p:nvPicPr>
          <p:cNvPr id="9" name="图片占位符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42" y="322652"/>
            <a:ext cx="1558977" cy="1891537"/>
          </a:xfrm>
          <a:custGeom>
            <a:avLst/>
            <a:gdLst>
              <a:gd name="connsiteX0" fmla="*/ 3007132 w 3007132"/>
              <a:gd name="connsiteY0" fmla="*/ 0 h 3362655"/>
              <a:gd name="connsiteX1" fmla="*/ 3007132 w 3007132"/>
              <a:gd name="connsiteY1" fmla="*/ 416557 h 3362655"/>
              <a:gd name="connsiteX2" fmla="*/ 3007132 w 3007132"/>
              <a:gd name="connsiteY2" fmla="*/ 2946099 h 3362655"/>
              <a:gd name="connsiteX3" fmla="*/ 3007132 w 3007132"/>
              <a:gd name="connsiteY3" fmla="*/ 3362655 h 3362655"/>
              <a:gd name="connsiteX4" fmla="*/ 2374027 w 3007132"/>
              <a:gd name="connsiteY4" fmla="*/ 3322488 h 3362655"/>
              <a:gd name="connsiteX5" fmla="*/ 403202 w 3007132"/>
              <a:gd name="connsiteY5" fmla="*/ 3269514 h 3362655"/>
              <a:gd name="connsiteX6" fmla="*/ 0 w 3007132"/>
              <a:gd name="connsiteY6" fmla="*/ 3273135 h 3362655"/>
              <a:gd name="connsiteX7" fmla="*/ 0 w 3007132"/>
              <a:gd name="connsiteY7" fmla="*/ 2946099 h 3362655"/>
              <a:gd name="connsiteX8" fmla="*/ 0 w 3007132"/>
              <a:gd name="connsiteY8" fmla="*/ 416557 h 3362655"/>
              <a:gd name="connsiteX9" fmla="*/ 0 w 3007132"/>
              <a:gd name="connsiteY9" fmla="*/ 89520 h 3362655"/>
              <a:gd name="connsiteX10" fmla="*/ 403202 w 3007132"/>
              <a:gd name="connsiteY10" fmla="*/ 93142 h 3362655"/>
              <a:gd name="connsiteX11" fmla="*/ 2374027 w 3007132"/>
              <a:gd name="connsiteY11" fmla="*/ 40167 h 336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7132" h="3362655">
                <a:moveTo>
                  <a:pt x="3007132" y="0"/>
                </a:moveTo>
                <a:lnTo>
                  <a:pt x="3007132" y="416557"/>
                </a:lnTo>
                <a:lnTo>
                  <a:pt x="3007132" y="2946099"/>
                </a:lnTo>
                <a:lnTo>
                  <a:pt x="3007132" y="3362655"/>
                </a:lnTo>
                <a:lnTo>
                  <a:pt x="2374027" y="3322488"/>
                </a:lnTo>
                <a:cubicBezTo>
                  <a:pt x="1731419" y="3287605"/>
                  <a:pt x="1073257" y="3269514"/>
                  <a:pt x="403202" y="3269514"/>
                </a:cubicBezTo>
                <a:lnTo>
                  <a:pt x="0" y="3273135"/>
                </a:lnTo>
                <a:lnTo>
                  <a:pt x="0" y="2946099"/>
                </a:lnTo>
                <a:lnTo>
                  <a:pt x="0" y="416557"/>
                </a:lnTo>
                <a:lnTo>
                  <a:pt x="0" y="89520"/>
                </a:lnTo>
                <a:lnTo>
                  <a:pt x="403202" y="93142"/>
                </a:lnTo>
                <a:cubicBezTo>
                  <a:pt x="1073257" y="93142"/>
                  <a:pt x="1731419" y="75050"/>
                  <a:pt x="2374027" y="40167"/>
                </a:cubicBezTo>
                <a:close/>
              </a:path>
            </a:pathLst>
          </a:custGeom>
        </p:spPr>
      </p:pic>
      <p:pic>
        <p:nvPicPr>
          <p:cNvPr id="10" name="图片占位符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2" y="115788"/>
            <a:ext cx="2010550" cy="2305249"/>
          </a:xfrm>
          <a:custGeom>
            <a:avLst/>
            <a:gdLst>
              <a:gd name="connsiteX0" fmla="*/ 3009247 w 3009247"/>
              <a:gd name="connsiteY0" fmla="*/ 0 h 4113908"/>
              <a:gd name="connsiteX1" fmla="*/ 3009247 w 3009247"/>
              <a:gd name="connsiteY1" fmla="*/ 792542 h 4113908"/>
              <a:gd name="connsiteX2" fmla="*/ 3009247 w 3009247"/>
              <a:gd name="connsiteY2" fmla="*/ 3321366 h 4113908"/>
              <a:gd name="connsiteX3" fmla="*/ 3009247 w 3009247"/>
              <a:gd name="connsiteY3" fmla="*/ 4113908 h 4113908"/>
              <a:gd name="connsiteX4" fmla="*/ 2377481 w 3009247"/>
              <a:gd name="connsiteY4" fmla="*/ 4005893 h 4113908"/>
              <a:gd name="connsiteX5" fmla="*/ 1187658 w 3009247"/>
              <a:gd name="connsiteY5" fmla="*/ 3851332 h 4113908"/>
              <a:gd name="connsiteX6" fmla="*/ 0 w 3009247"/>
              <a:gd name="connsiteY6" fmla="*/ 3742947 h 4113908"/>
              <a:gd name="connsiteX7" fmla="*/ 0 w 3009247"/>
              <a:gd name="connsiteY7" fmla="*/ 3321366 h 4113908"/>
              <a:gd name="connsiteX8" fmla="*/ 0 w 3009247"/>
              <a:gd name="connsiteY8" fmla="*/ 792542 h 4113908"/>
              <a:gd name="connsiteX9" fmla="*/ 0 w 3009247"/>
              <a:gd name="connsiteY9" fmla="*/ 370961 h 4113908"/>
              <a:gd name="connsiteX10" fmla="*/ 1187658 w 3009247"/>
              <a:gd name="connsiteY10" fmla="*/ 262576 h 4113908"/>
              <a:gd name="connsiteX11" fmla="*/ 2377481 w 3009247"/>
              <a:gd name="connsiteY11" fmla="*/ 108015 h 411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9247" h="4113908">
                <a:moveTo>
                  <a:pt x="3009247" y="0"/>
                </a:moveTo>
                <a:lnTo>
                  <a:pt x="3009247" y="792542"/>
                </a:lnTo>
                <a:lnTo>
                  <a:pt x="3009247" y="3321366"/>
                </a:lnTo>
                <a:lnTo>
                  <a:pt x="3009247" y="4113908"/>
                </a:lnTo>
                <a:lnTo>
                  <a:pt x="2377481" y="4005893"/>
                </a:lnTo>
                <a:cubicBezTo>
                  <a:pt x="1990141" y="3947746"/>
                  <a:pt x="1593172" y="3896098"/>
                  <a:pt x="1187658" y="3851332"/>
                </a:cubicBezTo>
                <a:lnTo>
                  <a:pt x="0" y="3742947"/>
                </a:lnTo>
                <a:lnTo>
                  <a:pt x="0" y="3321366"/>
                </a:lnTo>
                <a:lnTo>
                  <a:pt x="0" y="792542"/>
                </a:lnTo>
                <a:lnTo>
                  <a:pt x="0" y="370961"/>
                </a:lnTo>
                <a:lnTo>
                  <a:pt x="1187658" y="262576"/>
                </a:lnTo>
                <a:cubicBezTo>
                  <a:pt x="1593172" y="217810"/>
                  <a:pt x="1990141" y="166163"/>
                  <a:pt x="2377481" y="1080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218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淘宝店chenying0907出品 3"/>
          <p:cNvSpPr/>
          <p:nvPr/>
        </p:nvSpPr>
        <p:spPr>
          <a:xfrm>
            <a:off x="17" y="454211"/>
            <a:ext cx="4714875" cy="208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" y="59063"/>
            <a:ext cx="7620000" cy="395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4875" y="454209"/>
            <a:ext cx="2905126" cy="208261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/>
          <a:stretch/>
        </p:blipFill>
        <p:spPr>
          <a:xfrm>
            <a:off x="7846578" y="1095489"/>
            <a:ext cx="1724838" cy="800056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4" y="59069"/>
            <a:ext cx="62007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7875"/>
            <a:ext cx="41338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6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对角圆角矩形 1"/>
          <p:cNvSpPr/>
          <p:nvPr/>
        </p:nvSpPr>
        <p:spPr>
          <a:xfrm>
            <a:off x="466726" y="171451"/>
            <a:ext cx="2676525" cy="1752600"/>
          </a:xfrm>
          <a:prstGeom prst="round2Diag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16" name="对角圆角矩形 15"/>
          <p:cNvSpPr/>
          <p:nvPr/>
        </p:nvSpPr>
        <p:spPr>
          <a:xfrm>
            <a:off x="3523465" y="333386"/>
            <a:ext cx="2676525" cy="1783999"/>
          </a:xfrm>
          <a:prstGeom prst="round2Diag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18" name="对角圆角矩形 17"/>
          <p:cNvSpPr/>
          <p:nvPr/>
        </p:nvSpPr>
        <p:spPr>
          <a:xfrm>
            <a:off x="6458663" y="603203"/>
            <a:ext cx="2676525" cy="1758998"/>
          </a:xfrm>
          <a:prstGeom prst="round2Diag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78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椭圆 9"/>
          <p:cNvSpPr/>
          <p:nvPr/>
        </p:nvSpPr>
        <p:spPr>
          <a:xfrm>
            <a:off x="838207" y="405699"/>
            <a:ext cx="2571750" cy="19812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676902" y="375186"/>
            <a:ext cx="2571750" cy="19812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219454" y="302862"/>
            <a:ext cx="2571750" cy="19812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54" descr="透明心形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84" y="2776448"/>
            <a:ext cx="1371362" cy="100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5" descr="透明心形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0" y="3224008"/>
            <a:ext cx="761868" cy="5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6" descr="透明心形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26" y="2841514"/>
            <a:ext cx="1295175" cy="9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7" descr="透明心形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34" y="3233530"/>
            <a:ext cx="761868" cy="5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8" descr="透明心形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537" y="2852641"/>
            <a:ext cx="1066615" cy="78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9" descr="透明心形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1" y="2536825"/>
            <a:ext cx="1066615" cy="78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0" descr="透明心形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95" y="2460636"/>
            <a:ext cx="1371362" cy="100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1" descr="透明心形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43" y="2612985"/>
            <a:ext cx="761868" cy="56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3" descr="透明心形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80" y="2917713"/>
            <a:ext cx="533307" cy="3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4" descr="透明心形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31" y="2917713"/>
            <a:ext cx="533307" cy="3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5" descr="透明心形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79" y="2460632"/>
            <a:ext cx="1295175" cy="9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7" descr="透明心形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63" y="2422543"/>
            <a:ext cx="1295175" cy="9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83231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C -0.00833 -0.10215 -0.01667 -0.20432 0.00625 -0.29629 C 0.02917 -0.38827 0.11389 -0.46111 0.1375 -0.55185 C 0.16111 -0.64259 0.12257 -0.75185 0.14792 -0.84073 C 0.17326 -0.92962 0.2625 -0.97715 0.28958 -1.08518 C 0.31667 -1.1932 0.31354 -1.34104 0.31042 -1.48888 " pathEditMode="relative" ptsTypes="aaaaaA">
                                      <p:cBhvr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33333E-6 4.93827E-6 C -0.04289 -0.12006 -0.08577 -0.24012 -0.08542 -0.36667 C -0.08507 -0.49321 0.00173 -0.62161 0.00208 -0.75926 C 0.00243 -0.89691 -0.07361 -1.05864 -0.08334 -1.19259 C -0.09306 -1.32654 -0.07466 -1.44475 -0.05625 -1.56296 " pathEditMode="relative" ptsTypes="aaaaA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33333E-6 -6.17284E-7 C 0.03507 -0.11543 0.07014 -0.23086 0.07083 -0.32592 C 0.07153 -0.42099 0.00417 -0.48889 0.00417 -0.57068 C 0.00417 -0.65185 0.06181 -0.71852 0.07083 -0.81481 C 0.07986 -0.91142 0.06493 -1.04105 0.05833 -1.14815 C 0.05174 -1.25555 0.03576 -1.40741 0.03125 -1.45926 " pathEditMode="relative" ptsTypes="aaaaaA">
                                      <p:cBhvr>
                                        <p:cTn id="3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33333E-6 4.93827E-7 C -0.04757 -0.0929 -0.09514 -0.1858 -0.11875 -0.3074 C -0.14236 -0.42901 -0.15764 -0.58703 -0.14166 -0.72963 C -0.12569 -0.87222 -0.05173 -1.03024 -0.02291 -1.16296 C 0.00591 -1.29568 0.01858 -1.4108 0.03125 -1.52592 " pathEditMode="relative" ptsTypes="aaaaA">
                                      <p:cBhvr>
                                        <p:cTn id="3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6.66667E-6 1.85185E-6 C -0.02952 -0.15154 -0.05903 -0.30339 -0.06042 -0.42963 C -0.06181 -0.55617 -0.00244 -0.64136 -0.00834 -0.75957 C -0.01424 -0.87716 -0.08646 -1.00864 -0.09584 -1.13704 C -0.10521 -1.26543 -0.0849 -1.39753 -0.06459 -1.52963 " pathEditMode="relative" ptsTypes="aaaaA">
                                      <p:cBhvr>
                                        <p:cTn id="4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85185E-6 C -0.02952 -0.15154 -0.05903 -0.30339 -0.06042 -0.42963 C -0.06181 -0.55617 -0.00244 -0.64136 -0.00834 -0.75957 C -0.01424 -0.87716 -0.08646 -1.00864 -0.09584 -1.13704 C -0.10521 -1.26543 -0.0849 -1.39753 -0.06459 -1.52963 " pathEditMode="relative" ptsTypes="aaaaA">
                                      <p:cBhvr>
                                        <p:cTn id="4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3.33333E-6 4.93827E-6 C -0.04289 -0.12006 -0.08577 -0.24012 -0.08542 -0.36667 C -0.08507 -0.49321 0.00173 -0.62161 0.00208 -0.75926 C 0.00243 -0.89691 -0.07361 -1.05864 -0.08334 -1.19259 C -0.09306 -1.32654 -0.07466 -1.44475 -0.05625 -1.56296 " pathEditMode="relative" ptsTypes="aaaaA">
                                      <p:cBhvr>
                                        <p:cTn id="4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33333E-6 4.93827E-7 C -0.04757 -0.0929 -0.09514 -0.1858 -0.11875 -0.3074 C -0.14236 -0.42901 -0.15764 -0.58703 -0.14166 -0.72963 C -0.12569 -0.87222 -0.05173 -1.03024 -0.02291 -1.16296 C 0.00591 -1.29568 0.01858 -1.4108 0.03125 -1.52592 " pathEditMode="relative" ptsTypes="aaaaA">
                                      <p:cBhvr>
                                        <p:cTn id="5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C -0.00833 -0.10215 -0.01667 -0.20432 0.00625 -0.29629 C 0.02917 -0.38827 0.11389 -0.46111 0.1375 -0.55185 C 0.16111 -0.64259 0.12257 -0.75185 0.14792 -0.84073 C 0.17326 -0.92962 0.2625 -0.97715 0.28958 -1.08518 C 0.31667 -1.1932 0.31354 -1.34104 0.31042 -1.48888 " pathEditMode="relative" ptsTypes="aaaaaA">
                                      <p:cBhvr>
                                        <p:cTn id="5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71727E-6 -4.18546E-6 C -0.00833 -0.10213 -0.01665 -0.20426 0.0062 -0.29636 C 0.02922 -0.38847 0.11394 -0.46115 0.13745 -0.552 C 0.16111 -0.64285 0.12259 -0.75188 0.14789 -0.84085 C 0.17319 -0.92982 0.26249 -0.97744 0.28958 -1.08521 C 0.31668 -1.19298 0.31358 -1.34085 0.31048 -1.48872 " pathEditMode="relative" rAng="0" ptsTypes="aaaaaA">
                                      <p:cBhvr>
                                        <p:cTn id="6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2" y="-744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6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3.33333E-6 -6.17284E-7 C 0.03507 -0.11543 0.07014 -0.23086 0.07083 -0.32592 C 0.07153 -0.42099 0.00417 -0.48889 0.00417 -0.57068 C 0.00417 -0.65185 0.06181 -0.71852 0.07083 -0.81481 C 0.07986 -0.91142 0.06493 -1.04105 0.05833 -1.14815 C 0.05174 -1.25555 0.03576 -1.40741 0.03125 -1.45926 " pathEditMode="relative" ptsTypes="aaaaaA">
                                      <p:cBhvr>
                                        <p:cTn id="6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3.33333E-6 -6.17284E-7 C 0.03507 -0.11543 0.07014 -0.23086 0.07083 -0.32592 C 0.07153 -0.42099 0.00417 -0.48889 0.00417 -0.57068 C 0.00417 -0.65185 0.06181 -0.71852 0.07083 -0.81481 C 0.07986 -0.91142 0.06493 -1.04105 0.05833 -1.14815 C 0.05174 -1.25555 0.03576 -1.40741 0.03125 -1.45926 " pathEditMode="relative" ptsTypes="aaaaaA">
                                      <p:cBhvr>
                                        <p:cTn id="6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21600000">
                                      <p:cBhvr>
                                        <p:cTn id="7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淘宝店chenying0907出品 3"/>
          <p:cNvSpPr/>
          <p:nvPr/>
        </p:nvSpPr>
        <p:spPr>
          <a:xfrm>
            <a:off x="17" y="454211"/>
            <a:ext cx="4714875" cy="208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" y="59063"/>
            <a:ext cx="7620000" cy="395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4875" y="454209"/>
            <a:ext cx="2905126" cy="208261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/>
          <a:stretch/>
        </p:blipFill>
        <p:spPr>
          <a:xfrm>
            <a:off x="7846578" y="1095489"/>
            <a:ext cx="1724838" cy="800056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9" y="59069"/>
            <a:ext cx="62007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7" y="603202"/>
            <a:ext cx="3998912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30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我图\PPT制作\PPT06致青春\新款1-50\编号03\BG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1"/>
            <a:ext cx="9758710" cy="25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:\我图\PPT制作\PPT06致青春\新款1-50\编号03\树藤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72" y="3"/>
            <a:ext cx="9758710" cy="25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484" y="-11489"/>
            <a:ext cx="9817199" cy="25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521">
            <a:off x="3263656" y="292780"/>
            <a:ext cx="2697917" cy="2023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205">
            <a:off x="387380" y="327432"/>
            <a:ext cx="2461157" cy="1845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椭圆 12"/>
          <p:cNvSpPr/>
          <p:nvPr/>
        </p:nvSpPr>
        <p:spPr>
          <a:xfrm>
            <a:off x="-449761" y="635062"/>
            <a:ext cx="683684" cy="317105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028" y="1198798"/>
            <a:ext cx="303860" cy="14093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-753621" y="952160"/>
            <a:ext cx="455789" cy="2114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1209410" y="247488"/>
            <a:ext cx="835614" cy="387573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09922" y="987394"/>
            <a:ext cx="455789" cy="2114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373762" y="775991"/>
            <a:ext cx="455789" cy="2114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449761" y="1022635"/>
            <a:ext cx="683684" cy="317105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028" y="1515903"/>
            <a:ext cx="455789" cy="2114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-677656" y="1304499"/>
            <a:ext cx="455789" cy="2114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-1285375" y="1410209"/>
            <a:ext cx="835614" cy="387573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-373795" y="2220573"/>
            <a:ext cx="455789" cy="2114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-1209391" y="1938717"/>
            <a:ext cx="607700" cy="281863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062" y="2044403"/>
            <a:ext cx="455789" cy="2114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-601623" y="1868249"/>
            <a:ext cx="303792" cy="1409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-753621" y="2079644"/>
            <a:ext cx="683684" cy="317105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-1589229" y="2114880"/>
            <a:ext cx="455789" cy="21140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-905570" y="2396741"/>
            <a:ext cx="303898" cy="140953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0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726">
            <a:off x="6289418" y="581936"/>
            <a:ext cx="2461157" cy="1845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074" y="1901120"/>
            <a:ext cx="536815" cy="24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4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34933 -0.46303 C -0.30869 -0.48935 -0.27604 -0.56203 -0.23539 -0.58584 C -0.1936 -0.60652 -0.1541 -0.60526 -0.09631 -0.60276 C -0.03918 -0.60088 0.0284 -0.55389 0.10594 -0.5708 C 0.18413 -0.58772 0.28191 -0.70364 0.37773 -0.70739 C 0.47453 -0.71241 0.61949 -0.62531 0.68413 -0.60276 " pathEditMode="relative" rAng="0" ptsTypes="AAAAAA">
                                      <p:cBhvr>
                                        <p:cTn id="21" dur="8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65" y="-124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32099E-6 C 0.0342 0.02223 0.12795 0.1105 0.20556 0.13272 C 0.28316 0.15494 0.39028 0.15988 0.46597 0.13272 C 0.54167 0.10556 0.60052 0.01297 0.65955 -0.03117 C 0.71858 -0.0753 0.7599 -0.13703 0.81997 -0.13271 C 0.88004 -0.12839 0.96511 -0.0145 1.01979 -0.00555 C 1.07448 0.0034 1.10747 -0.03981 1.14792 -0.07963 " pathEditMode="relative" rAng="0" ptsTypes="AAAAAAA">
                                      <p:cBhvr>
                                        <p:cTn id="2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96" y="89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1.35802E-6 C 0.06632 0.0466 0.13681 0.09352 0.19757 0.07963 C 0.25833 0.06574 0.30069 -0.07531 0.36007 -0.08333 C 0.41892 -0.09136 0.49306 0.03704 0.55052 0.0321 C 0.60903 0.02716 0.65 -0.10463 0.70851 -0.11296 C 0.76701 -0.1213 0.83264 -0.0071 0.90174 -0.01852 C 0.97083 -0.02994 1.07743 -0.14753 1.12361 -0.18148 " pathEditMode="relative" rAng="0" ptsTypes="AAAAAAA">
                                      <p:cBhvr>
                                        <p:cTn id="2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6" y="-49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-0.00031 C 0.02812 0.02006 0.11614 0.10524 0.16927 0.12129 C 0.22239 0.13734 0.27482 0.12592 0.3184 0.09598 C 0.36198 0.06604 0.38837 -0.00988 0.43125 -0.05926 C 0.47396 -0.10865 0.52413 -0.19723 0.57552 -0.20062 C 0.62691 -0.20402 0.68385 -0.09229 0.73923 -0.07902 C 0.79427 -0.06575 0.86354 -0.06019 0.9059 -0.1213 C 0.94809 -0.18272 0.975 -0.37871 0.99323 -0.44661 " pathEditMode="relative" rAng="0" ptsTypes="AAAAAAAA">
                                      <p:cBhvr>
                                        <p:cTn id="27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3" y="-1589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0.00031 C 0.03785 0.02345 0.15139 0.11759 0.22674 0.14135 C 0.30243 0.16512 0.37413 0.16172 0.45382 0.14321 C 0.53351 0.12469 0.63698 0.07222 0.70521 0.02963 C 0.77344 -0.01297 0.80764 -0.10679 0.86354 -0.11297 C 0.91944 -0.11883 0.98385 -0.00186 1.04028 -0.00679 C 1.0967 -0.01173 1.16806 -0.11389 1.20174 -0.14198 " pathEditMode="relative" rAng="0" ptsTypes="AAAAAAA">
                                      <p:cBhvr>
                                        <p:cTn id="29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87" y="8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94444E-6 -4.19753E-6 C 0.07084 0.04661 0.14115 0.09352 0.20209 0.07963 C 0.26285 0.06574 0.30122 -0.075 0.36459 -0.08333 C 0.42795 -0.09166 0.52413 0.03457 0.58229 0.02963 C 0.64028 0.0247 0.65729 -0.09938 0.71302 -0.11296 C 0.76875 -0.12654 0.85747 -0.11543 0.91719 -0.05277 C 0.97691 0.00988 1.03924 0.19784 1.07136 0.26389 " pathEditMode="relative" rAng="0" ptsTypes="AAAAAAA">
                                      <p:cBhvr>
                                        <p:cTn id="31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59" y="728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093 C 0.07066 0.04568 0.14462 0.1 0.20208 0.07932 C 0.25937 0.05833 0.30365 -0.07469 0.34479 -0.12716 C 0.38594 -0.17994 0.41181 -0.21543 0.44931 -0.23549 C 0.48681 -0.25555 0.52621 -0.26759 0.57031 -0.24722 C 0.61424 -0.22685 0.66771 -0.15401 0.71302 -0.11358 C 0.75833 -0.07346 0.79531 0.04907 0.84201 -0.00617 C 0.88871 -0.06142 0.96181 -0.35432 0.99323 -0.4466 " pathEditMode="relative" rAng="0" ptsTypes="AAAAAAAA">
                                      <p:cBhvr>
                                        <p:cTn id="33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3" y="-180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-2.09877E-6 C 0.08559 0.04661 0.17118 0.09352 0.24479 0.07963 C 0.31841 0.06574 0.36493 -0.075 0.44167 -0.08333 C 0.51841 -0.09166 0.6349 0.03457 0.70521 0.02963 C 0.77552 0.02469 0.81111 -0.1071 0.86354 -0.11296 C 0.91597 -0.11883 0.9724 -0.01111 1.01979 -0.00555 C 1.06719 -2.09877E-6 1.10747 -0.03981 1.14792 -0.07963 " pathEditMode="relative" rAng="0" ptsTypes="AAAAAAA">
                                      <p:cBhvr>
                                        <p:cTn id="35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96" y="-157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C 0.07084 0.0466 0.14132 0.09352 0.20191 0.07963 C 0.26285 0.06574 0.30122 -0.075 0.36459 -0.08334 C 0.42795 -0.09167 0.52413 0.03457 0.58229 0.02963 C 0.64028 0.02469 0.65729 -0.10895 0.71302 -0.11297 C 0.76875 -0.11698 0.84896 0.00648 0.91719 0.00555 C 0.98542 0.00463 1.07952 -0.0926 1.1224 -0.11852 " pathEditMode="relative" rAng="0" ptsTypes="AAAAAAA">
                                      <p:cBhvr>
                                        <p:cTn id="37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11" y="-18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5.55556E-7 -0.00061 C 0.07083 0.04661 0.14722 0.07809 0.20208 0.07963 C 0.25677 0.08118 0.29253 0.05062 0.32812 0.00865 C 0.36371 -0.0324 0.37535 -0.12777 0.41562 -0.17037 C 0.4559 -0.21296 0.52083 -0.25617 0.57031 -0.24629 C 0.61979 -0.23703 0.66545 -0.14969 0.71302 -0.11327 C 0.76059 -0.07623 0.8066 -0.00864 0.85625 -0.02592 C 0.9059 -0.04382 0.97639 -0.13024 1.01128 -0.22067 C 1.04618 -0.3108 1.05434 -0.49444 1.06562 -0.56666 " pathEditMode="relative" rAng="0" ptsTypes="AAAAAAAAA">
                                      <p:cBhvr>
                                        <p:cTn id="3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81" y="-242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23457E-6 C 0.03993 0.02191 0.1625 0.11913 0.23923 0.1321 C 0.31614 0.14506 0.39271 0.12222 0.46146 0.07839 C 0.53021 0.03457 0.59045 -0.09321 0.65208 -0.13025 C 0.71371 -0.16759 0.77673 -0.16729 0.83142 -0.14445 C 0.88611 -0.12191 0.92656 -0.01852 0.98055 0.00494 C 1.03455 0.02839 1.10868 0.00988 1.15521 -0.0034 C 1.20173 -0.01667 1.23819 -0.05926 1.25989 -0.07408 " pathEditMode="relative" rAng="0" ptsTypes="AAAAAAAA">
                                      <p:cBhvr>
                                        <p:cTn id="41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86" y="-126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5.55556E-7 4.69136E-6 C 0.07483 0.0466 0.14931 0.09351 0.21354 0.07962 C 0.27743 0.06574 0.31823 -0.075 0.38524 -0.08334 C 0.45208 -0.09167 0.55382 0.03456 0.61493 0.02962 C 0.67656 0.02469 0.69635 -0.10494 0.75347 -0.11297 C 0.81042 -0.12099 0.88455 -0.0071 0.95764 -0.01852 C 1.03056 -0.02994 1.14323 -0.14754 1.19219 -0.18179 " pathEditMode="relative" rAng="0" ptsTypes="AAAAAAA">
                                      <p:cBhvr>
                                        <p:cTn id="4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01" y="-50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31 C 0.07084 0.04661 0.14914 0.08087 0.20209 0.07963 C 0.25487 0.0784 0.29115 0.01976 0.31823 -0.0074 C 0.34497 -0.03456 0.32257 -0.04382 0.36459 -0.08364 C 0.4066 -0.12345 0.51233 -0.24105 0.57032 -0.24598 C 0.62778 -0.25123 0.65973 -0.15185 0.71303 -0.11296 C 0.76632 -0.07407 0.8375 -0.01759 0.89046 -0.01234 C 0.94341 -0.0071 0.97101 -0.02068 1.03073 -0.08148 C 1.09046 -0.14228 1.2033 -0.31605 1.24879 -0.37777 " pathEditMode="relative" rAng="0" ptsTypes="AAAAAAAAA">
                                      <p:cBhvr>
                                        <p:cTn id="45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31" y="-1487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1.94444E-6 0.01945 C 0.07309 0.07315 0.14566 0.12716 0.20851 0.11111 C 0.27118 0.09506 0.31077 -0.06728 0.37622 -0.07685 C 0.44167 -0.08642 0.54097 0.05926 0.60104 0.0534 C 0.66077 0.04784 0.67847 -0.09537 0.73594 -0.11111 C 0.7934 -0.12654 0.88507 -0.11389 0.9467 -0.04167 C 1.00834 0.03087 1.07275 0.24815 1.1059 0.32438 " pathEditMode="relative" rAng="0" ptsTypes="AAAAAAA">
                                      <p:cBhvr>
                                        <p:cTn id="47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95" y="842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2778 C 0.07309 0.07963 0.14861 0.13981 0.20799 0.11697 C 0.26701 0.09352 0.31562 -0.05957 0.35486 -0.11235 C 0.3941 -0.16574 0.40417 -0.18087 0.44288 -0.20247 C 0.48142 -0.22439 0.53871 -0.26235 0.58698 -0.24537 C 0.63559 -0.22747 0.67865 -0.12994 0.73403 -0.09722 C 0.78941 -0.06482 0.86545 -0.13673 0.91944 -0.05031 C 0.97326 0.03611 1.02917 0.32315 1.05816 0.42129 " pathEditMode="relative" rAng="0" ptsTypes="AAAAAAAA">
                                      <p:cBhvr>
                                        <p:cTn id="49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9" y="580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2.5E-6 1.23457E-6 C 0.09045 0.0466 0.18056 0.09352 0.25834 0.07963 C 0.33577 0.06574 0.38507 -0.075 0.46615 -0.08333 C 0.54688 -0.09167 0.66979 0.03457 0.7441 0.02963 C 0.81841 0.02469 0.85608 -0.1071 0.91146 -0.11296 C 0.96667 -0.11883 1.02622 -0.01111 1.07622 -0.00556 C 1.12622 1.23457E-6 1.16893 -0.03982 1.21163 -0.07963 " pathEditMode="relative" rAng="0" ptsTypes="AAAAAAA">
                                      <p:cBhvr>
                                        <p:cTn id="5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73" y="-157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C 0.07083 0.0466 0.14132 0.09352 0.20191 0.07963 C 0.26285 0.06574 0.3033 -0.06759 0.36458 -0.08333 C 0.42587 -0.09908 0.50208 -0.00371 0.57014 -0.01451 C 0.63819 -0.02531 0.70573 -0.12284 0.77292 -0.14784 C 0.8401 -0.17284 0.88941 -0.19445 0.97292 -0.16512 C 1.05642 -0.1358 1.21146 -0.01266 1.27431 0.02747 " pathEditMode="relative" rAng="0" ptsTypes="AAAAAAA">
                                      <p:cBhvr>
                                        <p:cTn id="5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15" y="-487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5.55556E-7 -0.00062 C 0.07083 0.04661 0.14722 0.07809 0.20208 0.07963 C 0.25677 0.08117 0.29253 0.05062 0.32812 0.00895 C 0.36371 -0.03241 0.37535 -0.12778 0.41562 -0.17006 C 0.4559 -0.21265 0.52083 -0.25555 0.57031 -0.24599 C 0.61979 -0.23642 0.66545 -0.14969 0.71302 -0.11327 C 0.76059 -0.07623 0.79705 -0.00895 0.85625 -0.02593 C 0.91545 -0.0429 1.01371 -0.13117 1.06875 -0.21543 C 1.12378 -0.29969 1.16215 -0.46574 1.18681 -0.53148 " pathEditMode="relative" rAng="0" ptsTypes="AAAAAAAAA">
                                      <p:cBhvr>
                                        <p:cTn id="55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40" y="-2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>
            <a:off x="-2115968" y="2522412"/>
            <a:ext cx="274172" cy="127166"/>
          </a:xfrm>
          <a:prstGeom prst="ellipse">
            <a:avLst/>
          </a:prstGeom>
          <a:blipFill dpi="0" rotWithShape="1">
            <a:blip r:embed="rId4" cstate="screen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占位符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19" y="-87046"/>
            <a:ext cx="3561260" cy="2670945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ysClr val="window" lastClr="FFFFFF"/>
            </a:solidFill>
            <a:prstDash val="sysDash"/>
            <a:miter lim="800000"/>
          </a:ln>
          <a:effectLst>
            <a:softEdge rad="317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37383">
            <a:off x="312425" y="310036"/>
            <a:ext cx="2327340" cy="174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36050">
            <a:off x="6584832" y="602815"/>
            <a:ext cx="2244852" cy="168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61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淘宝店chenying0907出品 3"/>
          <p:cNvSpPr/>
          <p:nvPr/>
        </p:nvSpPr>
        <p:spPr>
          <a:xfrm>
            <a:off x="17" y="454211"/>
            <a:ext cx="4714875" cy="208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" y="59063"/>
            <a:ext cx="7620000" cy="395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4875" y="454209"/>
            <a:ext cx="2905126" cy="208261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/>
          <a:stretch/>
        </p:blipFill>
        <p:spPr>
          <a:xfrm>
            <a:off x="7846578" y="1095489"/>
            <a:ext cx="1724838" cy="800056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68" y="59069"/>
            <a:ext cx="62007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0" y="603202"/>
            <a:ext cx="3998912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53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025" y="32356"/>
            <a:ext cx="2362200" cy="2461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2635" y="47450"/>
            <a:ext cx="2382979" cy="2431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057">
            <a:off x="4555531" y="214207"/>
            <a:ext cx="2805893" cy="2104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72" y="-87057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2580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>
            <a:off x="-2115968" y="2522412"/>
            <a:ext cx="274172" cy="127166"/>
          </a:xfrm>
          <a:prstGeom prst="ellipse">
            <a:avLst/>
          </a:prstGeom>
          <a:blipFill dpi="0" rotWithShape="1">
            <a:blip r:embed="rId4" cstate="screen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76250" y="159992"/>
            <a:ext cx="1662824" cy="2266951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14582" y="159996"/>
            <a:ext cx="3752850" cy="2266951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49842" y="159996"/>
            <a:ext cx="1638405" cy="2266951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lIns="91428" tIns="45714" rIns="91428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75118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" y="824584"/>
            <a:ext cx="2895600" cy="887654"/>
            <a:chOff x="0" y="824584"/>
            <a:chExt cx="3866357" cy="887654"/>
          </a:xfrm>
          <a:solidFill>
            <a:srgbClr val="900000"/>
          </a:solidFill>
        </p:grpSpPr>
        <p:sp>
          <p:nvSpPr>
            <p:cNvPr id="2" name="矩形 1"/>
            <p:cNvSpPr/>
            <p:nvPr/>
          </p:nvSpPr>
          <p:spPr>
            <a:xfrm>
              <a:off x="0" y="824585"/>
              <a:ext cx="3324225" cy="8876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流程图: 数据 3"/>
            <p:cNvSpPr/>
            <p:nvPr/>
          </p:nvSpPr>
          <p:spPr>
            <a:xfrm>
              <a:off x="2961482" y="824584"/>
              <a:ext cx="904875" cy="887653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09895" y="824599"/>
            <a:ext cx="6913563" cy="887655"/>
            <a:chOff x="2767013" y="824583"/>
            <a:chExt cx="6652481" cy="887655"/>
          </a:xfrm>
        </p:grpSpPr>
        <p:sp>
          <p:nvSpPr>
            <p:cNvPr id="7" name="矩形 6"/>
            <p:cNvSpPr/>
            <p:nvPr/>
          </p:nvSpPr>
          <p:spPr>
            <a:xfrm>
              <a:off x="3248025" y="824585"/>
              <a:ext cx="6171469" cy="887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流程图: 数据 15"/>
            <p:cNvSpPr/>
            <p:nvPr/>
          </p:nvSpPr>
          <p:spPr>
            <a:xfrm>
              <a:off x="2767013" y="824583"/>
              <a:ext cx="628847" cy="887654"/>
            </a:xfrm>
            <a:prstGeom prst="flowChartInputOutp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01034" y="668245"/>
            <a:ext cx="662386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7200" dirty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20" y="824585"/>
            <a:ext cx="513873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63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右弧形箭头 9"/>
          <p:cNvSpPr/>
          <p:nvPr/>
        </p:nvSpPr>
        <p:spPr>
          <a:xfrm>
            <a:off x="6370770" y="617838"/>
            <a:ext cx="922029" cy="1532875"/>
          </a:xfrm>
          <a:prstGeom prst="curvedLeftArrow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style>
          <a:lnRef idx="2">
            <a:srgbClr val="1B5337">
              <a:shade val="50000"/>
            </a:srgbClr>
          </a:lnRef>
          <a:fillRef idx="1">
            <a:srgbClr val="1B5337"/>
          </a:fillRef>
          <a:effectRef idx="0">
            <a:srgbClr val="1B5337"/>
          </a:effectRef>
          <a:fontRef idx="minor">
            <a:sysClr val="window" lastClr="FFFFFF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右弧形箭头 10"/>
          <p:cNvSpPr/>
          <p:nvPr/>
        </p:nvSpPr>
        <p:spPr>
          <a:xfrm flipH="1">
            <a:off x="1153716" y="636946"/>
            <a:ext cx="910527" cy="1513750"/>
          </a:xfrm>
          <a:prstGeom prst="curvedLeftArrow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style>
          <a:lnRef idx="2">
            <a:srgbClr val="1B5337">
              <a:shade val="50000"/>
            </a:srgbClr>
          </a:lnRef>
          <a:fillRef idx="1">
            <a:srgbClr val="1B5337"/>
          </a:fillRef>
          <a:effectRef idx="0">
            <a:srgbClr val="1B5337"/>
          </a:effectRef>
          <a:fontRef idx="minor">
            <a:sysClr val="window" lastClr="FFFFFF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946326" y="1620519"/>
            <a:ext cx="2560247" cy="789306"/>
          </a:xfrm>
          <a:prstGeom prst="roundRect">
            <a:avLst/>
          </a:prstGeom>
          <a:ln>
            <a:noFill/>
          </a:ln>
        </p:spPr>
        <p:style>
          <a:lnRef idx="2">
            <a:srgbClr val="1B5337">
              <a:shade val="50000"/>
            </a:srgbClr>
          </a:lnRef>
          <a:fillRef idx="1">
            <a:srgbClr val="1B5337"/>
          </a:fillRef>
          <a:effectRef idx="0">
            <a:srgbClr val="1B5337"/>
          </a:effectRef>
          <a:fontRef idx="minor">
            <a:sysClr val="window" lastClr="FFFFFF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稻壳儿 夏至夏末"/>
          <p:cNvSpPr txBox="1"/>
          <p:nvPr/>
        </p:nvSpPr>
        <p:spPr>
          <a:xfrm>
            <a:off x="3328213" y="1830506"/>
            <a:ext cx="2222261" cy="3693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l"/>
            <a:r>
              <a:rPr lang="en-US" altLang="zh-CN" b="1" dirty="0" smtClean="0">
                <a:solidFill>
                  <a:sysClr val="window" lastClr="FFFFFF"/>
                </a:solidFill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“</a:t>
            </a:r>
            <a:r>
              <a:rPr lang="zh-CN" altLang="en-US" b="1" dirty="0" smtClean="0">
                <a:solidFill>
                  <a:sysClr val="window" lastClr="FFFFFF"/>
                </a:solidFill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垃圾分类+</a:t>
            </a:r>
            <a:r>
              <a:rPr lang="en-US" altLang="zh-CN" b="1" dirty="0" smtClean="0">
                <a:solidFill>
                  <a:sysClr val="window" lastClr="FFFFFF"/>
                </a:solidFill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”</a:t>
            </a:r>
            <a:r>
              <a:rPr lang="zh-CN" altLang="en-US" b="1" dirty="0" smtClean="0">
                <a:solidFill>
                  <a:sysClr val="window" lastClr="FFFFFF"/>
                </a:solidFill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项目</a:t>
            </a:r>
          </a:p>
        </p:txBody>
      </p:sp>
      <p:sp>
        <p:nvSpPr>
          <p:cNvPr id="18" name="矩形 17"/>
          <p:cNvSpPr/>
          <p:nvPr/>
        </p:nvSpPr>
        <p:spPr>
          <a:xfrm>
            <a:off x="2174770" y="570845"/>
            <a:ext cx="1079272" cy="807154"/>
          </a:xfrm>
          <a:prstGeom prst="rect">
            <a:avLst/>
          </a:prstGeom>
          <a:solidFill>
            <a:srgbClr val="63A537"/>
          </a:solidFill>
          <a:ln>
            <a:noFill/>
          </a:ln>
        </p:spPr>
        <p:style>
          <a:lnRef idx="2">
            <a:srgbClr val="1B5337">
              <a:shade val="50000"/>
            </a:srgbClr>
          </a:lnRef>
          <a:fillRef idx="1">
            <a:srgbClr val="1B5337"/>
          </a:fillRef>
          <a:effectRef idx="0">
            <a:srgbClr val="1B5337"/>
          </a:effectRef>
          <a:fontRef idx="minor">
            <a:sysClr val="window" lastClr="FFFFFF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Freeform 21"/>
          <p:cNvSpPr>
            <a:spLocks noEditPoints="1"/>
          </p:cNvSpPr>
          <p:nvPr/>
        </p:nvSpPr>
        <p:spPr bwMode="auto">
          <a:xfrm>
            <a:off x="2578939" y="953777"/>
            <a:ext cx="270969" cy="248355"/>
          </a:xfrm>
          <a:custGeom>
            <a:avLst/>
            <a:gdLst>
              <a:gd name="T0" fmla="*/ 28 w 96"/>
              <a:gd name="T1" fmla="*/ 0 h 88"/>
              <a:gd name="T2" fmla="*/ 7 w 96"/>
              <a:gd name="T3" fmla="*/ 9 h 88"/>
              <a:gd name="T4" fmla="*/ 0 w 96"/>
              <a:gd name="T5" fmla="*/ 25 h 88"/>
              <a:gd name="T6" fmla="*/ 0 w 96"/>
              <a:gd name="T7" fmla="*/ 27 h 88"/>
              <a:gd name="T8" fmla="*/ 48 w 96"/>
              <a:gd name="T9" fmla="*/ 88 h 88"/>
              <a:gd name="T10" fmla="*/ 48 w 96"/>
              <a:gd name="T11" fmla="*/ 88 h 88"/>
              <a:gd name="T12" fmla="*/ 48 w 96"/>
              <a:gd name="T13" fmla="*/ 88 h 88"/>
              <a:gd name="T14" fmla="*/ 96 w 96"/>
              <a:gd name="T15" fmla="*/ 27 h 88"/>
              <a:gd name="T16" fmla="*/ 96 w 96"/>
              <a:gd name="T17" fmla="*/ 25 h 88"/>
              <a:gd name="T18" fmla="*/ 90 w 96"/>
              <a:gd name="T19" fmla="*/ 9 h 88"/>
              <a:gd name="T20" fmla="*/ 69 w 96"/>
              <a:gd name="T21" fmla="*/ 0 h 88"/>
              <a:gd name="T22" fmla="*/ 48 w 96"/>
              <a:gd name="T23" fmla="*/ 9 h 88"/>
              <a:gd name="T24" fmla="*/ 28 w 96"/>
              <a:gd name="T25" fmla="*/ 0 h 88"/>
              <a:gd name="T26" fmla="*/ 29 w 96"/>
              <a:gd name="T27" fmla="*/ 8 h 88"/>
              <a:gd name="T28" fmla="*/ 32 w 96"/>
              <a:gd name="T29" fmla="*/ 8 h 88"/>
              <a:gd name="T30" fmla="*/ 18 w 96"/>
              <a:gd name="T31" fmla="*/ 19 h 88"/>
              <a:gd name="T32" fmla="*/ 9 w 96"/>
              <a:gd name="T33" fmla="*/ 32 h 88"/>
              <a:gd name="T34" fmla="*/ 12 w 96"/>
              <a:gd name="T35" fmla="*/ 16 h 88"/>
              <a:gd name="T36" fmla="*/ 21 w 96"/>
              <a:gd name="T37" fmla="*/ 9 h 88"/>
              <a:gd name="T38" fmla="*/ 29 w 96"/>
              <a:gd name="T39" fmla="*/ 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6" h="88">
                <a:moveTo>
                  <a:pt x="28" y="0"/>
                </a:moveTo>
                <a:cubicBezTo>
                  <a:pt x="19" y="0"/>
                  <a:pt x="12" y="4"/>
                  <a:pt x="7" y="9"/>
                </a:cubicBezTo>
                <a:cubicBezTo>
                  <a:pt x="2" y="14"/>
                  <a:pt x="0" y="19"/>
                  <a:pt x="0" y="25"/>
                </a:cubicBezTo>
                <a:cubicBezTo>
                  <a:pt x="0" y="26"/>
                  <a:pt x="0" y="26"/>
                  <a:pt x="0" y="27"/>
                </a:cubicBezTo>
                <a:cubicBezTo>
                  <a:pt x="0" y="61"/>
                  <a:pt x="48" y="88"/>
                  <a:pt x="48" y="88"/>
                </a:cubicBezTo>
                <a:cubicBezTo>
                  <a:pt x="48" y="88"/>
                  <a:pt x="48" y="88"/>
                  <a:pt x="48" y="88"/>
                </a:cubicBezTo>
                <a:cubicBezTo>
                  <a:pt x="48" y="88"/>
                  <a:pt x="48" y="88"/>
                  <a:pt x="48" y="88"/>
                </a:cubicBezTo>
                <a:cubicBezTo>
                  <a:pt x="51" y="87"/>
                  <a:pt x="96" y="61"/>
                  <a:pt x="96" y="27"/>
                </a:cubicBezTo>
                <a:cubicBezTo>
                  <a:pt x="96" y="25"/>
                  <a:pt x="96" y="25"/>
                  <a:pt x="96" y="25"/>
                </a:cubicBezTo>
                <a:cubicBezTo>
                  <a:pt x="96" y="19"/>
                  <a:pt x="94" y="14"/>
                  <a:pt x="90" y="9"/>
                </a:cubicBezTo>
                <a:cubicBezTo>
                  <a:pt x="84" y="4"/>
                  <a:pt x="77" y="0"/>
                  <a:pt x="69" y="0"/>
                </a:cubicBezTo>
                <a:cubicBezTo>
                  <a:pt x="60" y="0"/>
                  <a:pt x="53" y="4"/>
                  <a:pt x="48" y="9"/>
                </a:cubicBezTo>
                <a:cubicBezTo>
                  <a:pt x="43" y="4"/>
                  <a:pt x="36" y="0"/>
                  <a:pt x="28" y="0"/>
                </a:cubicBezTo>
                <a:close/>
                <a:moveTo>
                  <a:pt x="29" y="8"/>
                </a:moveTo>
                <a:cubicBezTo>
                  <a:pt x="30" y="8"/>
                  <a:pt x="31" y="8"/>
                  <a:pt x="32" y="8"/>
                </a:cubicBezTo>
                <a:cubicBezTo>
                  <a:pt x="27" y="11"/>
                  <a:pt x="22" y="15"/>
                  <a:pt x="18" y="19"/>
                </a:cubicBezTo>
                <a:cubicBezTo>
                  <a:pt x="15" y="23"/>
                  <a:pt x="12" y="27"/>
                  <a:pt x="9" y="32"/>
                </a:cubicBezTo>
                <a:cubicBezTo>
                  <a:pt x="8" y="26"/>
                  <a:pt x="9" y="21"/>
                  <a:pt x="12" y="16"/>
                </a:cubicBezTo>
                <a:cubicBezTo>
                  <a:pt x="15" y="13"/>
                  <a:pt x="18" y="11"/>
                  <a:pt x="21" y="9"/>
                </a:cubicBezTo>
                <a:cubicBezTo>
                  <a:pt x="24" y="8"/>
                  <a:pt x="26" y="8"/>
                  <a:pt x="29" y="8"/>
                </a:cubicBezTo>
                <a:close/>
              </a:path>
            </a:pathLst>
          </a:custGeom>
          <a:solidFill>
            <a:sysClr val="window" lastClr="FFFFFF"/>
          </a:solidFill>
          <a:ln w="19" cap="flat">
            <a:noFill/>
            <a:prstDash val="solid"/>
            <a:miter lim="800000"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稻壳儿 夏至夏末"/>
          <p:cNvSpPr txBox="1"/>
          <p:nvPr/>
        </p:nvSpPr>
        <p:spPr>
          <a:xfrm>
            <a:off x="1931562" y="570846"/>
            <a:ext cx="1565688" cy="41548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spc="-150" dirty="0">
                <a:solidFill>
                  <a:sysClr val="window" lastClr="FFFFFF"/>
                </a:solidFill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党员公益行动</a:t>
            </a:r>
            <a:endParaRPr lang="en-US" altLang="zh-CN" sz="1400" b="1" spc="-150" dirty="0">
              <a:solidFill>
                <a:sysClr val="window" lastClr="FFFFFF"/>
              </a:solidFill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54985" y="570845"/>
            <a:ext cx="1142894" cy="807154"/>
          </a:xfrm>
          <a:prstGeom prst="rect">
            <a:avLst/>
          </a:prstGeom>
          <a:solidFill>
            <a:srgbClr val="1B5337"/>
          </a:solidFill>
          <a:ln>
            <a:noFill/>
          </a:ln>
        </p:spPr>
        <p:style>
          <a:lnRef idx="2">
            <a:srgbClr val="1B5337">
              <a:shade val="50000"/>
            </a:srgbClr>
          </a:lnRef>
          <a:fillRef idx="1">
            <a:srgbClr val="1B5337"/>
          </a:fillRef>
          <a:effectRef idx="0">
            <a:srgbClr val="1B5337"/>
          </a:effectRef>
          <a:fontRef idx="minor">
            <a:sysClr val="window" lastClr="FFFFFF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稻壳儿 夏至夏末"/>
          <p:cNvSpPr txBox="1"/>
          <p:nvPr/>
        </p:nvSpPr>
        <p:spPr>
          <a:xfrm>
            <a:off x="3375532" y="543114"/>
            <a:ext cx="1701800" cy="41548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ysClr val="window" lastClr="FFFFFF"/>
                </a:solidFill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共享生活</a:t>
            </a:r>
          </a:p>
        </p:txBody>
      </p:sp>
      <p:sp>
        <p:nvSpPr>
          <p:cNvPr id="23" name="矩形 22"/>
          <p:cNvSpPr/>
          <p:nvPr/>
        </p:nvSpPr>
        <p:spPr>
          <a:xfrm>
            <a:off x="5135973" y="565957"/>
            <a:ext cx="1119514" cy="807154"/>
          </a:xfrm>
          <a:prstGeom prst="rect">
            <a:avLst/>
          </a:prstGeom>
          <a:solidFill>
            <a:srgbClr val="63A537"/>
          </a:solidFill>
          <a:ln>
            <a:noFill/>
          </a:ln>
        </p:spPr>
        <p:style>
          <a:lnRef idx="2">
            <a:srgbClr val="1B5337">
              <a:shade val="50000"/>
            </a:srgbClr>
          </a:lnRef>
          <a:fillRef idx="1">
            <a:srgbClr val="1B5337"/>
          </a:fillRef>
          <a:effectRef idx="0">
            <a:srgbClr val="1B5337"/>
          </a:effectRef>
          <a:fontRef idx="minor">
            <a:sysClr val="window" lastClr="FFFFFF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稻壳儿 夏至夏末"/>
          <p:cNvSpPr txBox="1"/>
          <p:nvPr/>
        </p:nvSpPr>
        <p:spPr>
          <a:xfrm>
            <a:off x="5039755" y="570846"/>
            <a:ext cx="1311983" cy="41548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ysClr val="window" lastClr="FFFFFF"/>
                </a:solidFill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美丽家园建设</a:t>
            </a:r>
          </a:p>
        </p:txBody>
      </p:sp>
      <p:sp>
        <p:nvSpPr>
          <p:cNvPr id="25" name="Freeform 421"/>
          <p:cNvSpPr>
            <a:spLocks noEditPoints="1"/>
          </p:cNvSpPr>
          <p:nvPr/>
        </p:nvSpPr>
        <p:spPr bwMode="auto">
          <a:xfrm>
            <a:off x="4045722" y="889081"/>
            <a:ext cx="361418" cy="372916"/>
          </a:xfrm>
          <a:custGeom>
            <a:avLst/>
            <a:gdLst>
              <a:gd name="T0" fmla="*/ 101 w 516"/>
              <a:gd name="T1" fmla="*/ 61 h 532"/>
              <a:gd name="T2" fmla="*/ 80 w 516"/>
              <a:gd name="T3" fmla="*/ 78 h 532"/>
              <a:gd name="T4" fmla="*/ 72 w 516"/>
              <a:gd name="T5" fmla="*/ 106 h 532"/>
              <a:gd name="T6" fmla="*/ 80 w 516"/>
              <a:gd name="T7" fmla="*/ 133 h 532"/>
              <a:gd name="T8" fmla="*/ 101 w 516"/>
              <a:gd name="T9" fmla="*/ 151 h 532"/>
              <a:gd name="T10" fmla="*/ 130 w 516"/>
              <a:gd name="T11" fmla="*/ 153 h 532"/>
              <a:gd name="T12" fmla="*/ 154 w 516"/>
              <a:gd name="T13" fmla="*/ 140 h 532"/>
              <a:gd name="T14" fmla="*/ 167 w 516"/>
              <a:gd name="T15" fmla="*/ 116 h 532"/>
              <a:gd name="T16" fmla="*/ 165 w 516"/>
              <a:gd name="T17" fmla="*/ 87 h 532"/>
              <a:gd name="T18" fmla="*/ 147 w 516"/>
              <a:gd name="T19" fmla="*/ 66 h 532"/>
              <a:gd name="T20" fmla="*/ 121 w 516"/>
              <a:gd name="T21" fmla="*/ 57 h 532"/>
              <a:gd name="T22" fmla="*/ 172 w 516"/>
              <a:gd name="T23" fmla="*/ 319 h 532"/>
              <a:gd name="T24" fmla="*/ 128 w 516"/>
              <a:gd name="T25" fmla="*/ 346 h 532"/>
              <a:gd name="T26" fmla="*/ 56 w 516"/>
              <a:gd name="T27" fmla="*/ 496 h 532"/>
              <a:gd name="T28" fmla="*/ 19 w 516"/>
              <a:gd name="T29" fmla="*/ 305 h 532"/>
              <a:gd name="T30" fmla="*/ 89 w 516"/>
              <a:gd name="T31" fmla="*/ 164 h 532"/>
              <a:gd name="T32" fmla="*/ 177 w 516"/>
              <a:gd name="T33" fmla="*/ 164 h 532"/>
              <a:gd name="T34" fmla="*/ 248 w 516"/>
              <a:gd name="T35" fmla="*/ 144 h 532"/>
              <a:gd name="T36" fmla="*/ 261 w 516"/>
              <a:gd name="T37" fmla="*/ 276 h 532"/>
              <a:gd name="T38" fmla="*/ 263 w 516"/>
              <a:gd name="T39" fmla="*/ 277 h 532"/>
              <a:gd name="T40" fmla="*/ 270 w 516"/>
              <a:gd name="T41" fmla="*/ 157 h 532"/>
              <a:gd name="T42" fmla="*/ 335 w 516"/>
              <a:gd name="T43" fmla="*/ 137 h 532"/>
              <a:gd name="T44" fmla="*/ 405 w 516"/>
              <a:gd name="T45" fmla="*/ 202 h 532"/>
              <a:gd name="T46" fmla="*/ 516 w 516"/>
              <a:gd name="T47" fmla="*/ 280 h 532"/>
              <a:gd name="T48" fmla="*/ 457 w 516"/>
              <a:gd name="T49" fmla="*/ 319 h 532"/>
              <a:gd name="T50" fmla="*/ 421 w 516"/>
              <a:gd name="T51" fmla="*/ 496 h 532"/>
              <a:gd name="T52" fmla="*/ 383 w 516"/>
              <a:gd name="T53" fmla="*/ 496 h 532"/>
              <a:gd name="T54" fmla="*/ 346 w 516"/>
              <a:gd name="T55" fmla="*/ 307 h 532"/>
              <a:gd name="T56" fmla="*/ 285 w 516"/>
              <a:gd name="T57" fmla="*/ 532 h 532"/>
              <a:gd name="T58" fmla="*/ 241 w 516"/>
              <a:gd name="T59" fmla="*/ 532 h 532"/>
              <a:gd name="T60" fmla="*/ 173 w 516"/>
              <a:gd name="T61" fmla="*/ 304 h 532"/>
              <a:gd name="T62" fmla="*/ 386 w 516"/>
              <a:gd name="T63" fmla="*/ 61 h 532"/>
              <a:gd name="T64" fmla="*/ 365 w 516"/>
              <a:gd name="T65" fmla="*/ 78 h 532"/>
              <a:gd name="T66" fmla="*/ 356 w 516"/>
              <a:gd name="T67" fmla="*/ 106 h 532"/>
              <a:gd name="T68" fmla="*/ 365 w 516"/>
              <a:gd name="T69" fmla="*/ 133 h 532"/>
              <a:gd name="T70" fmla="*/ 386 w 516"/>
              <a:gd name="T71" fmla="*/ 151 h 532"/>
              <a:gd name="T72" fmla="*/ 415 w 516"/>
              <a:gd name="T73" fmla="*/ 153 h 532"/>
              <a:gd name="T74" fmla="*/ 439 w 516"/>
              <a:gd name="T75" fmla="*/ 140 h 532"/>
              <a:gd name="T76" fmla="*/ 452 w 516"/>
              <a:gd name="T77" fmla="*/ 116 h 532"/>
              <a:gd name="T78" fmla="*/ 449 w 516"/>
              <a:gd name="T79" fmla="*/ 87 h 532"/>
              <a:gd name="T80" fmla="*/ 431 w 516"/>
              <a:gd name="T81" fmla="*/ 66 h 532"/>
              <a:gd name="T82" fmla="*/ 404 w 516"/>
              <a:gd name="T83" fmla="*/ 57 h 532"/>
              <a:gd name="T84" fmla="*/ 251 w 516"/>
              <a:gd name="T85" fmla="*/ 1 h 532"/>
              <a:gd name="T86" fmla="*/ 229 w 516"/>
              <a:gd name="T87" fmla="*/ 11 h 532"/>
              <a:gd name="T88" fmla="*/ 207 w 516"/>
              <a:gd name="T89" fmla="*/ 38 h 532"/>
              <a:gd name="T90" fmla="*/ 203 w 516"/>
              <a:gd name="T91" fmla="*/ 54 h 532"/>
              <a:gd name="T92" fmla="*/ 203 w 516"/>
              <a:gd name="T93" fmla="*/ 73 h 532"/>
              <a:gd name="T94" fmla="*/ 213 w 516"/>
              <a:gd name="T95" fmla="*/ 95 h 532"/>
              <a:gd name="T96" fmla="*/ 240 w 516"/>
              <a:gd name="T97" fmla="*/ 116 h 532"/>
              <a:gd name="T98" fmla="*/ 257 w 516"/>
              <a:gd name="T99" fmla="*/ 120 h 532"/>
              <a:gd name="T100" fmla="*/ 275 w 516"/>
              <a:gd name="T101" fmla="*/ 119 h 532"/>
              <a:gd name="T102" fmla="*/ 297 w 516"/>
              <a:gd name="T103" fmla="*/ 111 h 532"/>
              <a:gd name="T104" fmla="*/ 319 w 516"/>
              <a:gd name="T105" fmla="*/ 84 h 532"/>
              <a:gd name="T106" fmla="*/ 323 w 516"/>
              <a:gd name="T107" fmla="*/ 67 h 532"/>
              <a:gd name="T108" fmla="*/ 323 w 516"/>
              <a:gd name="T109" fmla="*/ 48 h 532"/>
              <a:gd name="T110" fmla="*/ 313 w 516"/>
              <a:gd name="T111" fmla="*/ 27 h 532"/>
              <a:gd name="T112" fmla="*/ 286 w 516"/>
              <a:gd name="T113" fmla="*/ 5 h 532"/>
              <a:gd name="T114" fmla="*/ 269 w 516"/>
              <a:gd name="T115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6" h="532">
                <a:moveTo>
                  <a:pt x="121" y="57"/>
                </a:moveTo>
                <a:lnTo>
                  <a:pt x="110" y="59"/>
                </a:lnTo>
                <a:lnTo>
                  <a:pt x="101" y="61"/>
                </a:lnTo>
                <a:lnTo>
                  <a:pt x="93" y="66"/>
                </a:lnTo>
                <a:lnTo>
                  <a:pt x="86" y="71"/>
                </a:lnTo>
                <a:lnTo>
                  <a:pt x="80" y="78"/>
                </a:lnTo>
                <a:lnTo>
                  <a:pt x="75" y="87"/>
                </a:lnTo>
                <a:lnTo>
                  <a:pt x="73" y="96"/>
                </a:lnTo>
                <a:lnTo>
                  <a:pt x="72" y="106"/>
                </a:lnTo>
                <a:lnTo>
                  <a:pt x="73" y="116"/>
                </a:lnTo>
                <a:lnTo>
                  <a:pt x="75" y="125"/>
                </a:lnTo>
                <a:lnTo>
                  <a:pt x="80" y="133"/>
                </a:lnTo>
                <a:lnTo>
                  <a:pt x="86" y="140"/>
                </a:lnTo>
                <a:lnTo>
                  <a:pt x="93" y="146"/>
                </a:lnTo>
                <a:lnTo>
                  <a:pt x="101" y="151"/>
                </a:lnTo>
                <a:lnTo>
                  <a:pt x="110" y="153"/>
                </a:lnTo>
                <a:lnTo>
                  <a:pt x="121" y="154"/>
                </a:lnTo>
                <a:lnTo>
                  <a:pt x="130" y="153"/>
                </a:lnTo>
                <a:lnTo>
                  <a:pt x="139" y="151"/>
                </a:lnTo>
                <a:lnTo>
                  <a:pt x="147" y="146"/>
                </a:lnTo>
                <a:lnTo>
                  <a:pt x="154" y="140"/>
                </a:lnTo>
                <a:lnTo>
                  <a:pt x="160" y="133"/>
                </a:lnTo>
                <a:lnTo>
                  <a:pt x="165" y="125"/>
                </a:lnTo>
                <a:lnTo>
                  <a:pt x="167" y="116"/>
                </a:lnTo>
                <a:lnTo>
                  <a:pt x="168" y="106"/>
                </a:lnTo>
                <a:lnTo>
                  <a:pt x="167" y="96"/>
                </a:lnTo>
                <a:lnTo>
                  <a:pt x="165" y="87"/>
                </a:lnTo>
                <a:lnTo>
                  <a:pt x="160" y="78"/>
                </a:lnTo>
                <a:lnTo>
                  <a:pt x="154" y="71"/>
                </a:lnTo>
                <a:lnTo>
                  <a:pt x="147" y="66"/>
                </a:lnTo>
                <a:lnTo>
                  <a:pt x="139" y="61"/>
                </a:lnTo>
                <a:lnTo>
                  <a:pt x="130" y="59"/>
                </a:lnTo>
                <a:lnTo>
                  <a:pt x="121" y="57"/>
                </a:lnTo>
                <a:close/>
                <a:moveTo>
                  <a:pt x="173" y="304"/>
                </a:moveTo>
                <a:lnTo>
                  <a:pt x="172" y="319"/>
                </a:lnTo>
                <a:lnTo>
                  <a:pt x="172" y="319"/>
                </a:lnTo>
                <a:lnTo>
                  <a:pt x="182" y="496"/>
                </a:lnTo>
                <a:lnTo>
                  <a:pt x="136" y="496"/>
                </a:lnTo>
                <a:lnTo>
                  <a:pt x="128" y="346"/>
                </a:lnTo>
                <a:lnTo>
                  <a:pt x="109" y="346"/>
                </a:lnTo>
                <a:lnTo>
                  <a:pt x="100" y="496"/>
                </a:lnTo>
                <a:lnTo>
                  <a:pt x="56" y="496"/>
                </a:lnTo>
                <a:lnTo>
                  <a:pt x="62" y="319"/>
                </a:lnTo>
                <a:lnTo>
                  <a:pt x="59" y="248"/>
                </a:lnTo>
                <a:lnTo>
                  <a:pt x="19" y="305"/>
                </a:lnTo>
                <a:lnTo>
                  <a:pt x="0" y="288"/>
                </a:lnTo>
                <a:lnTo>
                  <a:pt x="56" y="164"/>
                </a:lnTo>
                <a:lnTo>
                  <a:pt x="89" y="164"/>
                </a:lnTo>
                <a:lnTo>
                  <a:pt x="121" y="202"/>
                </a:lnTo>
                <a:lnTo>
                  <a:pt x="151" y="164"/>
                </a:lnTo>
                <a:lnTo>
                  <a:pt x="177" y="164"/>
                </a:lnTo>
                <a:lnTo>
                  <a:pt x="189" y="137"/>
                </a:lnTo>
                <a:lnTo>
                  <a:pt x="252" y="137"/>
                </a:lnTo>
                <a:lnTo>
                  <a:pt x="248" y="144"/>
                </a:lnTo>
                <a:lnTo>
                  <a:pt x="254" y="157"/>
                </a:lnTo>
                <a:lnTo>
                  <a:pt x="240" y="255"/>
                </a:lnTo>
                <a:lnTo>
                  <a:pt x="261" y="276"/>
                </a:lnTo>
                <a:lnTo>
                  <a:pt x="261" y="277"/>
                </a:lnTo>
                <a:lnTo>
                  <a:pt x="262" y="277"/>
                </a:lnTo>
                <a:lnTo>
                  <a:pt x="263" y="277"/>
                </a:lnTo>
                <a:lnTo>
                  <a:pt x="263" y="276"/>
                </a:lnTo>
                <a:lnTo>
                  <a:pt x="284" y="255"/>
                </a:lnTo>
                <a:lnTo>
                  <a:pt x="270" y="157"/>
                </a:lnTo>
                <a:lnTo>
                  <a:pt x="277" y="144"/>
                </a:lnTo>
                <a:lnTo>
                  <a:pt x="272" y="137"/>
                </a:lnTo>
                <a:lnTo>
                  <a:pt x="335" y="137"/>
                </a:lnTo>
                <a:lnTo>
                  <a:pt x="345" y="164"/>
                </a:lnTo>
                <a:lnTo>
                  <a:pt x="374" y="164"/>
                </a:lnTo>
                <a:lnTo>
                  <a:pt x="405" y="202"/>
                </a:lnTo>
                <a:lnTo>
                  <a:pt x="436" y="164"/>
                </a:lnTo>
                <a:lnTo>
                  <a:pt x="464" y="164"/>
                </a:lnTo>
                <a:lnTo>
                  <a:pt x="516" y="280"/>
                </a:lnTo>
                <a:lnTo>
                  <a:pt x="495" y="298"/>
                </a:lnTo>
                <a:lnTo>
                  <a:pt x="460" y="239"/>
                </a:lnTo>
                <a:lnTo>
                  <a:pt x="457" y="319"/>
                </a:lnTo>
                <a:lnTo>
                  <a:pt x="457" y="319"/>
                </a:lnTo>
                <a:lnTo>
                  <a:pt x="466" y="496"/>
                </a:lnTo>
                <a:lnTo>
                  <a:pt x="421" y="496"/>
                </a:lnTo>
                <a:lnTo>
                  <a:pt x="412" y="346"/>
                </a:lnTo>
                <a:lnTo>
                  <a:pt x="393" y="346"/>
                </a:lnTo>
                <a:lnTo>
                  <a:pt x="383" y="496"/>
                </a:lnTo>
                <a:lnTo>
                  <a:pt x="340" y="496"/>
                </a:lnTo>
                <a:lnTo>
                  <a:pt x="347" y="319"/>
                </a:lnTo>
                <a:lnTo>
                  <a:pt x="346" y="307"/>
                </a:lnTo>
                <a:lnTo>
                  <a:pt x="328" y="322"/>
                </a:lnTo>
                <a:lnTo>
                  <a:pt x="337" y="532"/>
                </a:lnTo>
                <a:lnTo>
                  <a:pt x="285" y="532"/>
                </a:lnTo>
                <a:lnTo>
                  <a:pt x="273" y="353"/>
                </a:lnTo>
                <a:lnTo>
                  <a:pt x="250" y="353"/>
                </a:lnTo>
                <a:lnTo>
                  <a:pt x="241" y="532"/>
                </a:lnTo>
                <a:lnTo>
                  <a:pt x="186" y="532"/>
                </a:lnTo>
                <a:lnTo>
                  <a:pt x="198" y="322"/>
                </a:lnTo>
                <a:lnTo>
                  <a:pt x="173" y="304"/>
                </a:lnTo>
                <a:close/>
                <a:moveTo>
                  <a:pt x="404" y="57"/>
                </a:moveTo>
                <a:lnTo>
                  <a:pt x="395" y="59"/>
                </a:lnTo>
                <a:lnTo>
                  <a:pt x="386" y="61"/>
                </a:lnTo>
                <a:lnTo>
                  <a:pt x="377" y="66"/>
                </a:lnTo>
                <a:lnTo>
                  <a:pt x="370" y="71"/>
                </a:lnTo>
                <a:lnTo>
                  <a:pt x="365" y="78"/>
                </a:lnTo>
                <a:lnTo>
                  <a:pt x="360" y="87"/>
                </a:lnTo>
                <a:lnTo>
                  <a:pt x="358" y="96"/>
                </a:lnTo>
                <a:lnTo>
                  <a:pt x="356" y="106"/>
                </a:lnTo>
                <a:lnTo>
                  <a:pt x="358" y="116"/>
                </a:lnTo>
                <a:lnTo>
                  <a:pt x="360" y="125"/>
                </a:lnTo>
                <a:lnTo>
                  <a:pt x="365" y="133"/>
                </a:lnTo>
                <a:lnTo>
                  <a:pt x="370" y="140"/>
                </a:lnTo>
                <a:lnTo>
                  <a:pt x="377" y="146"/>
                </a:lnTo>
                <a:lnTo>
                  <a:pt x="386" y="151"/>
                </a:lnTo>
                <a:lnTo>
                  <a:pt x="395" y="153"/>
                </a:lnTo>
                <a:lnTo>
                  <a:pt x="404" y="154"/>
                </a:lnTo>
                <a:lnTo>
                  <a:pt x="415" y="153"/>
                </a:lnTo>
                <a:lnTo>
                  <a:pt x="423" y="151"/>
                </a:lnTo>
                <a:lnTo>
                  <a:pt x="431" y="146"/>
                </a:lnTo>
                <a:lnTo>
                  <a:pt x="439" y="140"/>
                </a:lnTo>
                <a:lnTo>
                  <a:pt x="445" y="133"/>
                </a:lnTo>
                <a:lnTo>
                  <a:pt x="449" y="125"/>
                </a:lnTo>
                <a:lnTo>
                  <a:pt x="452" y="116"/>
                </a:lnTo>
                <a:lnTo>
                  <a:pt x="453" y="106"/>
                </a:lnTo>
                <a:lnTo>
                  <a:pt x="452" y="96"/>
                </a:lnTo>
                <a:lnTo>
                  <a:pt x="449" y="87"/>
                </a:lnTo>
                <a:lnTo>
                  <a:pt x="445" y="78"/>
                </a:lnTo>
                <a:lnTo>
                  <a:pt x="439" y="71"/>
                </a:lnTo>
                <a:lnTo>
                  <a:pt x="431" y="66"/>
                </a:lnTo>
                <a:lnTo>
                  <a:pt x="423" y="61"/>
                </a:lnTo>
                <a:lnTo>
                  <a:pt x="415" y="59"/>
                </a:lnTo>
                <a:lnTo>
                  <a:pt x="404" y="57"/>
                </a:lnTo>
                <a:close/>
                <a:moveTo>
                  <a:pt x="263" y="0"/>
                </a:moveTo>
                <a:lnTo>
                  <a:pt x="257" y="0"/>
                </a:lnTo>
                <a:lnTo>
                  <a:pt x="251" y="1"/>
                </a:lnTo>
                <a:lnTo>
                  <a:pt x="245" y="3"/>
                </a:lnTo>
                <a:lnTo>
                  <a:pt x="240" y="5"/>
                </a:lnTo>
                <a:lnTo>
                  <a:pt x="229" y="11"/>
                </a:lnTo>
                <a:lnTo>
                  <a:pt x="220" y="18"/>
                </a:lnTo>
                <a:lnTo>
                  <a:pt x="213" y="27"/>
                </a:lnTo>
                <a:lnTo>
                  <a:pt x="207" y="38"/>
                </a:lnTo>
                <a:lnTo>
                  <a:pt x="206" y="42"/>
                </a:lnTo>
                <a:lnTo>
                  <a:pt x="203" y="48"/>
                </a:lnTo>
                <a:lnTo>
                  <a:pt x="203" y="54"/>
                </a:lnTo>
                <a:lnTo>
                  <a:pt x="202" y="61"/>
                </a:lnTo>
                <a:lnTo>
                  <a:pt x="203" y="67"/>
                </a:lnTo>
                <a:lnTo>
                  <a:pt x="203" y="73"/>
                </a:lnTo>
                <a:lnTo>
                  <a:pt x="206" y="78"/>
                </a:lnTo>
                <a:lnTo>
                  <a:pt x="207" y="84"/>
                </a:lnTo>
                <a:lnTo>
                  <a:pt x="213" y="95"/>
                </a:lnTo>
                <a:lnTo>
                  <a:pt x="220" y="103"/>
                </a:lnTo>
                <a:lnTo>
                  <a:pt x="229" y="111"/>
                </a:lnTo>
                <a:lnTo>
                  <a:pt x="240" y="116"/>
                </a:lnTo>
                <a:lnTo>
                  <a:pt x="245" y="118"/>
                </a:lnTo>
                <a:lnTo>
                  <a:pt x="251" y="119"/>
                </a:lnTo>
                <a:lnTo>
                  <a:pt x="257" y="120"/>
                </a:lnTo>
                <a:lnTo>
                  <a:pt x="263" y="120"/>
                </a:lnTo>
                <a:lnTo>
                  <a:pt x="269" y="120"/>
                </a:lnTo>
                <a:lnTo>
                  <a:pt x="275" y="119"/>
                </a:lnTo>
                <a:lnTo>
                  <a:pt x="280" y="118"/>
                </a:lnTo>
                <a:lnTo>
                  <a:pt x="286" y="116"/>
                </a:lnTo>
                <a:lnTo>
                  <a:pt x="297" y="111"/>
                </a:lnTo>
                <a:lnTo>
                  <a:pt x="305" y="103"/>
                </a:lnTo>
                <a:lnTo>
                  <a:pt x="313" y="95"/>
                </a:lnTo>
                <a:lnTo>
                  <a:pt x="319" y="84"/>
                </a:lnTo>
                <a:lnTo>
                  <a:pt x="320" y="78"/>
                </a:lnTo>
                <a:lnTo>
                  <a:pt x="323" y="73"/>
                </a:lnTo>
                <a:lnTo>
                  <a:pt x="323" y="67"/>
                </a:lnTo>
                <a:lnTo>
                  <a:pt x="324" y="61"/>
                </a:lnTo>
                <a:lnTo>
                  <a:pt x="323" y="54"/>
                </a:lnTo>
                <a:lnTo>
                  <a:pt x="323" y="48"/>
                </a:lnTo>
                <a:lnTo>
                  <a:pt x="320" y="42"/>
                </a:lnTo>
                <a:lnTo>
                  <a:pt x="319" y="38"/>
                </a:lnTo>
                <a:lnTo>
                  <a:pt x="313" y="27"/>
                </a:lnTo>
                <a:lnTo>
                  <a:pt x="305" y="18"/>
                </a:lnTo>
                <a:lnTo>
                  <a:pt x="297" y="11"/>
                </a:lnTo>
                <a:lnTo>
                  <a:pt x="286" y="5"/>
                </a:lnTo>
                <a:lnTo>
                  <a:pt x="280" y="3"/>
                </a:lnTo>
                <a:lnTo>
                  <a:pt x="275" y="1"/>
                </a:lnTo>
                <a:lnTo>
                  <a:pt x="269" y="0"/>
                </a:lnTo>
                <a:lnTo>
                  <a:pt x="2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Freeform 39"/>
          <p:cNvSpPr>
            <a:spLocks noEditPoints="1"/>
          </p:cNvSpPr>
          <p:nvPr/>
        </p:nvSpPr>
        <p:spPr bwMode="auto">
          <a:xfrm>
            <a:off x="5562934" y="907208"/>
            <a:ext cx="350686" cy="349919"/>
          </a:xfrm>
          <a:custGeom>
            <a:avLst/>
            <a:gdLst>
              <a:gd name="T0" fmla="*/ 66 w 108"/>
              <a:gd name="T1" fmla="*/ 16 h 108"/>
              <a:gd name="T2" fmla="*/ 80 w 108"/>
              <a:gd name="T3" fmla="*/ 2 h 108"/>
              <a:gd name="T4" fmla="*/ 35 w 108"/>
              <a:gd name="T5" fmla="*/ 1 h 108"/>
              <a:gd name="T6" fmla="*/ 35 w 108"/>
              <a:gd name="T7" fmla="*/ 16 h 108"/>
              <a:gd name="T8" fmla="*/ 35 w 108"/>
              <a:gd name="T9" fmla="*/ 1 h 108"/>
              <a:gd name="T10" fmla="*/ 23 w 108"/>
              <a:gd name="T11" fmla="*/ 53 h 108"/>
              <a:gd name="T12" fmla="*/ 33 w 108"/>
              <a:gd name="T13" fmla="*/ 75 h 108"/>
              <a:gd name="T14" fmla="*/ 39 w 108"/>
              <a:gd name="T15" fmla="*/ 87 h 108"/>
              <a:gd name="T16" fmla="*/ 67 w 108"/>
              <a:gd name="T17" fmla="*/ 83 h 108"/>
              <a:gd name="T18" fmla="*/ 78 w 108"/>
              <a:gd name="T19" fmla="*/ 70 h 108"/>
              <a:gd name="T20" fmla="*/ 53 w 108"/>
              <a:gd name="T21" fmla="*/ 22 h 108"/>
              <a:gd name="T22" fmla="*/ 103 w 108"/>
              <a:gd name="T23" fmla="*/ 30 h 108"/>
              <a:gd name="T24" fmla="*/ 93 w 108"/>
              <a:gd name="T25" fmla="*/ 42 h 108"/>
              <a:gd name="T26" fmla="*/ 103 w 108"/>
              <a:gd name="T27" fmla="*/ 30 h 108"/>
              <a:gd name="T28" fmla="*/ 57 w 108"/>
              <a:gd name="T29" fmla="*/ 31 h 108"/>
              <a:gd name="T30" fmla="*/ 35 w 108"/>
              <a:gd name="T31" fmla="*/ 62 h 108"/>
              <a:gd name="T32" fmla="*/ 44 w 108"/>
              <a:gd name="T33" fmla="*/ 33 h 108"/>
              <a:gd name="T34" fmla="*/ 3 w 108"/>
              <a:gd name="T35" fmla="*/ 31 h 108"/>
              <a:gd name="T36" fmla="*/ 16 w 108"/>
              <a:gd name="T37" fmla="*/ 43 h 108"/>
              <a:gd name="T38" fmla="*/ 3 w 108"/>
              <a:gd name="T39" fmla="*/ 31 h 108"/>
              <a:gd name="T40" fmla="*/ 90 w 108"/>
              <a:gd name="T41" fmla="*/ 72 h 108"/>
              <a:gd name="T42" fmla="*/ 108 w 108"/>
              <a:gd name="T43" fmla="*/ 72 h 108"/>
              <a:gd name="T44" fmla="*/ 16 w 108"/>
              <a:gd name="T45" fmla="*/ 67 h 108"/>
              <a:gd name="T46" fmla="*/ 6 w 108"/>
              <a:gd name="T47" fmla="*/ 79 h 108"/>
              <a:gd name="T48" fmla="*/ 16 w 108"/>
              <a:gd name="T49" fmla="*/ 67 h 108"/>
              <a:gd name="T50" fmla="*/ 39 w 108"/>
              <a:gd name="T51" fmla="*/ 90 h 108"/>
              <a:gd name="T52" fmla="*/ 67 w 108"/>
              <a:gd name="T53" fmla="*/ 93 h 108"/>
              <a:gd name="T54" fmla="*/ 67 w 108"/>
              <a:gd name="T55" fmla="*/ 96 h 108"/>
              <a:gd name="T56" fmla="*/ 39 w 108"/>
              <a:gd name="T57" fmla="*/ 104 h 108"/>
              <a:gd name="T58" fmla="*/ 45 w 108"/>
              <a:gd name="T59" fmla="*/ 105 h 108"/>
              <a:gd name="T60" fmla="*/ 59 w 108"/>
              <a:gd name="T61" fmla="*/ 108 h 108"/>
              <a:gd name="T62" fmla="*/ 62 w 108"/>
              <a:gd name="T63" fmla="*/ 102 h 108"/>
              <a:gd name="T64" fmla="*/ 67 w 108"/>
              <a:gd name="T65" fmla="*/ 10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8" h="108">
                <a:moveTo>
                  <a:pt x="73" y="0"/>
                </a:moveTo>
                <a:cubicBezTo>
                  <a:pt x="66" y="16"/>
                  <a:pt x="66" y="16"/>
                  <a:pt x="66" y="16"/>
                </a:cubicBezTo>
                <a:cubicBezTo>
                  <a:pt x="69" y="16"/>
                  <a:pt x="71" y="17"/>
                  <a:pt x="73" y="18"/>
                </a:cubicBezTo>
                <a:cubicBezTo>
                  <a:pt x="80" y="2"/>
                  <a:pt x="80" y="2"/>
                  <a:pt x="80" y="2"/>
                </a:cubicBezTo>
                <a:lnTo>
                  <a:pt x="73" y="0"/>
                </a:lnTo>
                <a:close/>
                <a:moveTo>
                  <a:pt x="35" y="1"/>
                </a:moveTo>
                <a:cubicBezTo>
                  <a:pt x="29" y="4"/>
                  <a:pt x="29" y="4"/>
                  <a:pt x="29" y="4"/>
                </a:cubicBezTo>
                <a:cubicBezTo>
                  <a:pt x="35" y="16"/>
                  <a:pt x="35" y="16"/>
                  <a:pt x="35" y="16"/>
                </a:cubicBezTo>
                <a:cubicBezTo>
                  <a:pt x="37" y="15"/>
                  <a:pt x="39" y="14"/>
                  <a:pt x="41" y="13"/>
                </a:cubicBezTo>
                <a:lnTo>
                  <a:pt x="35" y="1"/>
                </a:lnTo>
                <a:close/>
                <a:moveTo>
                  <a:pt x="53" y="22"/>
                </a:moveTo>
                <a:cubicBezTo>
                  <a:pt x="37" y="22"/>
                  <a:pt x="23" y="36"/>
                  <a:pt x="23" y="53"/>
                </a:cubicBezTo>
                <a:cubicBezTo>
                  <a:pt x="23" y="59"/>
                  <a:pt x="25" y="65"/>
                  <a:pt x="29" y="70"/>
                </a:cubicBezTo>
                <a:cubicBezTo>
                  <a:pt x="30" y="72"/>
                  <a:pt x="31" y="73"/>
                  <a:pt x="33" y="75"/>
                </a:cubicBezTo>
                <a:cubicBezTo>
                  <a:pt x="36" y="78"/>
                  <a:pt x="39" y="80"/>
                  <a:pt x="40" y="84"/>
                </a:cubicBezTo>
                <a:cubicBezTo>
                  <a:pt x="39" y="87"/>
                  <a:pt x="39" y="87"/>
                  <a:pt x="39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3"/>
                  <a:pt x="67" y="83"/>
                  <a:pt x="67" y="83"/>
                </a:cubicBezTo>
                <a:cubicBezTo>
                  <a:pt x="69" y="80"/>
                  <a:pt x="70" y="79"/>
                  <a:pt x="74" y="74"/>
                </a:cubicBezTo>
                <a:cubicBezTo>
                  <a:pt x="75" y="73"/>
                  <a:pt x="77" y="72"/>
                  <a:pt x="78" y="70"/>
                </a:cubicBezTo>
                <a:cubicBezTo>
                  <a:pt x="81" y="65"/>
                  <a:pt x="83" y="59"/>
                  <a:pt x="83" y="53"/>
                </a:cubicBezTo>
                <a:cubicBezTo>
                  <a:pt x="83" y="36"/>
                  <a:pt x="70" y="22"/>
                  <a:pt x="53" y="22"/>
                </a:cubicBezTo>
                <a:cubicBezTo>
                  <a:pt x="53" y="22"/>
                  <a:pt x="53" y="22"/>
                  <a:pt x="53" y="22"/>
                </a:cubicBezTo>
                <a:close/>
                <a:moveTo>
                  <a:pt x="103" y="30"/>
                </a:moveTo>
                <a:cubicBezTo>
                  <a:pt x="90" y="35"/>
                  <a:pt x="90" y="35"/>
                  <a:pt x="90" y="35"/>
                </a:cubicBezTo>
                <a:cubicBezTo>
                  <a:pt x="91" y="38"/>
                  <a:pt x="92" y="40"/>
                  <a:pt x="93" y="42"/>
                </a:cubicBezTo>
                <a:cubicBezTo>
                  <a:pt x="106" y="36"/>
                  <a:pt x="106" y="36"/>
                  <a:pt x="106" y="36"/>
                </a:cubicBezTo>
                <a:lnTo>
                  <a:pt x="103" y="30"/>
                </a:lnTo>
                <a:close/>
                <a:moveTo>
                  <a:pt x="54" y="30"/>
                </a:moveTo>
                <a:cubicBezTo>
                  <a:pt x="55" y="30"/>
                  <a:pt x="56" y="30"/>
                  <a:pt x="57" y="31"/>
                </a:cubicBezTo>
                <a:cubicBezTo>
                  <a:pt x="51" y="34"/>
                  <a:pt x="46" y="38"/>
                  <a:pt x="42" y="44"/>
                </a:cubicBezTo>
                <a:cubicBezTo>
                  <a:pt x="38" y="49"/>
                  <a:pt x="36" y="56"/>
                  <a:pt x="35" y="62"/>
                </a:cubicBezTo>
                <a:cubicBezTo>
                  <a:pt x="32" y="56"/>
                  <a:pt x="32" y="49"/>
                  <a:pt x="35" y="42"/>
                </a:cubicBezTo>
                <a:cubicBezTo>
                  <a:pt x="37" y="39"/>
                  <a:pt x="40" y="35"/>
                  <a:pt x="44" y="33"/>
                </a:cubicBezTo>
                <a:cubicBezTo>
                  <a:pt x="47" y="31"/>
                  <a:pt x="51" y="31"/>
                  <a:pt x="54" y="30"/>
                </a:cubicBezTo>
                <a:close/>
                <a:moveTo>
                  <a:pt x="3" y="31"/>
                </a:moveTo>
                <a:cubicBezTo>
                  <a:pt x="0" y="37"/>
                  <a:pt x="0" y="37"/>
                  <a:pt x="0" y="37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0"/>
                  <a:pt x="17" y="38"/>
                  <a:pt x="18" y="36"/>
                </a:cubicBezTo>
                <a:cubicBezTo>
                  <a:pt x="3" y="31"/>
                  <a:pt x="3" y="31"/>
                  <a:pt x="3" y="31"/>
                </a:cubicBezTo>
                <a:close/>
                <a:moveTo>
                  <a:pt x="93" y="66"/>
                </a:moveTo>
                <a:cubicBezTo>
                  <a:pt x="92" y="68"/>
                  <a:pt x="91" y="70"/>
                  <a:pt x="90" y="72"/>
                </a:cubicBezTo>
                <a:cubicBezTo>
                  <a:pt x="105" y="78"/>
                  <a:pt x="105" y="78"/>
                  <a:pt x="105" y="78"/>
                </a:cubicBezTo>
                <a:cubicBezTo>
                  <a:pt x="108" y="72"/>
                  <a:pt x="108" y="72"/>
                  <a:pt x="108" y="72"/>
                </a:cubicBezTo>
                <a:lnTo>
                  <a:pt x="93" y="66"/>
                </a:lnTo>
                <a:close/>
                <a:moveTo>
                  <a:pt x="16" y="67"/>
                </a:moveTo>
                <a:cubicBezTo>
                  <a:pt x="3" y="72"/>
                  <a:pt x="3" y="72"/>
                  <a:pt x="3" y="72"/>
                </a:cubicBezTo>
                <a:cubicBezTo>
                  <a:pt x="6" y="79"/>
                  <a:pt x="6" y="79"/>
                  <a:pt x="6" y="79"/>
                </a:cubicBezTo>
                <a:cubicBezTo>
                  <a:pt x="19" y="74"/>
                  <a:pt x="19" y="74"/>
                  <a:pt x="19" y="74"/>
                </a:cubicBezTo>
                <a:cubicBezTo>
                  <a:pt x="18" y="72"/>
                  <a:pt x="17" y="69"/>
                  <a:pt x="16" y="67"/>
                </a:cubicBezTo>
                <a:close/>
                <a:moveTo>
                  <a:pt x="67" y="87"/>
                </a:moveTo>
                <a:cubicBezTo>
                  <a:pt x="39" y="90"/>
                  <a:pt x="39" y="90"/>
                  <a:pt x="39" y="90"/>
                </a:cubicBezTo>
                <a:cubicBezTo>
                  <a:pt x="39" y="96"/>
                  <a:pt x="39" y="96"/>
                  <a:pt x="39" y="96"/>
                </a:cubicBezTo>
                <a:cubicBezTo>
                  <a:pt x="67" y="93"/>
                  <a:pt x="67" y="93"/>
                  <a:pt x="67" y="93"/>
                </a:cubicBezTo>
                <a:lnTo>
                  <a:pt x="67" y="87"/>
                </a:lnTo>
                <a:close/>
                <a:moveTo>
                  <a:pt x="67" y="96"/>
                </a:moveTo>
                <a:cubicBezTo>
                  <a:pt x="39" y="99"/>
                  <a:pt x="39" y="99"/>
                  <a:pt x="39" y="99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5" y="107"/>
                  <a:pt x="46" y="108"/>
                  <a:pt x="48" y="108"/>
                </a:cubicBezTo>
                <a:cubicBezTo>
                  <a:pt x="59" y="108"/>
                  <a:pt x="59" y="108"/>
                  <a:pt x="59" y="108"/>
                </a:cubicBezTo>
                <a:cubicBezTo>
                  <a:pt x="60" y="108"/>
                  <a:pt x="62" y="107"/>
                  <a:pt x="62" y="105"/>
                </a:cubicBezTo>
                <a:cubicBezTo>
                  <a:pt x="62" y="102"/>
                  <a:pt x="62" y="102"/>
                  <a:pt x="62" y="102"/>
                </a:cubicBezTo>
                <a:cubicBezTo>
                  <a:pt x="62" y="102"/>
                  <a:pt x="61" y="102"/>
                  <a:pt x="61" y="102"/>
                </a:cubicBezTo>
                <a:cubicBezTo>
                  <a:pt x="67" y="101"/>
                  <a:pt x="67" y="101"/>
                  <a:pt x="67" y="101"/>
                </a:cubicBezTo>
                <a:cubicBezTo>
                  <a:pt x="67" y="96"/>
                  <a:pt x="67" y="96"/>
                  <a:pt x="67" y="96"/>
                </a:cubicBezTo>
                <a:close/>
              </a:path>
            </a:pathLst>
          </a:custGeom>
          <a:solidFill>
            <a:sysClr val="window" lastClr="FFFFFF"/>
          </a:solidFill>
          <a:ln w="19" cap="flat">
            <a:noFill/>
            <a:prstDash val="solid"/>
            <a:miter lim="800000"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Freeform 20"/>
          <p:cNvSpPr>
            <a:spLocks noChangeArrowheads="1"/>
          </p:cNvSpPr>
          <p:nvPr/>
        </p:nvSpPr>
        <p:spPr bwMode="auto">
          <a:xfrm>
            <a:off x="3092092" y="1873567"/>
            <a:ext cx="323898" cy="283210"/>
          </a:xfrm>
          <a:custGeom>
            <a:avLst/>
            <a:gdLst>
              <a:gd name="T0" fmla="*/ 2147483647 w 86"/>
              <a:gd name="T1" fmla="*/ 0 h 77"/>
              <a:gd name="T2" fmla="*/ 2147483647 w 86"/>
              <a:gd name="T3" fmla="*/ 2147483647 h 77"/>
              <a:gd name="T4" fmla="*/ 2147483647 w 86"/>
              <a:gd name="T5" fmla="*/ 2147483647 h 77"/>
              <a:gd name="T6" fmla="*/ 2147483647 w 86"/>
              <a:gd name="T7" fmla="*/ 2147483647 h 77"/>
              <a:gd name="T8" fmla="*/ 0 w 86"/>
              <a:gd name="T9" fmla="*/ 2147483647 h 77"/>
              <a:gd name="T10" fmla="*/ 0 w 86"/>
              <a:gd name="T11" fmla="*/ 2147483647 h 77"/>
              <a:gd name="T12" fmla="*/ 2147483647 w 86"/>
              <a:gd name="T13" fmla="*/ 2147483647 h 77"/>
              <a:gd name="T14" fmla="*/ 2147483647 w 86"/>
              <a:gd name="T15" fmla="*/ 2147483647 h 77"/>
              <a:gd name="T16" fmla="*/ 2147483647 w 86"/>
              <a:gd name="T17" fmla="*/ 2147483647 h 77"/>
              <a:gd name="T18" fmla="*/ 2147483647 w 86"/>
              <a:gd name="T19" fmla="*/ 2147483647 h 77"/>
              <a:gd name="T20" fmla="*/ 2147483647 w 86"/>
              <a:gd name="T21" fmla="*/ 2147483647 h 77"/>
              <a:gd name="T22" fmla="*/ 2147483647 w 86"/>
              <a:gd name="T23" fmla="*/ 2147483647 h 77"/>
              <a:gd name="T24" fmla="*/ 2147483647 w 86"/>
              <a:gd name="T25" fmla="*/ 2147483647 h 77"/>
              <a:gd name="T26" fmla="*/ 2147483647 w 86"/>
              <a:gd name="T27" fmla="*/ 2147483647 h 77"/>
              <a:gd name="T28" fmla="*/ 2147483647 w 86"/>
              <a:gd name="T29" fmla="*/ 2147483647 h 77"/>
              <a:gd name="T30" fmla="*/ 2147483647 w 86"/>
              <a:gd name="T31" fmla="*/ 2147483647 h 77"/>
              <a:gd name="T32" fmla="*/ 2147483647 w 86"/>
              <a:gd name="T33" fmla="*/ 2147483647 h 77"/>
              <a:gd name="T34" fmla="*/ 2147483647 w 86"/>
              <a:gd name="T35" fmla="*/ 2147483647 h 77"/>
              <a:gd name="T36" fmla="*/ 2147483647 w 86"/>
              <a:gd name="T37" fmla="*/ 2147483647 h 77"/>
              <a:gd name="T38" fmla="*/ 2147483647 w 86"/>
              <a:gd name="T39" fmla="*/ 2147483647 h 77"/>
              <a:gd name="T40" fmla="*/ 2147483647 w 86"/>
              <a:gd name="T41" fmla="*/ 2147483647 h 77"/>
              <a:gd name="T42" fmla="*/ 2147483647 w 86"/>
              <a:gd name="T43" fmla="*/ 2147483647 h 77"/>
              <a:gd name="T44" fmla="*/ 2147483647 w 86"/>
              <a:gd name="T45" fmla="*/ 2147483647 h 77"/>
              <a:gd name="T46" fmla="*/ 2147483647 w 86"/>
              <a:gd name="T47" fmla="*/ 2147483647 h 77"/>
              <a:gd name="T48" fmla="*/ 2147483647 w 86"/>
              <a:gd name="T49" fmla="*/ 2147483647 h 77"/>
              <a:gd name="T50" fmla="*/ 2147483647 w 86"/>
              <a:gd name="T51" fmla="*/ 2147483647 h 77"/>
              <a:gd name="T52" fmla="*/ 2147483647 w 86"/>
              <a:gd name="T53" fmla="*/ 2147483647 h 77"/>
              <a:gd name="T54" fmla="*/ 2147483647 w 86"/>
              <a:gd name="T55" fmla="*/ 2147483647 h 77"/>
              <a:gd name="T56" fmla="*/ 2147483647 w 86"/>
              <a:gd name="T57" fmla="*/ 0 h 7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86"/>
              <a:gd name="T88" fmla="*/ 0 h 77"/>
              <a:gd name="T89" fmla="*/ 86 w 86"/>
              <a:gd name="T90" fmla="*/ 77 h 7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86" h="77">
                <a:moveTo>
                  <a:pt x="30" y="0"/>
                </a:moveTo>
                <a:cubicBezTo>
                  <a:pt x="2" y="7"/>
                  <a:pt x="34" y="28"/>
                  <a:pt x="34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3" y="28"/>
                  <a:pt x="0" y="31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4" y="41"/>
                </a:cubicBezTo>
                <a:cubicBezTo>
                  <a:pt x="2" y="42"/>
                  <a:pt x="1" y="45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50"/>
                  <a:pt x="3" y="53"/>
                  <a:pt x="6" y="54"/>
                </a:cubicBezTo>
                <a:cubicBezTo>
                  <a:pt x="5" y="55"/>
                  <a:pt x="4" y="56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1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3"/>
                  <a:pt x="12" y="76"/>
                  <a:pt x="16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52" y="71"/>
                  <a:pt x="52" y="71"/>
                  <a:pt x="52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7"/>
                  <a:pt x="66" y="77"/>
                  <a:pt x="66" y="77"/>
                </a:cubicBezTo>
                <a:cubicBezTo>
                  <a:pt x="86" y="77"/>
                  <a:pt x="86" y="77"/>
                  <a:pt x="86" y="77"/>
                </a:cubicBezTo>
                <a:cubicBezTo>
                  <a:pt x="86" y="25"/>
                  <a:pt x="86" y="25"/>
                  <a:pt x="86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2" y="32"/>
                  <a:pt x="62" y="32"/>
                  <a:pt x="62" y="32"/>
                </a:cubicBezTo>
                <a:cubicBezTo>
                  <a:pt x="58" y="16"/>
                  <a:pt x="32" y="17"/>
                  <a:pt x="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1" tIns="60950" rIns="121901" bIns="60950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" y="59063"/>
            <a:ext cx="7796923" cy="395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5" y="49409"/>
            <a:ext cx="68040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08654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3" grpId="1" animBg="1"/>
      <p:bldP spid="16" grpId="1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1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665342" y="0"/>
            <a:ext cx="1400175" cy="2536825"/>
          </a:xfrm>
          <a:prstGeom prst="rect">
            <a:avLst/>
          </a:prstGeom>
          <a:solidFill>
            <a:srgbClr val="124A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20"/>
          <p:cNvSpPr>
            <a:spLocks noChangeArrowheads="1"/>
          </p:cNvSpPr>
          <p:nvPr/>
        </p:nvSpPr>
        <p:spPr bwMode="auto">
          <a:xfrm>
            <a:off x="1125898" y="1950466"/>
            <a:ext cx="498195" cy="431980"/>
          </a:xfrm>
          <a:custGeom>
            <a:avLst/>
            <a:gdLst>
              <a:gd name="T0" fmla="*/ 2147483647 w 86"/>
              <a:gd name="T1" fmla="*/ 0 h 77"/>
              <a:gd name="T2" fmla="*/ 2147483647 w 86"/>
              <a:gd name="T3" fmla="*/ 2147483647 h 77"/>
              <a:gd name="T4" fmla="*/ 2147483647 w 86"/>
              <a:gd name="T5" fmla="*/ 2147483647 h 77"/>
              <a:gd name="T6" fmla="*/ 2147483647 w 86"/>
              <a:gd name="T7" fmla="*/ 2147483647 h 77"/>
              <a:gd name="T8" fmla="*/ 0 w 86"/>
              <a:gd name="T9" fmla="*/ 2147483647 h 77"/>
              <a:gd name="T10" fmla="*/ 0 w 86"/>
              <a:gd name="T11" fmla="*/ 2147483647 h 77"/>
              <a:gd name="T12" fmla="*/ 2147483647 w 86"/>
              <a:gd name="T13" fmla="*/ 2147483647 h 77"/>
              <a:gd name="T14" fmla="*/ 2147483647 w 86"/>
              <a:gd name="T15" fmla="*/ 2147483647 h 77"/>
              <a:gd name="T16" fmla="*/ 2147483647 w 86"/>
              <a:gd name="T17" fmla="*/ 2147483647 h 77"/>
              <a:gd name="T18" fmla="*/ 2147483647 w 86"/>
              <a:gd name="T19" fmla="*/ 2147483647 h 77"/>
              <a:gd name="T20" fmla="*/ 2147483647 w 86"/>
              <a:gd name="T21" fmla="*/ 2147483647 h 77"/>
              <a:gd name="T22" fmla="*/ 2147483647 w 86"/>
              <a:gd name="T23" fmla="*/ 2147483647 h 77"/>
              <a:gd name="T24" fmla="*/ 2147483647 w 86"/>
              <a:gd name="T25" fmla="*/ 2147483647 h 77"/>
              <a:gd name="T26" fmla="*/ 2147483647 w 86"/>
              <a:gd name="T27" fmla="*/ 2147483647 h 77"/>
              <a:gd name="T28" fmla="*/ 2147483647 w 86"/>
              <a:gd name="T29" fmla="*/ 2147483647 h 77"/>
              <a:gd name="T30" fmla="*/ 2147483647 w 86"/>
              <a:gd name="T31" fmla="*/ 2147483647 h 77"/>
              <a:gd name="T32" fmla="*/ 2147483647 w 86"/>
              <a:gd name="T33" fmla="*/ 2147483647 h 77"/>
              <a:gd name="T34" fmla="*/ 2147483647 w 86"/>
              <a:gd name="T35" fmla="*/ 2147483647 h 77"/>
              <a:gd name="T36" fmla="*/ 2147483647 w 86"/>
              <a:gd name="T37" fmla="*/ 2147483647 h 77"/>
              <a:gd name="T38" fmla="*/ 2147483647 w 86"/>
              <a:gd name="T39" fmla="*/ 2147483647 h 77"/>
              <a:gd name="T40" fmla="*/ 2147483647 w 86"/>
              <a:gd name="T41" fmla="*/ 2147483647 h 77"/>
              <a:gd name="T42" fmla="*/ 2147483647 w 86"/>
              <a:gd name="T43" fmla="*/ 2147483647 h 77"/>
              <a:gd name="T44" fmla="*/ 2147483647 w 86"/>
              <a:gd name="T45" fmla="*/ 2147483647 h 77"/>
              <a:gd name="T46" fmla="*/ 2147483647 w 86"/>
              <a:gd name="T47" fmla="*/ 2147483647 h 77"/>
              <a:gd name="T48" fmla="*/ 2147483647 w 86"/>
              <a:gd name="T49" fmla="*/ 2147483647 h 77"/>
              <a:gd name="T50" fmla="*/ 2147483647 w 86"/>
              <a:gd name="T51" fmla="*/ 2147483647 h 77"/>
              <a:gd name="T52" fmla="*/ 2147483647 w 86"/>
              <a:gd name="T53" fmla="*/ 2147483647 h 77"/>
              <a:gd name="T54" fmla="*/ 2147483647 w 86"/>
              <a:gd name="T55" fmla="*/ 2147483647 h 77"/>
              <a:gd name="T56" fmla="*/ 2147483647 w 86"/>
              <a:gd name="T57" fmla="*/ 0 h 7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86"/>
              <a:gd name="T88" fmla="*/ 0 h 77"/>
              <a:gd name="T89" fmla="*/ 86 w 86"/>
              <a:gd name="T90" fmla="*/ 77 h 7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86" h="77">
                <a:moveTo>
                  <a:pt x="30" y="0"/>
                </a:moveTo>
                <a:cubicBezTo>
                  <a:pt x="2" y="7"/>
                  <a:pt x="34" y="28"/>
                  <a:pt x="34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3" y="28"/>
                  <a:pt x="0" y="31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4" y="41"/>
                </a:cubicBezTo>
                <a:cubicBezTo>
                  <a:pt x="2" y="42"/>
                  <a:pt x="1" y="45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50"/>
                  <a:pt x="3" y="53"/>
                  <a:pt x="6" y="54"/>
                </a:cubicBezTo>
                <a:cubicBezTo>
                  <a:pt x="5" y="55"/>
                  <a:pt x="4" y="56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1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3"/>
                  <a:pt x="12" y="76"/>
                  <a:pt x="16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52" y="71"/>
                  <a:pt x="52" y="71"/>
                  <a:pt x="52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7"/>
                  <a:pt x="66" y="77"/>
                  <a:pt x="66" y="77"/>
                </a:cubicBezTo>
                <a:cubicBezTo>
                  <a:pt x="86" y="77"/>
                  <a:pt x="86" y="77"/>
                  <a:pt x="86" y="77"/>
                </a:cubicBezTo>
                <a:cubicBezTo>
                  <a:pt x="86" y="25"/>
                  <a:pt x="86" y="25"/>
                  <a:pt x="86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2" y="32"/>
                  <a:pt x="62" y="32"/>
                  <a:pt x="62" y="32"/>
                </a:cubicBezTo>
                <a:cubicBezTo>
                  <a:pt x="58" y="16"/>
                  <a:pt x="32" y="17"/>
                  <a:pt x="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1" tIns="60950" rIns="121901" bIns="60950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3978" y="770241"/>
            <a:ext cx="362016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华文彩云" pitchFamily="2" charset="-122"/>
                <a:ea typeface="华文彩云" pitchFamily="2" charset="-122"/>
              </a:rPr>
              <a:t>+</a:t>
            </a:r>
            <a:endParaRPr lang="zh-CN" altLang="en-US" sz="2800" dirty="0">
              <a:solidFill>
                <a:schemeClr val="bg1"/>
              </a:solidFill>
              <a:latin typeface="华文彩云" pitchFamily="2" charset="-122"/>
              <a:ea typeface="华文彩云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70" y="866783"/>
            <a:ext cx="2444587" cy="1646601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9" y="223053"/>
            <a:ext cx="5376862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4" y="202730"/>
            <a:ext cx="646112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84" y="-68269"/>
            <a:ext cx="646112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03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占位符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3" y="508937"/>
            <a:ext cx="2011546" cy="1860797"/>
          </a:xfrm>
          <a:custGeom>
            <a:avLst/>
            <a:gdLst>
              <a:gd name="connsiteX0" fmla="*/ 1175 w 3069058"/>
              <a:gd name="connsiteY0" fmla="*/ 0 h 4128362"/>
              <a:gd name="connsiteX1" fmla="*/ 3053016 w 3069058"/>
              <a:gd name="connsiteY1" fmla="*/ 510810 h 4128362"/>
              <a:gd name="connsiteX2" fmla="*/ 3069058 w 3069058"/>
              <a:gd name="connsiteY2" fmla="*/ 3659420 h 4128362"/>
              <a:gd name="connsiteX3" fmla="*/ 5439 w 3069058"/>
              <a:gd name="connsiteY3" fmla="*/ 4128362 h 4128362"/>
              <a:gd name="connsiteX4" fmla="*/ 1175 w 3069058"/>
              <a:gd name="connsiteY4" fmla="*/ 0 h 412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058" h="4128362">
                <a:moveTo>
                  <a:pt x="1175" y="0"/>
                </a:moveTo>
                <a:lnTo>
                  <a:pt x="3053016" y="510810"/>
                </a:lnTo>
                <a:cubicBezTo>
                  <a:pt x="3058364" y="1560347"/>
                  <a:pt x="3063710" y="2609884"/>
                  <a:pt x="3069058" y="3659420"/>
                </a:cubicBezTo>
                <a:lnTo>
                  <a:pt x="5439" y="4128362"/>
                </a:lnTo>
                <a:cubicBezTo>
                  <a:pt x="10786" y="2752241"/>
                  <a:pt x="-4172" y="1376121"/>
                  <a:pt x="1175" y="0"/>
                </a:cubicBezTo>
                <a:close/>
              </a:path>
            </a:pathLst>
          </a:custGeom>
        </p:spPr>
      </p:pic>
      <p:pic>
        <p:nvPicPr>
          <p:cNvPr id="8" name="图片占位符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40" y="509675"/>
            <a:ext cx="2024572" cy="1860050"/>
          </a:xfrm>
          <a:custGeom>
            <a:avLst/>
            <a:gdLst>
              <a:gd name="connsiteX0" fmla="*/ 3064456 w 3088931"/>
              <a:gd name="connsiteY0" fmla="*/ 0 h 4132766"/>
              <a:gd name="connsiteX1" fmla="*/ 3088931 w 3088931"/>
              <a:gd name="connsiteY1" fmla="*/ 4132766 h 4132766"/>
              <a:gd name="connsiteX2" fmla="*/ 0 w 3088931"/>
              <a:gd name="connsiteY2" fmla="*/ 3663825 h 4132766"/>
              <a:gd name="connsiteX3" fmla="*/ 16041 w 3088931"/>
              <a:gd name="connsiteY3" fmla="*/ 515217 h 413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931" h="4132766">
                <a:moveTo>
                  <a:pt x="3064456" y="0"/>
                </a:moveTo>
                <a:lnTo>
                  <a:pt x="3088931" y="4132766"/>
                </a:lnTo>
                <a:lnTo>
                  <a:pt x="0" y="3663825"/>
                </a:lnTo>
                <a:lnTo>
                  <a:pt x="16041" y="515217"/>
                </a:lnTo>
                <a:close/>
              </a:path>
            </a:pathLst>
          </a:custGeom>
        </p:spPr>
      </p:pic>
      <p:pic>
        <p:nvPicPr>
          <p:cNvPr id="9" name="图片占位符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11" y="507954"/>
            <a:ext cx="2030650" cy="1854551"/>
          </a:xfrm>
          <a:custGeom>
            <a:avLst/>
            <a:gdLst>
              <a:gd name="connsiteX0" fmla="*/ 0 w 3098205"/>
              <a:gd name="connsiteY0" fmla="*/ 0 h 4132766"/>
              <a:gd name="connsiteX1" fmla="*/ 3082164 w 3098205"/>
              <a:gd name="connsiteY1" fmla="*/ 515216 h 4132766"/>
              <a:gd name="connsiteX2" fmla="*/ 3098205 w 3098205"/>
              <a:gd name="connsiteY2" fmla="*/ 3663825 h 4132766"/>
              <a:gd name="connsiteX3" fmla="*/ 34587 w 3098205"/>
              <a:gd name="connsiteY3" fmla="*/ 4132766 h 413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5" h="4132766">
                <a:moveTo>
                  <a:pt x="0" y="0"/>
                </a:moveTo>
                <a:lnTo>
                  <a:pt x="3082164" y="515216"/>
                </a:lnTo>
                <a:lnTo>
                  <a:pt x="3098205" y="3663825"/>
                </a:lnTo>
                <a:lnTo>
                  <a:pt x="34587" y="4132766"/>
                </a:lnTo>
                <a:close/>
              </a:path>
            </a:pathLst>
          </a:custGeom>
        </p:spPr>
      </p:pic>
      <p:pic>
        <p:nvPicPr>
          <p:cNvPr id="10" name="图片占位符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62" y="507954"/>
            <a:ext cx="2010776" cy="1854551"/>
          </a:xfrm>
          <a:custGeom>
            <a:avLst/>
            <a:gdLst>
              <a:gd name="connsiteX0" fmla="*/ 3067883 w 3067883"/>
              <a:gd name="connsiteY0" fmla="*/ 0 h 4120673"/>
              <a:gd name="connsiteX1" fmla="*/ 3063620 w 3067883"/>
              <a:gd name="connsiteY1" fmla="*/ 4120673 h 4120673"/>
              <a:gd name="connsiteX2" fmla="*/ 0 w 3067883"/>
              <a:gd name="connsiteY2" fmla="*/ 3651731 h 4120673"/>
              <a:gd name="connsiteX3" fmla="*/ 16041 w 3067883"/>
              <a:gd name="connsiteY3" fmla="*/ 503123 h 412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883" h="4120673">
                <a:moveTo>
                  <a:pt x="3067883" y="0"/>
                </a:moveTo>
                <a:cubicBezTo>
                  <a:pt x="3066461" y="1373558"/>
                  <a:pt x="3065041" y="2747115"/>
                  <a:pt x="3063620" y="4120673"/>
                </a:cubicBezTo>
                <a:lnTo>
                  <a:pt x="0" y="3651731"/>
                </a:lnTo>
                <a:cubicBezTo>
                  <a:pt x="5346" y="2602195"/>
                  <a:pt x="10694" y="1552660"/>
                  <a:pt x="16041" y="5031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439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3438" cy="2536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51" y="-11451"/>
            <a:ext cx="3740837" cy="2489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59" y="-1"/>
            <a:ext cx="3811878" cy="253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59" y="29363"/>
            <a:ext cx="3723631" cy="2478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64698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137966" y="55891"/>
            <a:ext cx="5445124" cy="249297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500" dirty="0">
                <a:solidFill>
                  <a:srgbClr val="385723"/>
                </a:solidFill>
                <a:latin typeface="幼圆" panose="02010509060101010101" charset="-122"/>
                <a:ea typeface="幼圆" panose="02010509060101010101" charset="-122"/>
              </a:rPr>
              <a:t>    </a:t>
            </a:r>
            <a:r>
              <a:rPr lang="zh-CN" altLang="en-US" sz="1500" dirty="0">
                <a:latin typeface="方正大黑简体" pitchFamily="65" charset="-122"/>
                <a:ea typeface="方正大黑简体" pitchFamily="65" charset="-122"/>
              </a:rPr>
              <a:t>社区党委发出“创建共享家园”动员令，号召居民把家中闲置的物品捐出来，“你家的草，就是我家得宝”开展共享工具活动。居民们纷纷把家中闲置的梯子、轮椅、工具、用具等捐出，社区党委又用党组织服务群众经费购买了部分居民家中没有的工具，供给大家共享使用。</a:t>
            </a:r>
          </a:p>
          <a:p>
            <a:pPr>
              <a:lnSpc>
                <a:spcPct val="130000"/>
              </a:lnSpc>
            </a:pPr>
            <a:r>
              <a:rPr lang="zh-CN" altLang="en-US" sz="1500" dirty="0">
                <a:latin typeface="方正大黑简体" pitchFamily="65" charset="-122"/>
                <a:ea typeface="方正大黑简体" pitchFamily="65" charset="-122"/>
              </a:rPr>
              <a:t>        通过共享生活用品，实现了另一种意义上的变废为宝，一个简单的共享行为轻松实现了小区内生活垃圾的减量，加深了了邻里间互助友爱的情谊。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r="4836"/>
          <a:stretch/>
        </p:blipFill>
        <p:spPr>
          <a:xfrm>
            <a:off x="7550706" y="676039"/>
            <a:ext cx="2172751" cy="170893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71274" y="0"/>
            <a:ext cx="1400175" cy="2536825"/>
          </a:xfrm>
          <a:prstGeom prst="rect">
            <a:avLst/>
          </a:prstGeom>
          <a:solidFill>
            <a:srgbClr val="124A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20"/>
          <p:cNvSpPr>
            <a:spLocks noChangeArrowheads="1"/>
          </p:cNvSpPr>
          <p:nvPr/>
        </p:nvSpPr>
        <p:spPr bwMode="auto">
          <a:xfrm>
            <a:off x="1031838" y="1950467"/>
            <a:ext cx="498195" cy="431980"/>
          </a:xfrm>
          <a:custGeom>
            <a:avLst/>
            <a:gdLst>
              <a:gd name="T0" fmla="*/ 2147483647 w 86"/>
              <a:gd name="T1" fmla="*/ 0 h 77"/>
              <a:gd name="T2" fmla="*/ 2147483647 w 86"/>
              <a:gd name="T3" fmla="*/ 2147483647 h 77"/>
              <a:gd name="T4" fmla="*/ 2147483647 w 86"/>
              <a:gd name="T5" fmla="*/ 2147483647 h 77"/>
              <a:gd name="T6" fmla="*/ 2147483647 w 86"/>
              <a:gd name="T7" fmla="*/ 2147483647 h 77"/>
              <a:gd name="T8" fmla="*/ 0 w 86"/>
              <a:gd name="T9" fmla="*/ 2147483647 h 77"/>
              <a:gd name="T10" fmla="*/ 0 w 86"/>
              <a:gd name="T11" fmla="*/ 2147483647 h 77"/>
              <a:gd name="T12" fmla="*/ 2147483647 w 86"/>
              <a:gd name="T13" fmla="*/ 2147483647 h 77"/>
              <a:gd name="T14" fmla="*/ 2147483647 w 86"/>
              <a:gd name="T15" fmla="*/ 2147483647 h 77"/>
              <a:gd name="T16" fmla="*/ 2147483647 w 86"/>
              <a:gd name="T17" fmla="*/ 2147483647 h 77"/>
              <a:gd name="T18" fmla="*/ 2147483647 w 86"/>
              <a:gd name="T19" fmla="*/ 2147483647 h 77"/>
              <a:gd name="T20" fmla="*/ 2147483647 w 86"/>
              <a:gd name="T21" fmla="*/ 2147483647 h 77"/>
              <a:gd name="T22" fmla="*/ 2147483647 w 86"/>
              <a:gd name="T23" fmla="*/ 2147483647 h 77"/>
              <a:gd name="T24" fmla="*/ 2147483647 w 86"/>
              <a:gd name="T25" fmla="*/ 2147483647 h 77"/>
              <a:gd name="T26" fmla="*/ 2147483647 w 86"/>
              <a:gd name="T27" fmla="*/ 2147483647 h 77"/>
              <a:gd name="T28" fmla="*/ 2147483647 w 86"/>
              <a:gd name="T29" fmla="*/ 2147483647 h 77"/>
              <a:gd name="T30" fmla="*/ 2147483647 w 86"/>
              <a:gd name="T31" fmla="*/ 2147483647 h 77"/>
              <a:gd name="T32" fmla="*/ 2147483647 w 86"/>
              <a:gd name="T33" fmla="*/ 2147483647 h 77"/>
              <a:gd name="T34" fmla="*/ 2147483647 w 86"/>
              <a:gd name="T35" fmla="*/ 2147483647 h 77"/>
              <a:gd name="T36" fmla="*/ 2147483647 w 86"/>
              <a:gd name="T37" fmla="*/ 2147483647 h 77"/>
              <a:gd name="T38" fmla="*/ 2147483647 w 86"/>
              <a:gd name="T39" fmla="*/ 2147483647 h 77"/>
              <a:gd name="T40" fmla="*/ 2147483647 w 86"/>
              <a:gd name="T41" fmla="*/ 2147483647 h 77"/>
              <a:gd name="T42" fmla="*/ 2147483647 w 86"/>
              <a:gd name="T43" fmla="*/ 2147483647 h 77"/>
              <a:gd name="T44" fmla="*/ 2147483647 w 86"/>
              <a:gd name="T45" fmla="*/ 2147483647 h 77"/>
              <a:gd name="T46" fmla="*/ 2147483647 w 86"/>
              <a:gd name="T47" fmla="*/ 2147483647 h 77"/>
              <a:gd name="T48" fmla="*/ 2147483647 w 86"/>
              <a:gd name="T49" fmla="*/ 2147483647 h 77"/>
              <a:gd name="T50" fmla="*/ 2147483647 w 86"/>
              <a:gd name="T51" fmla="*/ 2147483647 h 77"/>
              <a:gd name="T52" fmla="*/ 2147483647 w 86"/>
              <a:gd name="T53" fmla="*/ 2147483647 h 77"/>
              <a:gd name="T54" fmla="*/ 2147483647 w 86"/>
              <a:gd name="T55" fmla="*/ 2147483647 h 77"/>
              <a:gd name="T56" fmla="*/ 2147483647 w 86"/>
              <a:gd name="T57" fmla="*/ 0 h 7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86"/>
              <a:gd name="T88" fmla="*/ 0 h 77"/>
              <a:gd name="T89" fmla="*/ 86 w 86"/>
              <a:gd name="T90" fmla="*/ 77 h 7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86" h="77">
                <a:moveTo>
                  <a:pt x="30" y="0"/>
                </a:moveTo>
                <a:cubicBezTo>
                  <a:pt x="2" y="7"/>
                  <a:pt x="34" y="28"/>
                  <a:pt x="34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3" y="28"/>
                  <a:pt x="0" y="31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4" y="41"/>
                </a:cubicBezTo>
                <a:cubicBezTo>
                  <a:pt x="2" y="42"/>
                  <a:pt x="1" y="45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50"/>
                  <a:pt x="3" y="53"/>
                  <a:pt x="6" y="54"/>
                </a:cubicBezTo>
                <a:cubicBezTo>
                  <a:pt x="5" y="55"/>
                  <a:pt x="4" y="56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1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3"/>
                  <a:pt x="12" y="76"/>
                  <a:pt x="16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52" y="71"/>
                  <a:pt x="52" y="71"/>
                  <a:pt x="52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7"/>
                  <a:pt x="66" y="77"/>
                  <a:pt x="66" y="77"/>
                </a:cubicBezTo>
                <a:cubicBezTo>
                  <a:pt x="86" y="77"/>
                  <a:pt x="86" y="77"/>
                  <a:pt x="86" y="77"/>
                </a:cubicBezTo>
                <a:cubicBezTo>
                  <a:pt x="86" y="25"/>
                  <a:pt x="86" y="25"/>
                  <a:pt x="86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2" y="32"/>
                  <a:pt x="62" y="32"/>
                  <a:pt x="62" y="32"/>
                </a:cubicBezTo>
                <a:cubicBezTo>
                  <a:pt x="58" y="16"/>
                  <a:pt x="32" y="17"/>
                  <a:pt x="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1" tIns="60950" rIns="121901" bIns="60950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9909" y="770242"/>
            <a:ext cx="362016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华文彩云" pitchFamily="2" charset="-122"/>
                <a:ea typeface="华文彩云" pitchFamily="2" charset="-122"/>
              </a:rPr>
              <a:t>+</a:t>
            </a:r>
            <a:endParaRPr lang="zh-CN" altLang="en-US" sz="2800" dirty="0">
              <a:solidFill>
                <a:schemeClr val="bg1"/>
              </a:solidFill>
              <a:latin typeface="华文彩云" pitchFamily="2" charset="-122"/>
              <a:ea typeface="华文彩云" pitchFamily="2" charset="-122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8" y="202730"/>
            <a:ext cx="646112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25" y="186363"/>
            <a:ext cx="646112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21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5" grpId="0" animBg="1"/>
      <p:bldP spid="15" grpId="1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-1" y="593327"/>
            <a:ext cx="3238500" cy="1905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334123" y="603213"/>
            <a:ext cx="3036888" cy="189512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38517" y="603213"/>
            <a:ext cx="3095625" cy="189512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-1071570" y="-47628"/>
            <a:ext cx="321471" cy="321471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-642942" y="916786"/>
            <a:ext cx="142876" cy="142876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-357158" y="559596"/>
            <a:ext cx="214314" cy="214314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1000100" y="130968"/>
            <a:ext cx="214314" cy="214314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1071570" y="738190"/>
            <a:ext cx="321471" cy="321471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642942" y="1631166"/>
            <a:ext cx="214314" cy="214314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-1285884" y="1202538"/>
            <a:ext cx="214314" cy="214314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-688158" y="952504"/>
            <a:ext cx="214314" cy="214314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-902472" y="2059776"/>
            <a:ext cx="214314" cy="214314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-1214382" y="2274090"/>
            <a:ext cx="142844" cy="142844"/>
          </a:xfrm>
          <a:prstGeom prst="ellipse">
            <a:avLst/>
          </a:prstGeom>
          <a:solidFill>
            <a:srgbClr val="FFFFFF">
              <a:alpha val="60000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57236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15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1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19" dur="9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21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2253 -0.25877 C 0.0506 -0.20488 0.12308 -0.151 0.18593 -0.16729 C 0.24861 -0.18295 0.28828 -0.34524 0.35374 -0.35526 C 0.4192 -0.36466 0.51844 -0.21867 0.57852 -0.22493 C 0.63826 -0.23057 0.65589 -0.37343 0.71335 -0.3891 C 0.77081 -0.40476 0.86255 -0.39223 0.92409 -0.31955 C 0.9858 -0.24749 1.05028 -0.03007 1.08341 0.04637 " pathEditMode="relative" rAng="0" ptsTypes="aaaaaaa">
                                      <p:cBhvr>
                                        <p:cTn id="23" dur="9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89" y="79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777 C 0.07309 0.07961 0.14878 0.13978 0.20799 0.11694 C 0.26701 0.09349 0.31563 -0.05954 0.35486 -0.11231 C 0.3941 -0.16568 0.40417 -0.1808 0.44288 -0.2024 C 0.48142 -0.22431 0.53872 -0.26226 0.58715 -0.24529 C 0.63559 -0.22739 0.67865 -0.12989 0.73403 -0.09719 C 0.78941 -0.06479 0.86545 -0.13668 0.91944 -0.05029 C 0.97326 0.0361 1.02917 0.32305 1.05816 0.42117 " pathEditMode="relative" rAng="0" ptsTypes="aaaaaaaa">
                                      <p:cBhvr>
                                        <p:cTn id="2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9" y="5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6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海淀桥西社区\1\1 (19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559" y="390237"/>
            <a:ext cx="2453243" cy="21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607331" y="182"/>
            <a:ext cx="1400175" cy="2536825"/>
          </a:xfrm>
          <a:prstGeom prst="rect">
            <a:avLst/>
          </a:prstGeom>
          <a:solidFill>
            <a:srgbClr val="124A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20"/>
          <p:cNvSpPr>
            <a:spLocks noChangeArrowheads="1"/>
          </p:cNvSpPr>
          <p:nvPr/>
        </p:nvSpPr>
        <p:spPr bwMode="auto">
          <a:xfrm>
            <a:off x="1067896" y="1950647"/>
            <a:ext cx="498195" cy="431980"/>
          </a:xfrm>
          <a:custGeom>
            <a:avLst/>
            <a:gdLst>
              <a:gd name="T0" fmla="*/ 2147483647 w 86"/>
              <a:gd name="T1" fmla="*/ 0 h 77"/>
              <a:gd name="T2" fmla="*/ 2147483647 w 86"/>
              <a:gd name="T3" fmla="*/ 2147483647 h 77"/>
              <a:gd name="T4" fmla="*/ 2147483647 w 86"/>
              <a:gd name="T5" fmla="*/ 2147483647 h 77"/>
              <a:gd name="T6" fmla="*/ 2147483647 w 86"/>
              <a:gd name="T7" fmla="*/ 2147483647 h 77"/>
              <a:gd name="T8" fmla="*/ 0 w 86"/>
              <a:gd name="T9" fmla="*/ 2147483647 h 77"/>
              <a:gd name="T10" fmla="*/ 0 w 86"/>
              <a:gd name="T11" fmla="*/ 2147483647 h 77"/>
              <a:gd name="T12" fmla="*/ 2147483647 w 86"/>
              <a:gd name="T13" fmla="*/ 2147483647 h 77"/>
              <a:gd name="T14" fmla="*/ 2147483647 w 86"/>
              <a:gd name="T15" fmla="*/ 2147483647 h 77"/>
              <a:gd name="T16" fmla="*/ 2147483647 w 86"/>
              <a:gd name="T17" fmla="*/ 2147483647 h 77"/>
              <a:gd name="T18" fmla="*/ 2147483647 w 86"/>
              <a:gd name="T19" fmla="*/ 2147483647 h 77"/>
              <a:gd name="T20" fmla="*/ 2147483647 w 86"/>
              <a:gd name="T21" fmla="*/ 2147483647 h 77"/>
              <a:gd name="T22" fmla="*/ 2147483647 w 86"/>
              <a:gd name="T23" fmla="*/ 2147483647 h 77"/>
              <a:gd name="T24" fmla="*/ 2147483647 w 86"/>
              <a:gd name="T25" fmla="*/ 2147483647 h 77"/>
              <a:gd name="T26" fmla="*/ 2147483647 w 86"/>
              <a:gd name="T27" fmla="*/ 2147483647 h 77"/>
              <a:gd name="T28" fmla="*/ 2147483647 w 86"/>
              <a:gd name="T29" fmla="*/ 2147483647 h 77"/>
              <a:gd name="T30" fmla="*/ 2147483647 w 86"/>
              <a:gd name="T31" fmla="*/ 2147483647 h 77"/>
              <a:gd name="T32" fmla="*/ 2147483647 w 86"/>
              <a:gd name="T33" fmla="*/ 2147483647 h 77"/>
              <a:gd name="T34" fmla="*/ 2147483647 w 86"/>
              <a:gd name="T35" fmla="*/ 2147483647 h 77"/>
              <a:gd name="T36" fmla="*/ 2147483647 w 86"/>
              <a:gd name="T37" fmla="*/ 2147483647 h 77"/>
              <a:gd name="T38" fmla="*/ 2147483647 w 86"/>
              <a:gd name="T39" fmla="*/ 2147483647 h 77"/>
              <a:gd name="T40" fmla="*/ 2147483647 w 86"/>
              <a:gd name="T41" fmla="*/ 2147483647 h 77"/>
              <a:gd name="T42" fmla="*/ 2147483647 w 86"/>
              <a:gd name="T43" fmla="*/ 2147483647 h 77"/>
              <a:gd name="T44" fmla="*/ 2147483647 w 86"/>
              <a:gd name="T45" fmla="*/ 2147483647 h 77"/>
              <a:gd name="T46" fmla="*/ 2147483647 w 86"/>
              <a:gd name="T47" fmla="*/ 2147483647 h 77"/>
              <a:gd name="T48" fmla="*/ 2147483647 w 86"/>
              <a:gd name="T49" fmla="*/ 2147483647 h 77"/>
              <a:gd name="T50" fmla="*/ 2147483647 w 86"/>
              <a:gd name="T51" fmla="*/ 2147483647 h 77"/>
              <a:gd name="T52" fmla="*/ 2147483647 w 86"/>
              <a:gd name="T53" fmla="*/ 2147483647 h 77"/>
              <a:gd name="T54" fmla="*/ 2147483647 w 86"/>
              <a:gd name="T55" fmla="*/ 2147483647 h 77"/>
              <a:gd name="T56" fmla="*/ 2147483647 w 86"/>
              <a:gd name="T57" fmla="*/ 0 h 7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86"/>
              <a:gd name="T88" fmla="*/ 0 h 77"/>
              <a:gd name="T89" fmla="*/ 86 w 86"/>
              <a:gd name="T90" fmla="*/ 77 h 7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86" h="77">
                <a:moveTo>
                  <a:pt x="30" y="0"/>
                </a:moveTo>
                <a:cubicBezTo>
                  <a:pt x="2" y="7"/>
                  <a:pt x="34" y="28"/>
                  <a:pt x="34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3" y="28"/>
                  <a:pt x="0" y="31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4" y="41"/>
                </a:cubicBezTo>
                <a:cubicBezTo>
                  <a:pt x="2" y="42"/>
                  <a:pt x="1" y="45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50"/>
                  <a:pt x="3" y="53"/>
                  <a:pt x="6" y="54"/>
                </a:cubicBezTo>
                <a:cubicBezTo>
                  <a:pt x="5" y="55"/>
                  <a:pt x="4" y="56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1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3"/>
                  <a:pt x="12" y="76"/>
                  <a:pt x="16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52" y="71"/>
                  <a:pt x="52" y="71"/>
                  <a:pt x="52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7"/>
                  <a:pt x="66" y="77"/>
                  <a:pt x="66" y="77"/>
                </a:cubicBezTo>
                <a:cubicBezTo>
                  <a:pt x="86" y="77"/>
                  <a:pt x="86" y="77"/>
                  <a:pt x="86" y="77"/>
                </a:cubicBezTo>
                <a:cubicBezTo>
                  <a:pt x="86" y="25"/>
                  <a:pt x="86" y="25"/>
                  <a:pt x="86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2" y="32"/>
                  <a:pt x="62" y="32"/>
                  <a:pt x="62" y="32"/>
                </a:cubicBezTo>
                <a:cubicBezTo>
                  <a:pt x="58" y="16"/>
                  <a:pt x="32" y="17"/>
                  <a:pt x="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1" tIns="60950" rIns="121901" bIns="60950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5967" y="770422"/>
            <a:ext cx="362016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华文彩云" pitchFamily="2" charset="-122"/>
                <a:ea typeface="华文彩云" pitchFamily="2" charset="-122"/>
              </a:rPr>
              <a:t>+</a:t>
            </a:r>
            <a:endParaRPr lang="zh-CN" altLang="en-US" sz="2800" dirty="0">
              <a:solidFill>
                <a:schemeClr val="bg1"/>
              </a:solidFill>
              <a:latin typeface="华文彩云" pitchFamily="2" charset="-122"/>
              <a:ea typeface="华文彩云" pitchFamily="2" charset="-122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0" y="202908"/>
            <a:ext cx="646112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02" y="-69092"/>
            <a:ext cx="646112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74" y="117316"/>
            <a:ext cx="52070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622369"/>
      </p:ext>
    </p:extLst>
  </p:cSld>
  <p:clrMapOvr>
    <a:masterClrMapping/>
  </p:clrMapOvr>
  <p:transition spd="slow" advClick="0" advTm="5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占位符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30" y="914680"/>
            <a:ext cx="2026978" cy="1617101"/>
          </a:xfrm>
          <a:custGeom>
            <a:avLst/>
            <a:gdLst>
              <a:gd name="connsiteX0" fmla="*/ 0 w 2117201"/>
              <a:gd name="connsiteY0" fmla="*/ 0 h 2114699"/>
              <a:gd name="connsiteX1" fmla="*/ 2117201 w 2117201"/>
              <a:gd name="connsiteY1" fmla="*/ 0 h 2114699"/>
              <a:gd name="connsiteX2" fmla="*/ 2117201 w 2117201"/>
              <a:gd name="connsiteY2" fmla="*/ 2114699 h 2114699"/>
              <a:gd name="connsiteX3" fmla="*/ 0 w 2117201"/>
              <a:gd name="connsiteY3" fmla="*/ 2114699 h 211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201" h="2114699">
                <a:moveTo>
                  <a:pt x="0" y="0"/>
                </a:moveTo>
                <a:lnTo>
                  <a:pt x="2117201" y="0"/>
                </a:lnTo>
                <a:lnTo>
                  <a:pt x="2117201" y="2114699"/>
                </a:lnTo>
                <a:lnTo>
                  <a:pt x="0" y="2114699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ysClr val="window" lastClr="FFFFFF">
                <a:lumMod val="85000"/>
              </a:sysClr>
            </a:solidFill>
          </a:ln>
        </p:spPr>
      </p:pic>
      <p:pic>
        <p:nvPicPr>
          <p:cNvPr id="11" name="图片占位符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5" y="0"/>
            <a:ext cx="3019420" cy="2531764"/>
          </a:xfrm>
          <a:custGeom>
            <a:avLst/>
            <a:gdLst>
              <a:gd name="connsiteX0" fmla="*/ 0 w 2117201"/>
              <a:gd name="connsiteY0" fmla="*/ 0 h 2114699"/>
              <a:gd name="connsiteX1" fmla="*/ 2117201 w 2117201"/>
              <a:gd name="connsiteY1" fmla="*/ 0 h 2114699"/>
              <a:gd name="connsiteX2" fmla="*/ 2117201 w 2117201"/>
              <a:gd name="connsiteY2" fmla="*/ 2114699 h 2114699"/>
              <a:gd name="connsiteX3" fmla="*/ 0 w 2117201"/>
              <a:gd name="connsiteY3" fmla="*/ 2114699 h 211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201" h="2114699">
                <a:moveTo>
                  <a:pt x="0" y="0"/>
                </a:moveTo>
                <a:lnTo>
                  <a:pt x="2117201" y="0"/>
                </a:lnTo>
                <a:lnTo>
                  <a:pt x="2117201" y="2114699"/>
                </a:lnTo>
                <a:lnTo>
                  <a:pt x="0" y="2114699"/>
                </a:lnTo>
                <a:close/>
              </a:path>
            </a:pathLst>
          </a:custGeom>
          <a:ln>
            <a:solidFill>
              <a:sysClr val="window" lastClr="FFFFFF">
                <a:lumMod val="85000"/>
              </a:sysClr>
            </a:solidFill>
          </a:ln>
        </p:spPr>
      </p:pic>
      <p:pic>
        <p:nvPicPr>
          <p:cNvPr id="16" name="图片占位符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3"/>
            <a:ext cx="2021286" cy="2523822"/>
          </a:xfrm>
          <a:custGeom>
            <a:avLst/>
            <a:gdLst>
              <a:gd name="connsiteX0" fmla="*/ 0 w 2117201"/>
              <a:gd name="connsiteY0" fmla="*/ 0 h 2114699"/>
              <a:gd name="connsiteX1" fmla="*/ 2117201 w 2117201"/>
              <a:gd name="connsiteY1" fmla="*/ 0 h 2114699"/>
              <a:gd name="connsiteX2" fmla="*/ 2117201 w 2117201"/>
              <a:gd name="connsiteY2" fmla="*/ 2114699 h 2114699"/>
              <a:gd name="connsiteX3" fmla="*/ 0 w 2117201"/>
              <a:gd name="connsiteY3" fmla="*/ 2114699 h 211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201" h="2114699">
                <a:moveTo>
                  <a:pt x="0" y="0"/>
                </a:moveTo>
                <a:lnTo>
                  <a:pt x="2117201" y="0"/>
                </a:lnTo>
                <a:lnTo>
                  <a:pt x="2117201" y="2114699"/>
                </a:lnTo>
                <a:lnTo>
                  <a:pt x="0" y="2114699"/>
                </a:lnTo>
                <a:close/>
              </a:path>
            </a:pathLst>
          </a:custGeom>
        </p:spPr>
      </p:pic>
      <p:pic>
        <p:nvPicPr>
          <p:cNvPr id="18" name="图片占位符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93" y="810052"/>
            <a:ext cx="2404064" cy="1720898"/>
          </a:xfrm>
          <a:custGeom>
            <a:avLst/>
            <a:gdLst>
              <a:gd name="connsiteX0" fmla="*/ 0 w 2117201"/>
              <a:gd name="connsiteY0" fmla="*/ 0 h 2114699"/>
              <a:gd name="connsiteX1" fmla="*/ 2117201 w 2117201"/>
              <a:gd name="connsiteY1" fmla="*/ 0 h 2114699"/>
              <a:gd name="connsiteX2" fmla="*/ 2117201 w 2117201"/>
              <a:gd name="connsiteY2" fmla="*/ 2114699 h 2114699"/>
              <a:gd name="connsiteX3" fmla="*/ 0 w 2117201"/>
              <a:gd name="connsiteY3" fmla="*/ 2114699 h 211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201" h="2114699">
                <a:moveTo>
                  <a:pt x="0" y="0"/>
                </a:moveTo>
                <a:lnTo>
                  <a:pt x="2117201" y="0"/>
                </a:lnTo>
                <a:lnTo>
                  <a:pt x="2117201" y="2114699"/>
                </a:lnTo>
                <a:lnTo>
                  <a:pt x="0" y="21146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573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>
            <a:off x="-2115968" y="2522412"/>
            <a:ext cx="274172" cy="127166"/>
          </a:xfrm>
          <a:prstGeom prst="ellipse">
            <a:avLst/>
          </a:prstGeom>
          <a:blipFill dpi="0" rotWithShape="1">
            <a:blip r:embed="rId4" cstate="screen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占位符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8" y="118378"/>
            <a:ext cx="3164269" cy="2373202"/>
          </a:xfrm>
          <a:custGeom>
            <a:avLst/>
            <a:gdLst>
              <a:gd name="connsiteX0" fmla="*/ 0 w 6583151"/>
              <a:gd name="connsiteY0" fmla="*/ 0 h 4462165"/>
              <a:gd name="connsiteX1" fmla="*/ 6583151 w 6583151"/>
              <a:gd name="connsiteY1" fmla="*/ 0 h 4462165"/>
              <a:gd name="connsiteX2" fmla="*/ 6583151 w 6583151"/>
              <a:gd name="connsiteY2" fmla="*/ 4462165 h 4462165"/>
              <a:gd name="connsiteX3" fmla="*/ 0 w 6583151"/>
              <a:gd name="connsiteY3" fmla="*/ 4462165 h 446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83151" h="4462165">
                <a:moveTo>
                  <a:pt x="0" y="0"/>
                </a:moveTo>
                <a:lnTo>
                  <a:pt x="6583151" y="0"/>
                </a:lnTo>
                <a:lnTo>
                  <a:pt x="6583151" y="4462165"/>
                </a:lnTo>
                <a:lnTo>
                  <a:pt x="0" y="4462165"/>
                </a:lnTo>
                <a:close/>
              </a:path>
            </a:pathLst>
          </a:custGeom>
          <a:solidFill>
            <a:srgbClr val="FFC000"/>
          </a:solidFill>
        </p:spPr>
      </p:pic>
      <p:pic>
        <p:nvPicPr>
          <p:cNvPr id="5" name="图片占位符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1" y="118378"/>
            <a:ext cx="1792397" cy="2373202"/>
          </a:xfrm>
          <a:custGeom>
            <a:avLst/>
            <a:gdLst>
              <a:gd name="connsiteX0" fmla="*/ 0 w 3290759"/>
              <a:gd name="connsiteY0" fmla="*/ 0 h 2164324"/>
              <a:gd name="connsiteX1" fmla="*/ 3290759 w 3290759"/>
              <a:gd name="connsiteY1" fmla="*/ 0 h 2164324"/>
              <a:gd name="connsiteX2" fmla="*/ 3290759 w 3290759"/>
              <a:gd name="connsiteY2" fmla="*/ 2164324 h 2164324"/>
              <a:gd name="connsiteX3" fmla="*/ 0 w 3290759"/>
              <a:gd name="connsiteY3" fmla="*/ 2164324 h 216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0759" h="2164324">
                <a:moveTo>
                  <a:pt x="0" y="0"/>
                </a:moveTo>
                <a:lnTo>
                  <a:pt x="3290759" y="0"/>
                </a:lnTo>
                <a:lnTo>
                  <a:pt x="3290759" y="2164324"/>
                </a:lnTo>
                <a:lnTo>
                  <a:pt x="0" y="2164324"/>
                </a:lnTo>
                <a:close/>
              </a:path>
            </a:pathLst>
          </a:custGeom>
          <a:solidFill>
            <a:srgbClr val="FFC000"/>
          </a:solidFill>
        </p:spPr>
      </p:pic>
      <p:pic>
        <p:nvPicPr>
          <p:cNvPr id="6" name="图片占位符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12" y="118378"/>
            <a:ext cx="2397574" cy="2373202"/>
          </a:xfrm>
          <a:custGeom>
            <a:avLst/>
            <a:gdLst>
              <a:gd name="connsiteX0" fmla="*/ 0 w 3290759"/>
              <a:gd name="connsiteY0" fmla="*/ 0 h 2032988"/>
              <a:gd name="connsiteX1" fmla="*/ 3290759 w 3290759"/>
              <a:gd name="connsiteY1" fmla="*/ 0 h 2032988"/>
              <a:gd name="connsiteX2" fmla="*/ 3290759 w 3290759"/>
              <a:gd name="connsiteY2" fmla="*/ 2032988 h 2032988"/>
              <a:gd name="connsiteX3" fmla="*/ 0 w 3290759"/>
              <a:gd name="connsiteY3" fmla="*/ 2032988 h 203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0759" h="2032988">
                <a:moveTo>
                  <a:pt x="0" y="0"/>
                </a:moveTo>
                <a:lnTo>
                  <a:pt x="3290759" y="0"/>
                </a:lnTo>
                <a:lnTo>
                  <a:pt x="3290759" y="2032988"/>
                </a:lnTo>
                <a:lnTo>
                  <a:pt x="0" y="2032988"/>
                </a:lnTo>
                <a:close/>
              </a:path>
            </a:pathLst>
          </a:custGeom>
          <a:solidFill>
            <a:srgbClr val="FFC000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83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Content="1"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" y="824584"/>
            <a:ext cx="2895600" cy="887654"/>
            <a:chOff x="0" y="824584"/>
            <a:chExt cx="3866357" cy="887654"/>
          </a:xfrm>
          <a:solidFill>
            <a:srgbClr val="900000"/>
          </a:solidFill>
        </p:grpSpPr>
        <p:sp>
          <p:nvSpPr>
            <p:cNvPr id="2" name="矩形 1"/>
            <p:cNvSpPr/>
            <p:nvPr/>
          </p:nvSpPr>
          <p:spPr>
            <a:xfrm>
              <a:off x="0" y="824585"/>
              <a:ext cx="3324225" cy="8876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流程图: 数据 3"/>
            <p:cNvSpPr/>
            <p:nvPr/>
          </p:nvSpPr>
          <p:spPr>
            <a:xfrm>
              <a:off x="2961482" y="824584"/>
              <a:ext cx="904875" cy="887653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09895" y="824599"/>
            <a:ext cx="6913563" cy="887655"/>
            <a:chOff x="2767013" y="824583"/>
            <a:chExt cx="6652481" cy="887655"/>
          </a:xfrm>
        </p:grpSpPr>
        <p:sp>
          <p:nvSpPr>
            <p:cNvPr id="7" name="矩形 6"/>
            <p:cNvSpPr/>
            <p:nvPr/>
          </p:nvSpPr>
          <p:spPr>
            <a:xfrm>
              <a:off x="3248025" y="824585"/>
              <a:ext cx="6171469" cy="887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流程图: 数据 15"/>
            <p:cNvSpPr/>
            <p:nvPr/>
          </p:nvSpPr>
          <p:spPr>
            <a:xfrm>
              <a:off x="2767013" y="824583"/>
              <a:ext cx="628847" cy="887654"/>
            </a:xfrm>
            <a:prstGeom prst="flowChartInputOutp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01034" y="668245"/>
            <a:ext cx="662386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7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4" y="795423"/>
            <a:ext cx="58102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34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矩形 21"/>
          <p:cNvSpPr/>
          <p:nvPr/>
        </p:nvSpPr>
        <p:spPr>
          <a:xfrm>
            <a:off x="19" y="1560706"/>
            <a:ext cx="9723437" cy="8801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副标题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34935" y="1603886"/>
            <a:ext cx="9504363" cy="793812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90170" indent="-90170" algn="l" defTabSz="360045" rtl="0" eaLnBrk="1" latinLnBrk="0" hangingPunct="1">
              <a:lnSpc>
                <a:spcPct val="90000"/>
              </a:lnSpc>
              <a:spcBef>
                <a:spcPct val="79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defRPr>
            </a:lvl1pPr>
            <a:lvl2pPr marL="269875" indent="-90170" algn="l" defTabSz="360045" rtl="0" eaLnBrk="1" latinLnBrk="0" hangingPunct="1">
              <a:lnSpc>
                <a:spcPct val="90000"/>
              </a:lnSpc>
              <a:spcBef>
                <a:spcPts val="195"/>
              </a:spcBef>
              <a:buFont typeface="Arial" panose="020B0604020202020204" pitchFamily="34" charset="0"/>
              <a:buChar char="•"/>
              <a:defRPr sz="945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defRPr>
            </a:lvl2pPr>
            <a:lvl3pPr marL="450215" indent="-90170" algn="l" defTabSz="360045" rtl="0" eaLnBrk="1" latinLnBrk="0" hangingPunct="1">
              <a:lnSpc>
                <a:spcPct val="90000"/>
              </a:lnSpc>
              <a:spcBef>
                <a:spcPts val="195"/>
              </a:spcBef>
              <a:buFont typeface="Arial" panose="020B0604020202020204" pitchFamily="34" charset="0"/>
              <a:buChar char="•"/>
              <a:defRPr sz="785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defRPr>
            </a:lvl3pPr>
            <a:lvl4pPr marL="629920" indent="-90170" algn="l" defTabSz="360045" rtl="0" eaLnBrk="1" latinLnBrk="0" hangingPunct="1">
              <a:lnSpc>
                <a:spcPct val="90000"/>
              </a:lnSpc>
              <a:spcBef>
                <a:spcPts val="195"/>
              </a:spcBef>
              <a:buFont typeface="Arial" panose="020B0604020202020204" pitchFamily="34" charset="0"/>
              <a:buChar char="•"/>
              <a:defRPr sz="710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defRPr>
            </a:lvl4pPr>
            <a:lvl5pPr marL="810260" indent="-90170" algn="l" defTabSz="360045" rtl="0" eaLnBrk="1" latinLnBrk="0" hangingPunct="1">
              <a:lnSpc>
                <a:spcPct val="90000"/>
              </a:lnSpc>
              <a:spcBef>
                <a:spcPts val="195"/>
              </a:spcBef>
              <a:buFont typeface="Arial" panose="020B0604020202020204" pitchFamily="34" charset="0"/>
              <a:buChar char="•"/>
              <a:defRPr sz="710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defRPr>
            </a:lvl5pPr>
            <a:lvl6pPr marL="989965" indent="-90170" algn="l" defTabSz="360045" rtl="0" eaLnBrk="1" latinLnBrk="0" hangingPunct="1">
              <a:lnSpc>
                <a:spcPct val="90000"/>
              </a:lnSpc>
              <a:spcBef>
                <a:spcPts val="195"/>
              </a:spcBef>
              <a:buFont typeface="Arial" panose="020B0604020202020204" pitchFamily="34" charset="0"/>
              <a:buChar char="•"/>
              <a:defRPr sz="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70305" indent="-90170" algn="l" defTabSz="360045" rtl="0" eaLnBrk="1" latinLnBrk="0" hangingPunct="1">
              <a:lnSpc>
                <a:spcPct val="90000"/>
              </a:lnSpc>
              <a:spcBef>
                <a:spcPts val="195"/>
              </a:spcBef>
              <a:buFont typeface="Arial" panose="020B0604020202020204" pitchFamily="34" charset="0"/>
              <a:buChar char="•"/>
              <a:defRPr sz="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50010" indent="-90170" algn="l" defTabSz="360045" rtl="0" eaLnBrk="1" latinLnBrk="0" hangingPunct="1">
              <a:lnSpc>
                <a:spcPct val="90000"/>
              </a:lnSpc>
              <a:spcBef>
                <a:spcPts val="195"/>
              </a:spcBef>
              <a:buFont typeface="Arial" panose="020B0604020202020204" pitchFamily="34" charset="0"/>
              <a:buChar char="•"/>
              <a:defRPr sz="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29715" indent="-90170" algn="l" defTabSz="360045" rtl="0" eaLnBrk="1" latinLnBrk="0" hangingPunct="1">
              <a:lnSpc>
                <a:spcPct val="90000"/>
              </a:lnSpc>
              <a:spcBef>
                <a:spcPts val="195"/>
              </a:spcBef>
              <a:buFont typeface="Arial" panose="020B0604020202020204" pitchFamily="34" charset="0"/>
              <a:buChar char="•"/>
              <a:defRPr sz="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zh-CN" altLang="zh-CN" sz="1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7754" y="172419"/>
            <a:ext cx="2204158" cy="1240188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2410226" y="687903"/>
            <a:ext cx="352819" cy="3225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5194097" y="647865"/>
            <a:ext cx="352819" cy="3225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852408" y="189030"/>
            <a:ext cx="2204158" cy="124018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600101" y="183882"/>
            <a:ext cx="2204158" cy="1240188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" y="1536703"/>
            <a:ext cx="95535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02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淘宝店chenying0907出品 3"/>
          <p:cNvSpPr/>
          <p:nvPr/>
        </p:nvSpPr>
        <p:spPr>
          <a:xfrm>
            <a:off x="1" y="384721"/>
            <a:ext cx="2057399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淘宝店chenying0907出品 3"/>
          <p:cNvSpPr/>
          <p:nvPr/>
        </p:nvSpPr>
        <p:spPr>
          <a:xfrm>
            <a:off x="2057400" y="383134"/>
            <a:ext cx="2019301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淘宝店chenying0907出品 3"/>
          <p:cNvSpPr/>
          <p:nvPr/>
        </p:nvSpPr>
        <p:spPr>
          <a:xfrm>
            <a:off x="4048127" y="379353"/>
            <a:ext cx="2533650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淘宝店chenying0907出品 3"/>
          <p:cNvSpPr/>
          <p:nvPr/>
        </p:nvSpPr>
        <p:spPr>
          <a:xfrm>
            <a:off x="6581778" y="403519"/>
            <a:ext cx="1038224" cy="212952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0"/>
            <a:ext cx="7620000" cy="395149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03519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1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7400" y="403519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2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76702" y="403519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3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1777" y="403519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4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3" y="-39420"/>
            <a:ext cx="51577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604599"/>
            <a:ext cx="2017713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597833"/>
            <a:ext cx="20177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6" y="569912"/>
            <a:ext cx="251142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1" y="604599"/>
            <a:ext cx="11033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84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21" grpId="0" animBg="1"/>
      <p:bldP spid="10" grpId="0" animBg="1"/>
      <p:bldP spid="4" grpId="0"/>
      <p:bldP spid="23" grpId="0"/>
      <p:bldP spid="24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淘宝店chenying0907出品 3"/>
          <p:cNvSpPr/>
          <p:nvPr/>
        </p:nvSpPr>
        <p:spPr>
          <a:xfrm>
            <a:off x="1" y="384721"/>
            <a:ext cx="2533650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淘宝店chenying0907出品 3"/>
          <p:cNvSpPr/>
          <p:nvPr/>
        </p:nvSpPr>
        <p:spPr>
          <a:xfrm>
            <a:off x="2543185" y="384721"/>
            <a:ext cx="2533632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淘宝店chenying0907出品 3"/>
          <p:cNvSpPr/>
          <p:nvPr/>
        </p:nvSpPr>
        <p:spPr>
          <a:xfrm>
            <a:off x="5086351" y="384721"/>
            <a:ext cx="2533650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0"/>
            <a:ext cx="7620000" cy="395149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93" y="395149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1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0800" y="406645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2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14926" y="435220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3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-11451"/>
            <a:ext cx="4389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7" y="603201"/>
            <a:ext cx="25304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598447"/>
            <a:ext cx="2547937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17" y="605109"/>
            <a:ext cx="25304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82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10" grpId="0" animBg="1"/>
      <p:bldP spid="21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淘宝店chenying0907出品 3"/>
          <p:cNvSpPr/>
          <p:nvPr/>
        </p:nvSpPr>
        <p:spPr>
          <a:xfrm>
            <a:off x="1" y="384721"/>
            <a:ext cx="2533650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淘宝店chenying0907出品 3"/>
          <p:cNvSpPr/>
          <p:nvPr/>
        </p:nvSpPr>
        <p:spPr>
          <a:xfrm>
            <a:off x="2543185" y="384721"/>
            <a:ext cx="2533632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淘宝店chenying0907出品 3"/>
          <p:cNvSpPr/>
          <p:nvPr/>
        </p:nvSpPr>
        <p:spPr>
          <a:xfrm>
            <a:off x="5086351" y="384721"/>
            <a:ext cx="2533650" cy="21536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E8E8E6"/>
            </a:solidFill>
            <a:prstDash val="solid"/>
            <a:miter lim="800000"/>
          </a:ln>
          <a:effectLst/>
        </p:spPr>
        <p:txBody>
          <a:bodyPr lIns="91472" tIns="45736" rIns="91472" bIns="4573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0"/>
            <a:ext cx="7620000" cy="395149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93" y="395149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1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0800" y="406645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2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14926" y="435220"/>
            <a:ext cx="4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方正大黑简体" pitchFamily="65" charset="-122"/>
                <a:ea typeface="方正大黑简体" pitchFamily="65" charset="-122"/>
              </a:rPr>
              <a:t>3</a:t>
            </a:r>
            <a:endParaRPr lang="zh-CN" altLang="en-US" sz="2800" dirty="0">
              <a:solidFill>
                <a:srgbClr val="C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0"/>
            <a:ext cx="50053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5" y="656759"/>
            <a:ext cx="253047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8" y="641628"/>
            <a:ext cx="2547938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2" y="656759"/>
            <a:ext cx="25304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22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10" grpId="0" animBg="1"/>
      <p:bldP spid="21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" y="824584"/>
            <a:ext cx="2895600" cy="887654"/>
            <a:chOff x="0" y="824584"/>
            <a:chExt cx="3866357" cy="887654"/>
          </a:xfrm>
          <a:solidFill>
            <a:srgbClr val="900000"/>
          </a:solidFill>
        </p:grpSpPr>
        <p:sp>
          <p:nvSpPr>
            <p:cNvPr id="2" name="矩形 1"/>
            <p:cNvSpPr/>
            <p:nvPr/>
          </p:nvSpPr>
          <p:spPr>
            <a:xfrm>
              <a:off x="0" y="824585"/>
              <a:ext cx="3324225" cy="8876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流程图: 数据 3"/>
            <p:cNvSpPr/>
            <p:nvPr/>
          </p:nvSpPr>
          <p:spPr>
            <a:xfrm>
              <a:off x="2961482" y="824584"/>
              <a:ext cx="904875" cy="887653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09895" y="824599"/>
            <a:ext cx="6913563" cy="887655"/>
            <a:chOff x="2767013" y="824583"/>
            <a:chExt cx="6652481" cy="887655"/>
          </a:xfrm>
        </p:grpSpPr>
        <p:sp>
          <p:nvSpPr>
            <p:cNvPr id="7" name="矩形 6"/>
            <p:cNvSpPr/>
            <p:nvPr/>
          </p:nvSpPr>
          <p:spPr>
            <a:xfrm>
              <a:off x="3248025" y="824585"/>
              <a:ext cx="6171469" cy="887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流程图: 数据 15"/>
            <p:cNvSpPr/>
            <p:nvPr/>
          </p:nvSpPr>
          <p:spPr>
            <a:xfrm>
              <a:off x="2767013" y="824583"/>
              <a:ext cx="628847" cy="887654"/>
            </a:xfrm>
            <a:prstGeom prst="flowChartInputOutp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01034" y="668245"/>
            <a:ext cx="662386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7200" dirty="0">
                <a:solidFill>
                  <a:schemeClr val="bg1">
                    <a:lumMod val="95000"/>
                  </a:schemeClr>
                </a:solidFill>
              </a:rPr>
              <a:t>4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24" y="824582"/>
            <a:ext cx="5803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897836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任意多边形 7"/>
          <p:cNvSpPr/>
          <p:nvPr/>
        </p:nvSpPr>
        <p:spPr>
          <a:xfrm rot="16200000" flipV="1">
            <a:off x="-695316" y="695342"/>
            <a:ext cx="2238375" cy="847725"/>
          </a:xfrm>
          <a:custGeom>
            <a:avLst/>
            <a:gdLst>
              <a:gd name="connsiteX0" fmla="*/ 6260239 w 6260239"/>
              <a:gd name="connsiteY0" fmla="*/ 1443042 h 1443042"/>
              <a:gd name="connsiteX1" fmla="*/ 6260239 w 6260239"/>
              <a:gd name="connsiteY1" fmla="*/ 1370077 h 1443042"/>
              <a:gd name="connsiteX2" fmla="*/ 3239468 w 6260239"/>
              <a:gd name="connsiteY2" fmla="*/ 0 h 1443042"/>
              <a:gd name="connsiteX3" fmla="*/ 0 w 6260239"/>
              <a:gd name="connsiteY3" fmla="*/ 1443042 h 144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0239" h="1443042">
                <a:moveTo>
                  <a:pt x="6260239" y="1443042"/>
                </a:moveTo>
                <a:lnTo>
                  <a:pt x="6260239" y="1370077"/>
                </a:lnTo>
                <a:lnTo>
                  <a:pt x="3239468" y="0"/>
                </a:lnTo>
                <a:lnTo>
                  <a:pt x="0" y="144304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 rot="16200000" flipV="1">
            <a:off x="-777870" y="911240"/>
            <a:ext cx="2403474" cy="847727"/>
          </a:xfrm>
          <a:custGeom>
            <a:avLst/>
            <a:gdLst>
              <a:gd name="connsiteX0" fmla="*/ 6396518 w 6396518"/>
              <a:gd name="connsiteY0" fmla="*/ 1443041 h 1443041"/>
              <a:gd name="connsiteX1" fmla="*/ 3214875 w 6396518"/>
              <a:gd name="connsiteY1" fmla="*/ 0 h 1443041"/>
              <a:gd name="connsiteX2" fmla="*/ 0 w 6396518"/>
              <a:gd name="connsiteY2" fmla="*/ 1432086 h 1443041"/>
              <a:gd name="connsiteX3" fmla="*/ 0 w 6396518"/>
              <a:gd name="connsiteY3" fmla="*/ 1443041 h 14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6518" h="1443041">
                <a:moveTo>
                  <a:pt x="6396518" y="1443041"/>
                </a:moveTo>
                <a:lnTo>
                  <a:pt x="3214875" y="0"/>
                </a:lnTo>
                <a:lnTo>
                  <a:pt x="0" y="1432086"/>
                </a:lnTo>
                <a:lnTo>
                  <a:pt x="0" y="144304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125342" y="1"/>
            <a:ext cx="617627" cy="82867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/>
        </p:nvSpPr>
        <p:spPr>
          <a:xfrm>
            <a:off x="952519" y="414338"/>
            <a:ext cx="638175" cy="165984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r="8744"/>
          <a:stretch/>
        </p:blipFill>
        <p:spPr>
          <a:xfrm>
            <a:off x="7718310" y="828675"/>
            <a:ext cx="1821066" cy="154131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09" y="156811"/>
            <a:ext cx="5956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7" y="372739"/>
            <a:ext cx="646112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95607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>
            <a:off x="-2115968" y="2522412"/>
            <a:ext cx="274172" cy="127166"/>
          </a:xfrm>
          <a:prstGeom prst="ellipse">
            <a:avLst/>
          </a:prstGeom>
          <a:blipFill dpi="0" rotWithShape="1">
            <a:blip r:embed="rId4" cstate="screen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91" y="-533400"/>
            <a:ext cx="4663909" cy="33824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92" y="-533400"/>
            <a:ext cx="4663908" cy="33824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93" y="-533400"/>
            <a:ext cx="4663908" cy="33824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29" y="-533400"/>
            <a:ext cx="4749632" cy="33462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29" y="-533401"/>
            <a:ext cx="4788808" cy="33462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9394264" y="-847725"/>
            <a:ext cx="71438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144362" y="-847725"/>
            <a:ext cx="107157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562990" y="-847725"/>
            <a:ext cx="45719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037042" y="-847725"/>
            <a:ext cx="71438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15734" y="-847725"/>
            <a:ext cx="107157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348676" y="-847725"/>
            <a:ext cx="45719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464280" y="-847725"/>
            <a:ext cx="71438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857090" y="-847725"/>
            <a:ext cx="107157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95554" y="-847725"/>
            <a:ext cx="45719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1821502" y="-847725"/>
            <a:ext cx="71438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-1214280" y="-847725"/>
            <a:ext cx="107157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-652776" y="-847725"/>
            <a:ext cx="45719" cy="6207249"/>
          </a:xfrm>
          <a:prstGeom prst="rect">
            <a:avLst/>
          </a:prstGeom>
          <a:solidFill>
            <a:srgbClr val="FFFFFF">
              <a:alpha val="10196"/>
            </a:srgbClr>
          </a:solidFill>
          <a:ln w="25400" cap="flat" cmpd="sng" algn="ctr">
            <a:noFill/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336368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4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2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repeatCount="200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任意多边形 7"/>
          <p:cNvSpPr/>
          <p:nvPr/>
        </p:nvSpPr>
        <p:spPr>
          <a:xfrm rot="16200000" flipV="1">
            <a:off x="-695316" y="695342"/>
            <a:ext cx="2238375" cy="847725"/>
          </a:xfrm>
          <a:custGeom>
            <a:avLst/>
            <a:gdLst>
              <a:gd name="connsiteX0" fmla="*/ 6260239 w 6260239"/>
              <a:gd name="connsiteY0" fmla="*/ 1443042 h 1443042"/>
              <a:gd name="connsiteX1" fmla="*/ 6260239 w 6260239"/>
              <a:gd name="connsiteY1" fmla="*/ 1370077 h 1443042"/>
              <a:gd name="connsiteX2" fmla="*/ 3239468 w 6260239"/>
              <a:gd name="connsiteY2" fmla="*/ 0 h 1443042"/>
              <a:gd name="connsiteX3" fmla="*/ 0 w 6260239"/>
              <a:gd name="connsiteY3" fmla="*/ 1443042 h 144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0239" h="1443042">
                <a:moveTo>
                  <a:pt x="6260239" y="1443042"/>
                </a:moveTo>
                <a:lnTo>
                  <a:pt x="6260239" y="1370077"/>
                </a:lnTo>
                <a:lnTo>
                  <a:pt x="3239468" y="0"/>
                </a:lnTo>
                <a:lnTo>
                  <a:pt x="0" y="144304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 rot="16200000" flipV="1">
            <a:off x="-777870" y="911240"/>
            <a:ext cx="2403474" cy="847727"/>
          </a:xfrm>
          <a:custGeom>
            <a:avLst/>
            <a:gdLst>
              <a:gd name="connsiteX0" fmla="*/ 6396518 w 6396518"/>
              <a:gd name="connsiteY0" fmla="*/ 1443041 h 1443041"/>
              <a:gd name="connsiteX1" fmla="*/ 3214875 w 6396518"/>
              <a:gd name="connsiteY1" fmla="*/ 0 h 1443041"/>
              <a:gd name="connsiteX2" fmla="*/ 0 w 6396518"/>
              <a:gd name="connsiteY2" fmla="*/ 1432086 h 1443041"/>
              <a:gd name="connsiteX3" fmla="*/ 0 w 6396518"/>
              <a:gd name="connsiteY3" fmla="*/ 1443041 h 14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6518" h="1443041">
                <a:moveTo>
                  <a:pt x="6396518" y="1443041"/>
                </a:moveTo>
                <a:lnTo>
                  <a:pt x="3214875" y="0"/>
                </a:lnTo>
                <a:lnTo>
                  <a:pt x="0" y="1432086"/>
                </a:lnTo>
                <a:lnTo>
                  <a:pt x="0" y="144304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125342" y="1"/>
            <a:ext cx="617627" cy="82867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:\海淀桥西社区\1\1 (5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167" y="719816"/>
            <a:ext cx="1407751" cy="15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1"/>
          <p:cNvSpPr>
            <a:spLocks noChangeArrowheads="1"/>
          </p:cNvSpPr>
          <p:nvPr/>
        </p:nvSpPr>
        <p:spPr bwMode="gray">
          <a:xfrm>
            <a:off x="2423740" y="99007"/>
            <a:ext cx="5373184" cy="678547"/>
          </a:xfrm>
          <a:prstGeom prst="roundRect">
            <a:avLst>
              <a:gd name="adj" fmla="val 1150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16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文本1"/>
          <p:cNvSpPr>
            <a:spLocks noChangeArrowheads="1"/>
          </p:cNvSpPr>
          <p:nvPr/>
        </p:nvSpPr>
        <p:spPr bwMode="gray">
          <a:xfrm>
            <a:off x="2423740" y="1790905"/>
            <a:ext cx="5373184" cy="678547"/>
          </a:xfrm>
          <a:prstGeom prst="roundRect">
            <a:avLst>
              <a:gd name="adj" fmla="val 1150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16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文本1"/>
          <p:cNvSpPr>
            <a:spLocks noChangeArrowheads="1"/>
          </p:cNvSpPr>
          <p:nvPr/>
        </p:nvSpPr>
        <p:spPr bwMode="gray">
          <a:xfrm>
            <a:off x="2423740" y="855277"/>
            <a:ext cx="5373184" cy="876374"/>
          </a:xfrm>
          <a:prstGeom prst="roundRect">
            <a:avLst>
              <a:gd name="adj" fmla="val 1150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16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箭头3"/>
          <p:cNvSpPr>
            <a:spLocks/>
          </p:cNvSpPr>
          <p:nvPr/>
        </p:nvSpPr>
        <p:spPr bwMode="gray">
          <a:xfrm flipV="1">
            <a:off x="1455604" y="1248859"/>
            <a:ext cx="843545" cy="984172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  <a:effectLst/>
          <a:extLst/>
        </p:spPr>
        <p:txBody>
          <a:bodyPr wrap="none" lIns="91428" tIns="45714" rIns="91428" bIns="45714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82">
              <a:defRPr/>
            </a:pPr>
            <a:endParaRPr lang="zh-CN" altLang="en-US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52" name="箭头2"/>
          <p:cNvSpPr>
            <a:spLocks/>
          </p:cNvSpPr>
          <p:nvPr/>
        </p:nvSpPr>
        <p:spPr bwMode="gray">
          <a:xfrm rot="16200000">
            <a:off x="1752046" y="762567"/>
            <a:ext cx="250624" cy="100267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  <a:effectLst/>
          <a:extLst/>
        </p:spPr>
        <p:txBody>
          <a:bodyPr wrap="none" lIns="91428" tIns="45714" rIns="91428" bIns="45714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82">
              <a:defRPr/>
            </a:pPr>
            <a:endParaRPr lang="zh-CN" altLang="en-US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53" name="箭头1"/>
          <p:cNvSpPr>
            <a:spLocks/>
          </p:cNvSpPr>
          <p:nvPr/>
        </p:nvSpPr>
        <p:spPr bwMode="gray">
          <a:xfrm>
            <a:off x="1452681" y="309292"/>
            <a:ext cx="843545" cy="984172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  <a:effectLst/>
          <a:extLst/>
        </p:spPr>
        <p:txBody>
          <a:bodyPr wrap="none" lIns="91428" tIns="45714" rIns="91428" bIns="45714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82">
              <a:defRPr/>
            </a:pPr>
            <a:endParaRPr lang="zh-CN" altLang="en-US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1030270" y="733738"/>
            <a:ext cx="996243" cy="1089388"/>
          </a:xfrm>
          <a:prstGeom prst="roundRect">
            <a:avLst/>
          </a:prstGeom>
          <a:solidFill>
            <a:srgbClr val="C00000"/>
          </a:soli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5984" tIns="45714" rIns="125984" bIns="179977" anchor="ctr"/>
          <a:lstStyle/>
          <a:p>
            <a:pPr algn="ctr">
              <a:lnSpc>
                <a:spcPct val="120000"/>
              </a:lnSpc>
            </a:pPr>
            <a:endParaRPr lang="zh-CN" altLang="en-US" sz="2000" b="1" kern="0" dirty="0">
              <a:solidFill>
                <a:srgbClr val="F9F9F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33" y="754091"/>
            <a:ext cx="156686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95" y="133359"/>
            <a:ext cx="51816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62" y="881884"/>
            <a:ext cx="52546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51" y="1823137"/>
            <a:ext cx="51943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23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0" grpId="0" animBg="1"/>
      <p:bldP spid="47" grpId="0" animBg="1"/>
      <p:bldP spid="49" grpId="0" animBg="1"/>
      <p:bldP spid="51" grpId="0" animBg="1"/>
      <p:bldP spid="52" grpId="0" animBg="1"/>
      <p:bldP spid="53" grpId="0" animBg="1"/>
      <p:bldP spid="3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76275"/>
            <a:ext cx="9723302" cy="14160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34" y="536575"/>
            <a:ext cx="784066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:\我图\PPT制作\PPT06致青春\新款1-50\编号19\浅黄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" y="0"/>
            <a:ext cx="9723438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:\我图\PPT制作\PPT06致青春\新款1-50\编号03\树藤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 bwMode="auto">
          <a:xfrm>
            <a:off x="3554" y="16"/>
            <a:ext cx="9758710" cy="201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93873">
            <a:off x="4575417" y="182237"/>
            <a:ext cx="3152309" cy="2081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1" name="Picture 5" descr="U:\我图\PPT制作\PPT06致青春\新款1-50\编号19\盆栽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" b="6869"/>
          <a:stretch>
            <a:fillRect/>
          </a:stretch>
        </p:blipFill>
        <p:spPr bwMode="auto">
          <a:xfrm>
            <a:off x="-222978" y="1543051"/>
            <a:ext cx="1254670" cy="9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1031693" y="2384889"/>
            <a:ext cx="3217458" cy="0"/>
          </a:xfrm>
          <a:prstGeom prst="line">
            <a:avLst/>
          </a:prstGeom>
          <a:ln>
            <a:solidFill>
              <a:srgbClr val="D49D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1195">
            <a:off x="4720813" y="181021"/>
            <a:ext cx="2927678" cy="2195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359" y="129991"/>
            <a:ext cx="2725911" cy="2044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6" y="-87045"/>
            <a:ext cx="2055522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U:\我图\PPT制作\PPT06致青春\新款1-50\编号19\落叶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93" y="1873931"/>
            <a:ext cx="986951" cy="6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0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8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8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矩形 17"/>
          <p:cNvSpPr/>
          <p:nvPr/>
        </p:nvSpPr>
        <p:spPr>
          <a:xfrm>
            <a:off x="19" y="1560706"/>
            <a:ext cx="9723437" cy="8801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37754" y="172419"/>
            <a:ext cx="2204158" cy="124018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>
            <a:off x="2410226" y="687903"/>
            <a:ext cx="352819" cy="3225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5194097" y="647865"/>
            <a:ext cx="352819" cy="3225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2852408" y="189030"/>
            <a:ext cx="2204158" cy="1240188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600101" y="183882"/>
            <a:ext cx="2204158" cy="124018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4" y="1536700"/>
            <a:ext cx="95599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94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" y="824584"/>
            <a:ext cx="2895600" cy="887654"/>
            <a:chOff x="0" y="824584"/>
            <a:chExt cx="3866357" cy="887654"/>
          </a:xfrm>
          <a:solidFill>
            <a:srgbClr val="900000"/>
          </a:solidFill>
        </p:grpSpPr>
        <p:sp>
          <p:nvSpPr>
            <p:cNvPr id="2" name="矩形 1"/>
            <p:cNvSpPr/>
            <p:nvPr/>
          </p:nvSpPr>
          <p:spPr>
            <a:xfrm>
              <a:off x="0" y="824585"/>
              <a:ext cx="3324225" cy="8876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流程图: 数据 3"/>
            <p:cNvSpPr/>
            <p:nvPr/>
          </p:nvSpPr>
          <p:spPr>
            <a:xfrm>
              <a:off x="2961482" y="824584"/>
              <a:ext cx="904875" cy="887653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09895" y="824599"/>
            <a:ext cx="6913563" cy="887655"/>
            <a:chOff x="2767013" y="824583"/>
            <a:chExt cx="6652481" cy="887655"/>
          </a:xfrm>
        </p:grpSpPr>
        <p:sp>
          <p:nvSpPr>
            <p:cNvPr id="7" name="矩形 6"/>
            <p:cNvSpPr/>
            <p:nvPr/>
          </p:nvSpPr>
          <p:spPr>
            <a:xfrm>
              <a:off x="3248025" y="824585"/>
              <a:ext cx="6171469" cy="887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流程图: 数据 15"/>
            <p:cNvSpPr/>
            <p:nvPr/>
          </p:nvSpPr>
          <p:spPr>
            <a:xfrm>
              <a:off x="2767013" y="824583"/>
              <a:ext cx="628847" cy="887654"/>
            </a:xfrm>
            <a:prstGeom prst="flowChartInputOutp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01034" y="668245"/>
            <a:ext cx="662386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zh-CN" sz="7200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9" y="824582"/>
            <a:ext cx="53276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8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723438" cy="25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6" y="-87045"/>
            <a:ext cx="2069560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9" y="-87057"/>
            <a:ext cx="9762775" cy="2623882"/>
            <a:chOff x="45143" y="-87058"/>
            <a:chExt cx="9829450" cy="2623882"/>
          </a:xfrm>
        </p:grpSpPr>
        <p:pic>
          <p:nvPicPr>
            <p:cNvPr id="15" name="Picture 2" descr="D:\海淀桥西社区\图片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143" y="-1"/>
              <a:ext cx="9790113" cy="25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未标题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33" y="-87058"/>
              <a:ext cx="2069560" cy="1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540808" y="603202"/>
            <a:ext cx="6431626" cy="1871216"/>
          </a:xfrm>
          <a:prstGeom prst="rect">
            <a:avLst/>
          </a:prstGeom>
          <a:solidFill>
            <a:srgbClr val="595959">
              <a:alpha val="78000"/>
            </a:srgbClr>
          </a:solidFill>
          <a:ln w="12700" cmpd="sng">
            <a:noFill/>
            <a:miter lim="800000"/>
            <a:headEnd/>
            <a:tailEnd/>
          </a:ln>
        </p:spPr>
        <p:txBody>
          <a:bodyPr lIns="91428" tIns="45714" rIns="91428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047768" y="219315"/>
            <a:ext cx="6659503" cy="2098213"/>
          </a:xfrm>
          <a:prstGeom prst="rect">
            <a:avLst/>
          </a:prstGeom>
          <a:solidFill>
            <a:srgbClr val="C00000"/>
          </a:solidFill>
          <a:ln w="12700" cmpd="sng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endParaRPr lang="zh-CN" altLang="en-US" sz="2000">
              <a:solidFill>
                <a:schemeClr val="tx2"/>
              </a:solidFill>
              <a:ea typeface="微软雅黑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4" y="117490"/>
            <a:ext cx="67373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68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926"/>
          <p:cNvSpPr/>
          <p:nvPr/>
        </p:nvSpPr>
        <p:spPr>
          <a:xfrm>
            <a:off x="2334881" y="525205"/>
            <a:ext cx="957017" cy="446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431988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prstClr val="black"/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9" name="Shape 6928"/>
          <p:cNvSpPr/>
          <p:nvPr/>
        </p:nvSpPr>
        <p:spPr>
          <a:xfrm flipH="1">
            <a:off x="5306640" y="515450"/>
            <a:ext cx="879165" cy="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431988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prstClr val="black"/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10" name="Shape 6929"/>
          <p:cNvSpPr/>
          <p:nvPr/>
        </p:nvSpPr>
        <p:spPr>
          <a:xfrm flipH="1">
            <a:off x="5306639" y="2055922"/>
            <a:ext cx="879165" cy="4463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431988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prstClr val="black"/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13" name="Shape 6914"/>
          <p:cNvSpPr/>
          <p:nvPr/>
        </p:nvSpPr>
        <p:spPr>
          <a:xfrm>
            <a:off x="3116364" y="187062"/>
            <a:ext cx="1185042" cy="1087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5" y="18391"/>
                </a:moveTo>
                <a:cubicBezTo>
                  <a:pt x="2131" y="18465"/>
                  <a:pt x="1144" y="18588"/>
                  <a:pt x="224" y="18761"/>
                </a:cubicBezTo>
                <a:cubicBezTo>
                  <a:pt x="90" y="19699"/>
                  <a:pt x="22" y="20637"/>
                  <a:pt x="0" y="21600"/>
                </a:cubicBezTo>
                <a:cubicBezTo>
                  <a:pt x="3701" y="21600"/>
                  <a:pt x="3701" y="21600"/>
                  <a:pt x="3701" y="21600"/>
                </a:cubicBezTo>
                <a:cubicBezTo>
                  <a:pt x="4060" y="20168"/>
                  <a:pt x="5249" y="19156"/>
                  <a:pt x="6639" y="19156"/>
                </a:cubicBezTo>
                <a:cubicBezTo>
                  <a:pt x="8030" y="19156"/>
                  <a:pt x="9219" y="20168"/>
                  <a:pt x="9600" y="21600"/>
                </a:cubicBezTo>
                <a:cubicBezTo>
                  <a:pt x="10273" y="21600"/>
                  <a:pt x="10273" y="21600"/>
                  <a:pt x="10273" y="21600"/>
                </a:cubicBezTo>
                <a:cubicBezTo>
                  <a:pt x="10295" y="20711"/>
                  <a:pt x="10430" y="19847"/>
                  <a:pt x="10654" y="18983"/>
                </a:cubicBezTo>
                <a:cubicBezTo>
                  <a:pt x="11125" y="17206"/>
                  <a:pt x="12045" y="15552"/>
                  <a:pt x="13279" y="14268"/>
                </a:cubicBezTo>
                <a:cubicBezTo>
                  <a:pt x="14467" y="12960"/>
                  <a:pt x="16015" y="12096"/>
                  <a:pt x="17675" y="11602"/>
                </a:cubicBezTo>
                <a:cubicBezTo>
                  <a:pt x="18258" y="11454"/>
                  <a:pt x="18841" y="11380"/>
                  <a:pt x="19447" y="11331"/>
                </a:cubicBezTo>
                <a:cubicBezTo>
                  <a:pt x="19447" y="9183"/>
                  <a:pt x="19447" y="9183"/>
                  <a:pt x="19447" y="9183"/>
                </a:cubicBezTo>
                <a:cubicBezTo>
                  <a:pt x="19828" y="9109"/>
                  <a:pt x="19828" y="9109"/>
                  <a:pt x="19828" y="9109"/>
                </a:cubicBezTo>
                <a:cubicBezTo>
                  <a:pt x="20860" y="8912"/>
                  <a:pt x="21600" y="7949"/>
                  <a:pt x="21600" y="6764"/>
                </a:cubicBezTo>
                <a:cubicBezTo>
                  <a:pt x="21600" y="5579"/>
                  <a:pt x="20860" y="4592"/>
                  <a:pt x="19828" y="4394"/>
                </a:cubicBezTo>
                <a:cubicBezTo>
                  <a:pt x="19447" y="4320"/>
                  <a:pt x="19447" y="4320"/>
                  <a:pt x="19447" y="4320"/>
                </a:cubicBezTo>
                <a:cubicBezTo>
                  <a:pt x="19447" y="0"/>
                  <a:pt x="19447" y="0"/>
                  <a:pt x="19447" y="0"/>
                </a:cubicBezTo>
                <a:cubicBezTo>
                  <a:pt x="18931" y="25"/>
                  <a:pt x="18437" y="49"/>
                  <a:pt x="17921" y="123"/>
                </a:cubicBezTo>
                <a:cubicBezTo>
                  <a:pt x="17720" y="1185"/>
                  <a:pt x="17563" y="2197"/>
                  <a:pt x="17450" y="3259"/>
                </a:cubicBezTo>
                <a:cubicBezTo>
                  <a:pt x="15880" y="3579"/>
                  <a:pt x="15880" y="3579"/>
                  <a:pt x="15880" y="3579"/>
                </a:cubicBezTo>
                <a:cubicBezTo>
                  <a:pt x="14355" y="4098"/>
                  <a:pt x="14355" y="4098"/>
                  <a:pt x="14355" y="4098"/>
                </a:cubicBezTo>
                <a:cubicBezTo>
                  <a:pt x="13817" y="3209"/>
                  <a:pt x="13234" y="2370"/>
                  <a:pt x="12628" y="1555"/>
                </a:cubicBezTo>
                <a:cubicBezTo>
                  <a:pt x="11080" y="2197"/>
                  <a:pt x="9622" y="3110"/>
                  <a:pt x="8277" y="4172"/>
                </a:cubicBezTo>
                <a:cubicBezTo>
                  <a:pt x="8568" y="5159"/>
                  <a:pt x="8905" y="6171"/>
                  <a:pt x="9286" y="7134"/>
                </a:cubicBezTo>
                <a:cubicBezTo>
                  <a:pt x="8882" y="7529"/>
                  <a:pt x="8456" y="7875"/>
                  <a:pt x="8075" y="8294"/>
                </a:cubicBezTo>
                <a:cubicBezTo>
                  <a:pt x="7716" y="8714"/>
                  <a:pt x="7312" y="9109"/>
                  <a:pt x="6976" y="9578"/>
                </a:cubicBezTo>
                <a:cubicBezTo>
                  <a:pt x="6123" y="9134"/>
                  <a:pt x="5226" y="8714"/>
                  <a:pt x="4329" y="8319"/>
                </a:cubicBezTo>
                <a:cubicBezTo>
                  <a:pt x="3297" y="9751"/>
                  <a:pt x="2422" y="11331"/>
                  <a:pt x="1750" y="12985"/>
                </a:cubicBezTo>
                <a:cubicBezTo>
                  <a:pt x="2490" y="13701"/>
                  <a:pt x="3230" y="14367"/>
                  <a:pt x="3993" y="15009"/>
                </a:cubicBezTo>
                <a:cubicBezTo>
                  <a:pt x="3746" y="15552"/>
                  <a:pt x="3634" y="16120"/>
                  <a:pt x="3454" y="16663"/>
                </a:cubicBezTo>
                <a:cubicBezTo>
                  <a:pt x="3275" y="17231"/>
                  <a:pt x="3207" y="17798"/>
                  <a:pt x="3095" y="183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Shape 6915"/>
          <p:cNvSpPr/>
          <p:nvPr/>
        </p:nvSpPr>
        <p:spPr>
          <a:xfrm>
            <a:off x="4232053" y="187057"/>
            <a:ext cx="1074587" cy="120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1"/>
                </a:moveTo>
                <a:cubicBezTo>
                  <a:pt x="1410" y="3559"/>
                  <a:pt x="2375" y="4738"/>
                  <a:pt x="2375" y="6095"/>
                </a:cubicBezTo>
                <a:cubicBezTo>
                  <a:pt x="2375" y="7452"/>
                  <a:pt x="1410" y="8609"/>
                  <a:pt x="0" y="9009"/>
                </a:cubicBezTo>
                <a:cubicBezTo>
                  <a:pt x="0" y="10188"/>
                  <a:pt x="0" y="10188"/>
                  <a:pt x="0" y="10188"/>
                </a:cubicBezTo>
                <a:cubicBezTo>
                  <a:pt x="866" y="10233"/>
                  <a:pt x="1732" y="10344"/>
                  <a:pt x="2573" y="10566"/>
                </a:cubicBezTo>
                <a:cubicBezTo>
                  <a:pt x="4379" y="11034"/>
                  <a:pt x="6037" y="11946"/>
                  <a:pt x="7324" y="13169"/>
                </a:cubicBezTo>
                <a:cubicBezTo>
                  <a:pt x="8635" y="14370"/>
                  <a:pt x="9501" y="15883"/>
                  <a:pt x="9971" y="17529"/>
                </a:cubicBezTo>
                <a:cubicBezTo>
                  <a:pt x="10120" y="18130"/>
                  <a:pt x="10219" y="18753"/>
                  <a:pt x="10268" y="19375"/>
                </a:cubicBezTo>
                <a:cubicBezTo>
                  <a:pt x="12767" y="19375"/>
                  <a:pt x="12767" y="19375"/>
                  <a:pt x="12767" y="19375"/>
                </a:cubicBezTo>
                <a:cubicBezTo>
                  <a:pt x="12841" y="19754"/>
                  <a:pt x="12841" y="19754"/>
                  <a:pt x="12841" y="19754"/>
                </a:cubicBezTo>
                <a:cubicBezTo>
                  <a:pt x="13014" y="20821"/>
                  <a:pt x="14029" y="21600"/>
                  <a:pt x="15216" y="21600"/>
                </a:cubicBezTo>
                <a:cubicBezTo>
                  <a:pt x="16404" y="21600"/>
                  <a:pt x="17394" y="20821"/>
                  <a:pt x="17592" y="19776"/>
                </a:cubicBezTo>
                <a:cubicBezTo>
                  <a:pt x="17641" y="19375"/>
                  <a:pt x="17641" y="19375"/>
                  <a:pt x="17641" y="19375"/>
                </a:cubicBezTo>
                <a:cubicBezTo>
                  <a:pt x="21600" y="19375"/>
                  <a:pt x="21600" y="19375"/>
                  <a:pt x="21600" y="19375"/>
                </a:cubicBezTo>
                <a:cubicBezTo>
                  <a:pt x="21600" y="18842"/>
                  <a:pt x="21551" y="18308"/>
                  <a:pt x="21476" y="17774"/>
                </a:cubicBezTo>
                <a:cubicBezTo>
                  <a:pt x="20437" y="17596"/>
                  <a:pt x="19423" y="17418"/>
                  <a:pt x="18359" y="17307"/>
                </a:cubicBezTo>
                <a:cubicBezTo>
                  <a:pt x="18012" y="15750"/>
                  <a:pt x="18012" y="15750"/>
                  <a:pt x="18012" y="15750"/>
                </a:cubicBezTo>
                <a:cubicBezTo>
                  <a:pt x="17518" y="14237"/>
                  <a:pt x="17518" y="14237"/>
                  <a:pt x="17518" y="14237"/>
                </a:cubicBezTo>
                <a:cubicBezTo>
                  <a:pt x="18408" y="13703"/>
                  <a:pt x="19225" y="13125"/>
                  <a:pt x="20066" y="12524"/>
                </a:cubicBezTo>
                <a:cubicBezTo>
                  <a:pt x="19423" y="10989"/>
                  <a:pt x="18482" y="9543"/>
                  <a:pt x="17443" y="8208"/>
                </a:cubicBezTo>
                <a:cubicBezTo>
                  <a:pt x="16429" y="8498"/>
                  <a:pt x="15414" y="8854"/>
                  <a:pt x="14449" y="9209"/>
                </a:cubicBezTo>
                <a:cubicBezTo>
                  <a:pt x="14078" y="8809"/>
                  <a:pt x="13732" y="8386"/>
                  <a:pt x="13287" y="8008"/>
                </a:cubicBezTo>
                <a:cubicBezTo>
                  <a:pt x="12866" y="7652"/>
                  <a:pt x="12470" y="7252"/>
                  <a:pt x="12000" y="6918"/>
                </a:cubicBezTo>
                <a:cubicBezTo>
                  <a:pt x="12470" y="6073"/>
                  <a:pt x="12891" y="5183"/>
                  <a:pt x="13262" y="4293"/>
                </a:cubicBezTo>
                <a:cubicBezTo>
                  <a:pt x="11827" y="3270"/>
                  <a:pt x="10268" y="2402"/>
                  <a:pt x="8586" y="1735"/>
                </a:cubicBezTo>
                <a:cubicBezTo>
                  <a:pt x="7868" y="2469"/>
                  <a:pt x="7200" y="3203"/>
                  <a:pt x="6581" y="3960"/>
                </a:cubicBezTo>
                <a:cubicBezTo>
                  <a:pt x="6037" y="3737"/>
                  <a:pt x="5468" y="3604"/>
                  <a:pt x="4899" y="3426"/>
                </a:cubicBezTo>
                <a:cubicBezTo>
                  <a:pt x="4355" y="3270"/>
                  <a:pt x="3761" y="3181"/>
                  <a:pt x="3192" y="3070"/>
                </a:cubicBezTo>
                <a:cubicBezTo>
                  <a:pt x="3093" y="2113"/>
                  <a:pt x="2994" y="1135"/>
                  <a:pt x="2796" y="200"/>
                </a:cubicBezTo>
                <a:cubicBezTo>
                  <a:pt x="1880" y="111"/>
                  <a:pt x="940" y="22"/>
                  <a:pt x="0" y="0"/>
                </a:cubicBezTo>
                <a:lnTo>
                  <a:pt x="0" y="3181"/>
                </a:lnTo>
                <a:close/>
              </a:path>
            </a:pathLst>
          </a:custGeom>
          <a:solidFill>
            <a:schemeClr val="accent6"/>
          </a:solidFill>
          <a:ln w="12700" cmpd="sng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Shape 6916"/>
          <p:cNvSpPr/>
          <p:nvPr/>
        </p:nvSpPr>
        <p:spPr>
          <a:xfrm>
            <a:off x="3116368" y="1202233"/>
            <a:ext cx="1066880" cy="1197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0"/>
                </a:moveTo>
                <a:cubicBezTo>
                  <a:pt x="20205" y="18127"/>
                  <a:pt x="19233" y="16984"/>
                  <a:pt x="19233" y="15595"/>
                </a:cubicBezTo>
                <a:cubicBezTo>
                  <a:pt x="19233" y="14228"/>
                  <a:pt x="20205" y="13063"/>
                  <a:pt x="21600" y="12682"/>
                </a:cubicBezTo>
                <a:cubicBezTo>
                  <a:pt x="21600" y="11338"/>
                  <a:pt x="21600" y="11338"/>
                  <a:pt x="21600" y="11338"/>
                </a:cubicBezTo>
                <a:cubicBezTo>
                  <a:pt x="20778" y="11293"/>
                  <a:pt x="19956" y="11181"/>
                  <a:pt x="19158" y="10957"/>
                </a:cubicBezTo>
                <a:cubicBezTo>
                  <a:pt x="17365" y="10486"/>
                  <a:pt x="15696" y="9590"/>
                  <a:pt x="14400" y="8358"/>
                </a:cubicBezTo>
                <a:cubicBezTo>
                  <a:pt x="13080" y="7148"/>
                  <a:pt x="12208" y="5602"/>
                  <a:pt x="11709" y="3966"/>
                </a:cubicBezTo>
                <a:cubicBezTo>
                  <a:pt x="11560" y="3383"/>
                  <a:pt x="11485" y="2801"/>
                  <a:pt x="11435" y="2218"/>
                </a:cubicBezTo>
                <a:cubicBezTo>
                  <a:pt x="9841" y="2218"/>
                  <a:pt x="9841" y="2218"/>
                  <a:pt x="9841" y="2218"/>
                </a:cubicBezTo>
                <a:cubicBezTo>
                  <a:pt x="9766" y="1837"/>
                  <a:pt x="9766" y="1837"/>
                  <a:pt x="9766" y="1837"/>
                </a:cubicBezTo>
                <a:cubicBezTo>
                  <a:pt x="9592" y="784"/>
                  <a:pt x="8570" y="0"/>
                  <a:pt x="7374" y="0"/>
                </a:cubicBezTo>
                <a:cubicBezTo>
                  <a:pt x="6179" y="0"/>
                  <a:pt x="5182" y="784"/>
                  <a:pt x="4983" y="1837"/>
                </a:cubicBezTo>
                <a:cubicBezTo>
                  <a:pt x="4933" y="2218"/>
                  <a:pt x="4933" y="2218"/>
                  <a:pt x="4933" y="2218"/>
                </a:cubicBezTo>
                <a:cubicBezTo>
                  <a:pt x="0" y="2218"/>
                  <a:pt x="0" y="2218"/>
                  <a:pt x="0" y="2218"/>
                </a:cubicBezTo>
                <a:cubicBezTo>
                  <a:pt x="25" y="2711"/>
                  <a:pt x="75" y="3204"/>
                  <a:pt x="125" y="3697"/>
                </a:cubicBezTo>
                <a:cubicBezTo>
                  <a:pt x="1196" y="3899"/>
                  <a:pt x="2217" y="4056"/>
                  <a:pt x="3289" y="4168"/>
                </a:cubicBezTo>
                <a:cubicBezTo>
                  <a:pt x="3612" y="5736"/>
                  <a:pt x="3612" y="5736"/>
                  <a:pt x="3612" y="5736"/>
                </a:cubicBezTo>
                <a:cubicBezTo>
                  <a:pt x="4111" y="7260"/>
                  <a:pt x="4111" y="7260"/>
                  <a:pt x="4111" y="7260"/>
                </a:cubicBezTo>
                <a:cubicBezTo>
                  <a:pt x="3239" y="7820"/>
                  <a:pt x="2392" y="8380"/>
                  <a:pt x="1570" y="8985"/>
                </a:cubicBezTo>
                <a:cubicBezTo>
                  <a:pt x="2217" y="10554"/>
                  <a:pt x="3139" y="11988"/>
                  <a:pt x="4210" y="13354"/>
                </a:cubicBezTo>
                <a:cubicBezTo>
                  <a:pt x="5207" y="13063"/>
                  <a:pt x="6228" y="12705"/>
                  <a:pt x="7200" y="12324"/>
                </a:cubicBezTo>
                <a:cubicBezTo>
                  <a:pt x="7599" y="12727"/>
                  <a:pt x="7947" y="13175"/>
                  <a:pt x="8371" y="13534"/>
                </a:cubicBezTo>
                <a:cubicBezTo>
                  <a:pt x="8794" y="13915"/>
                  <a:pt x="9193" y="14318"/>
                  <a:pt x="9666" y="14632"/>
                </a:cubicBezTo>
                <a:cubicBezTo>
                  <a:pt x="9218" y="15505"/>
                  <a:pt x="8794" y="16379"/>
                  <a:pt x="8421" y="17298"/>
                </a:cubicBezTo>
                <a:cubicBezTo>
                  <a:pt x="9841" y="18329"/>
                  <a:pt x="11435" y="19180"/>
                  <a:pt x="13104" y="19852"/>
                </a:cubicBezTo>
                <a:cubicBezTo>
                  <a:pt x="13827" y="19135"/>
                  <a:pt x="14500" y="18396"/>
                  <a:pt x="15147" y="17634"/>
                </a:cubicBezTo>
                <a:cubicBezTo>
                  <a:pt x="15671" y="17858"/>
                  <a:pt x="16269" y="17970"/>
                  <a:pt x="16817" y="18149"/>
                </a:cubicBezTo>
                <a:cubicBezTo>
                  <a:pt x="17390" y="18329"/>
                  <a:pt x="17963" y="18418"/>
                  <a:pt x="18561" y="18530"/>
                </a:cubicBezTo>
                <a:cubicBezTo>
                  <a:pt x="18635" y="19494"/>
                  <a:pt x="18760" y="20457"/>
                  <a:pt x="18934" y="21398"/>
                </a:cubicBezTo>
                <a:cubicBezTo>
                  <a:pt x="19806" y="21510"/>
                  <a:pt x="20703" y="21578"/>
                  <a:pt x="21600" y="21600"/>
                </a:cubicBezTo>
                <a:lnTo>
                  <a:pt x="21600" y="18530"/>
                </a:lnTo>
                <a:close/>
              </a:path>
            </a:pathLst>
          </a:custGeom>
          <a:solidFill>
            <a:srgbClr val="336600"/>
          </a:solidFill>
          <a:ln w="12700" cmpd="sng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Shape 6917"/>
          <p:cNvSpPr/>
          <p:nvPr/>
        </p:nvSpPr>
        <p:spPr>
          <a:xfrm>
            <a:off x="4113891" y="1319839"/>
            <a:ext cx="1192749" cy="108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46" y="3107"/>
                </a:moveTo>
                <a:cubicBezTo>
                  <a:pt x="19482" y="3008"/>
                  <a:pt x="20463" y="2908"/>
                  <a:pt x="21399" y="2734"/>
                </a:cubicBezTo>
                <a:cubicBezTo>
                  <a:pt x="21511" y="1814"/>
                  <a:pt x="21578" y="920"/>
                  <a:pt x="21600" y="0"/>
                </a:cubicBezTo>
                <a:cubicBezTo>
                  <a:pt x="18769" y="0"/>
                  <a:pt x="18769" y="0"/>
                  <a:pt x="18769" y="0"/>
                </a:cubicBezTo>
                <a:cubicBezTo>
                  <a:pt x="18412" y="1491"/>
                  <a:pt x="17231" y="2461"/>
                  <a:pt x="15849" y="2461"/>
                </a:cubicBezTo>
                <a:cubicBezTo>
                  <a:pt x="14467" y="2461"/>
                  <a:pt x="13285" y="1491"/>
                  <a:pt x="12907" y="0"/>
                </a:cubicBezTo>
                <a:cubicBezTo>
                  <a:pt x="11391" y="0"/>
                  <a:pt x="11391" y="0"/>
                  <a:pt x="11391" y="0"/>
                </a:cubicBezTo>
                <a:cubicBezTo>
                  <a:pt x="11346" y="845"/>
                  <a:pt x="11235" y="1665"/>
                  <a:pt x="11012" y="2486"/>
                </a:cubicBezTo>
                <a:cubicBezTo>
                  <a:pt x="10544" y="4300"/>
                  <a:pt x="9630" y="5941"/>
                  <a:pt x="8426" y="7258"/>
                </a:cubicBezTo>
                <a:cubicBezTo>
                  <a:pt x="7222" y="8575"/>
                  <a:pt x="5684" y="9445"/>
                  <a:pt x="4057" y="9942"/>
                </a:cubicBezTo>
                <a:cubicBezTo>
                  <a:pt x="3433" y="10092"/>
                  <a:pt x="2786" y="10191"/>
                  <a:pt x="2140" y="10216"/>
                </a:cubicBezTo>
                <a:cubicBezTo>
                  <a:pt x="2140" y="12503"/>
                  <a:pt x="2140" y="12503"/>
                  <a:pt x="2140" y="12503"/>
                </a:cubicBezTo>
                <a:cubicBezTo>
                  <a:pt x="1761" y="12577"/>
                  <a:pt x="1761" y="12577"/>
                  <a:pt x="1761" y="12577"/>
                </a:cubicBezTo>
                <a:cubicBezTo>
                  <a:pt x="736" y="12801"/>
                  <a:pt x="0" y="13770"/>
                  <a:pt x="0" y="14939"/>
                </a:cubicBezTo>
                <a:cubicBezTo>
                  <a:pt x="0" y="16132"/>
                  <a:pt x="736" y="17101"/>
                  <a:pt x="1761" y="17325"/>
                </a:cubicBezTo>
                <a:cubicBezTo>
                  <a:pt x="2140" y="17399"/>
                  <a:pt x="2140" y="17399"/>
                  <a:pt x="2140" y="17399"/>
                </a:cubicBezTo>
                <a:cubicBezTo>
                  <a:pt x="2140" y="21600"/>
                  <a:pt x="2140" y="21600"/>
                  <a:pt x="2140" y="21600"/>
                </a:cubicBezTo>
                <a:cubicBezTo>
                  <a:pt x="2697" y="21600"/>
                  <a:pt x="3254" y="21550"/>
                  <a:pt x="3789" y="21476"/>
                </a:cubicBezTo>
                <a:cubicBezTo>
                  <a:pt x="3990" y="20432"/>
                  <a:pt x="4146" y="19413"/>
                  <a:pt x="4258" y="18344"/>
                </a:cubicBezTo>
                <a:cubicBezTo>
                  <a:pt x="5818" y="18021"/>
                  <a:pt x="5818" y="18021"/>
                  <a:pt x="5818" y="18021"/>
                </a:cubicBezTo>
                <a:cubicBezTo>
                  <a:pt x="7356" y="17499"/>
                  <a:pt x="7356" y="17499"/>
                  <a:pt x="7356" y="17499"/>
                </a:cubicBezTo>
                <a:cubicBezTo>
                  <a:pt x="7891" y="18394"/>
                  <a:pt x="8448" y="19214"/>
                  <a:pt x="9050" y="20059"/>
                </a:cubicBezTo>
                <a:cubicBezTo>
                  <a:pt x="10611" y="19413"/>
                  <a:pt x="12037" y="18468"/>
                  <a:pt x="13397" y="17424"/>
                </a:cubicBezTo>
                <a:cubicBezTo>
                  <a:pt x="13107" y="16405"/>
                  <a:pt x="12750" y="15386"/>
                  <a:pt x="12372" y="14417"/>
                </a:cubicBezTo>
                <a:cubicBezTo>
                  <a:pt x="12773" y="14044"/>
                  <a:pt x="13219" y="13696"/>
                  <a:pt x="13575" y="13248"/>
                </a:cubicBezTo>
                <a:cubicBezTo>
                  <a:pt x="13954" y="12826"/>
                  <a:pt x="14355" y="12453"/>
                  <a:pt x="14667" y="11981"/>
                </a:cubicBezTo>
                <a:cubicBezTo>
                  <a:pt x="15515" y="12428"/>
                  <a:pt x="16406" y="12826"/>
                  <a:pt x="17320" y="13223"/>
                </a:cubicBezTo>
                <a:cubicBezTo>
                  <a:pt x="18346" y="11782"/>
                  <a:pt x="19193" y="10216"/>
                  <a:pt x="19861" y="8526"/>
                </a:cubicBezTo>
                <a:cubicBezTo>
                  <a:pt x="19148" y="7805"/>
                  <a:pt x="18412" y="7134"/>
                  <a:pt x="17654" y="6512"/>
                </a:cubicBezTo>
                <a:cubicBezTo>
                  <a:pt x="17877" y="5965"/>
                  <a:pt x="17989" y="5394"/>
                  <a:pt x="18167" y="4822"/>
                </a:cubicBezTo>
                <a:cubicBezTo>
                  <a:pt x="18346" y="4275"/>
                  <a:pt x="18412" y="3679"/>
                  <a:pt x="18546" y="310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B5FE0340-A361-4027-8D38-AD725E707875}"/>
              </a:ext>
            </a:extLst>
          </p:cNvPr>
          <p:cNvGrpSpPr/>
          <p:nvPr/>
        </p:nvGrpSpPr>
        <p:grpSpPr>
          <a:xfrm>
            <a:off x="416198" y="204945"/>
            <a:ext cx="1852009" cy="868387"/>
            <a:chOff x="6728810" y="1474095"/>
            <a:chExt cx="2469345" cy="1157847"/>
          </a:xfrm>
        </p:grpSpPr>
        <p:sp>
          <p:nvSpPr>
            <p:cNvPr id="22" name="文本框 20">
              <a:extLst>
                <a:ext uri="{FF2B5EF4-FFF2-40B4-BE49-F238E27FC236}">
                  <a16:creationId xmlns="" xmlns:a16="http://schemas.microsoft.com/office/drawing/2014/main" id="{714EA6E6-C9AA-43F2-BDAE-845D9FA4DB58}"/>
                </a:ext>
              </a:extLst>
            </p:cNvPr>
            <p:cNvSpPr txBox="1"/>
            <p:nvPr/>
          </p:nvSpPr>
          <p:spPr>
            <a:xfrm>
              <a:off x="7115970" y="1900633"/>
              <a:ext cx="1951312" cy="73130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sz="1300" b="1" spc="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/>
                </a:rPr>
                <a:t>完善组织建设</a:t>
              </a:r>
              <a:endParaRPr lang="en-US" altLang="zh-CN" sz="1300" b="1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300" b="1" spc="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/>
                </a:rPr>
                <a:t>加强顶层谋划</a:t>
              </a:r>
              <a:endParaRPr lang="en-US" altLang="zh-CN" sz="1300" b="1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endParaRPr>
            </a:p>
          </p:txBody>
        </p:sp>
        <p:sp>
          <p:nvSpPr>
            <p:cNvPr id="23" name="文本框 21">
              <a:extLst>
                <a:ext uri="{FF2B5EF4-FFF2-40B4-BE49-F238E27FC236}">
                  <a16:creationId xmlns="" xmlns:a16="http://schemas.microsoft.com/office/drawing/2014/main" id="{84A59E26-DA2B-406C-B8C9-D8633C1CF6E1}"/>
                </a:ext>
              </a:extLst>
            </p:cNvPr>
            <p:cNvSpPr txBox="1"/>
            <p:nvPr/>
          </p:nvSpPr>
          <p:spPr>
            <a:xfrm>
              <a:off x="6728810" y="1474095"/>
              <a:ext cx="2469345" cy="8716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  <a:latin typeface="微软雅黑"/>
                </a:rPr>
                <a:t>“引领式”站位</a:t>
              </a:r>
              <a:endParaRPr lang="zh-CN" altLang="en-US" b="1" dirty="0">
                <a:solidFill>
                  <a:srgbClr val="C00000"/>
                </a:solidFill>
                <a:latin typeface="微软雅黑"/>
              </a:endParaRPr>
            </a:p>
            <a:p>
              <a:pPr algn="ctr">
                <a:lnSpc>
                  <a:spcPct val="114000"/>
                </a:lnSpc>
              </a:pPr>
              <a:endPara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33" name="Shape 6926"/>
          <p:cNvSpPr/>
          <p:nvPr/>
        </p:nvSpPr>
        <p:spPr>
          <a:xfrm>
            <a:off x="2334880" y="2065677"/>
            <a:ext cx="957017" cy="446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431988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prstClr val="black"/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 rot="18820815">
            <a:off x="3320895" y="493708"/>
            <a:ext cx="1019175" cy="4000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zh-CN" altLang="en-US" sz="2000" b="1" spc="300" dirty="0">
                <a:solidFill>
                  <a:prstClr val="white"/>
                </a:solidFill>
                <a:latin typeface="微软雅黑"/>
              </a:rPr>
              <a:t>站位</a:t>
            </a:r>
          </a:p>
        </p:txBody>
      </p:sp>
      <p:sp>
        <p:nvSpPr>
          <p:cNvPr id="34" name="TextBox 33"/>
          <p:cNvSpPr txBox="1"/>
          <p:nvPr/>
        </p:nvSpPr>
        <p:spPr>
          <a:xfrm rot="3006745">
            <a:off x="4316757" y="728957"/>
            <a:ext cx="1019175" cy="4000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zh-CN" altLang="en-US" sz="2000" b="1" spc="300" dirty="0">
                <a:solidFill>
                  <a:prstClr val="white"/>
                </a:solidFill>
                <a:latin typeface="微软雅黑"/>
              </a:rPr>
              <a:t>发力</a:t>
            </a:r>
          </a:p>
        </p:txBody>
      </p:sp>
      <p:sp>
        <p:nvSpPr>
          <p:cNvPr id="35" name="TextBox 34"/>
          <p:cNvSpPr txBox="1"/>
          <p:nvPr/>
        </p:nvSpPr>
        <p:spPr>
          <a:xfrm rot="19427183">
            <a:off x="4343292" y="1576288"/>
            <a:ext cx="1019175" cy="4000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zh-CN" altLang="en-US" sz="2000" b="1" spc="300" dirty="0">
                <a:solidFill>
                  <a:prstClr val="white"/>
                </a:solidFill>
                <a:latin typeface="微软雅黑"/>
              </a:rPr>
              <a:t>宣传</a:t>
            </a:r>
          </a:p>
        </p:txBody>
      </p:sp>
      <p:sp>
        <p:nvSpPr>
          <p:cNvPr id="36" name="TextBox 35"/>
          <p:cNvSpPr txBox="1"/>
          <p:nvPr/>
        </p:nvSpPr>
        <p:spPr>
          <a:xfrm rot="3149286">
            <a:off x="3253472" y="1720191"/>
            <a:ext cx="1019175" cy="4000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zh-CN" altLang="en-US" sz="2000" b="1" spc="300" dirty="0">
                <a:solidFill>
                  <a:prstClr val="white"/>
                </a:solidFill>
                <a:latin typeface="微软雅黑"/>
              </a:rPr>
              <a:t>创新</a:t>
            </a:r>
          </a:p>
        </p:txBody>
      </p:sp>
      <p:sp>
        <p:nvSpPr>
          <p:cNvPr id="38" name="Freeform 121"/>
          <p:cNvSpPr>
            <a:spLocks noEditPoints="1" noChangeArrowheads="1"/>
          </p:cNvSpPr>
          <p:nvPr/>
        </p:nvSpPr>
        <p:spPr bwMode="auto">
          <a:xfrm>
            <a:off x="3830414" y="1030655"/>
            <a:ext cx="750570" cy="312855"/>
          </a:xfrm>
          <a:custGeom>
            <a:avLst/>
            <a:gdLst>
              <a:gd name="T0" fmla="*/ 2147483647 w 185"/>
              <a:gd name="T1" fmla="*/ 2147483647 h 153"/>
              <a:gd name="T2" fmla="*/ 2147483647 w 185"/>
              <a:gd name="T3" fmla="*/ 0 h 153"/>
              <a:gd name="T4" fmla="*/ 2147483647 w 185"/>
              <a:gd name="T5" fmla="*/ 2147483647 h 153"/>
              <a:gd name="T6" fmla="*/ 2147483647 w 185"/>
              <a:gd name="T7" fmla="*/ 2147483647 h 153"/>
              <a:gd name="T8" fmla="*/ 2147483647 w 185"/>
              <a:gd name="T9" fmla="*/ 2147483647 h 153"/>
              <a:gd name="T10" fmla="*/ 2147483647 w 185"/>
              <a:gd name="T11" fmla="*/ 2147483647 h 153"/>
              <a:gd name="T12" fmla="*/ 0 w 185"/>
              <a:gd name="T13" fmla="*/ 2147483647 h 153"/>
              <a:gd name="T14" fmla="*/ 2147483647 w 185"/>
              <a:gd name="T15" fmla="*/ 2147483647 h 153"/>
              <a:gd name="T16" fmla="*/ 2147483647 w 185"/>
              <a:gd name="T17" fmla="*/ 2147483647 h 153"/>
              <a:gd name="T18" fmla="*/ 2147483647 w 185"/>
              <a:gd name="T19" fmla="*/ 2147483647 h 153"/>
              <a:gd name="T20" fmla="*/ 2147483647 w 185"/>
              <a:gd name="T21" fmla="*/ 2147483647 h 153"/>
              <a:gd name="T22" fmla="*/ 2147483647 w 185"/>
              <a:gd name="T23" fmla="*/ 2147483647 h 153"/>
              <a:gd name="T24" fmla="*/ 2147483647 w 185"/>
              <a:gd name="T25" fmla="*/ 2147483647 h 153"/>
              <a:gd name="T26" fmla="*/ 2147483647 w 185"/>
              <a:gd name="T27" fmla="*/ 2147483647 h 153"/>
              <a:gd name="T28" fmla="*/ 2147483647 w 185"/>
              <a:gd name="T29" fmla="*/ 2147483647 h 153"/>
              <a:gd name="T30" fmla="*/ 2147483647 w 185"/>
              <a:gd name="T31" fmla="*/ 2147483647 h 15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5"/>
              <a:gd name="T49" fmla="*/ 0 h 153"/>
              <a:gd name="T50" fmla="*/ 185 w 185"/>
              <a:gd name="T51" fmla="*/ 153 h 15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5" h="153">
                <a:moveTo>
                  <a:pt x="179" y="61"/>
                </a:moveTo>
                <a:cubicBezTo>
                  <a:pt x="185" y="0"/>
                  <a:pt x="185" y="0"/>
                  <a:pt x="185" y="0"/>
                </a:cubicBezTo>
                <a:cubicBezTo>
                  <a:pt x="143" y="11"/>
                  <a:pt x="143" y="11"/>
                  <a:pt x="143" y="11"/>
                </a:cubicBezTo>
                <a:cubicBezTo>
                  <a:pt x="157" y="26"/>
                  <a:pt x="157" y="26"/>
                  <a:pt x="157" y="26"/>
                </a:cubicBezTo>
                <a:cubicBezTo>
                  <a:pt x="157" y="26"/>
                  <a:pt x="98" y="97"/>
                  <a:pt x="23" y="83"/>
                </a:cubicBezTo>
                <a:cubicBezTo>
                  <a:pt x="37" y="105"/>
                  <a:pt x="37" y="105"/>
                  <a:pt x="37" y="105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32"/>
                  <a:pt x="106" y="153"/>
                  <a:pt x="168" y="38"/>
                </a:cubicBezTo>
                <a:lnTo>
                  <a:pt x="179" y="61"/>
                </a:lnTo>
                <a:close/>
                <a:moveTo>
                  <a:pt x="26" y="125"/>
                </a:moveTo>
                <a:cubicBezTo>
                  <a:pt x="46" y="109"/>
                  <a:pt x="46" y="109"/>
                  <a:pt x="46" y="109"/>
                </a:cubicBezTo>
                <a:cubicBezTo>
                  <a:pt x="46" y="109"/>
                  <a:pt x="47" y="109"/>
                  <a:pt x="49" y="109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62" y="110"/>
                  <a:pt x="92" y="107"/>
                  <a:pt x="129" y="80"/>
                </a:cubicBezTo>
                <a:cubicBezTo>
                  <a:pt x="129" y="80"/>
                  <a:pt x="90" y="124"/>
                  <a:pt x="26" y="125"/>
                </a:cubicBezTo>
                <a:close/>
              </a:path>
            </a:pathLst>
          </a:custGeom>
          <a:solidFill>
            <a:srgbClr val="92D050"/>
          </a:solidFill>
          <a:ln w="9525" cmpd="sng">
            <a:solidFill>
              <a:schemeClr val="accent6">
                <a:lumMod val="50000"/>
              </a:schemeClr>
            </a:solidFill>
            <a:bevel/>
          </a:ln>
        </p:spPr>
        <p:txBody>
          <a:bodyPr lIns="91428" tIns="45714" rIns="91428" bIns="45714"/>
          <a:lstStyle/>
          <a:p>
            <a:endParaRPr lang="zh-CN" altLang="en-US" sz="1200">
              <a:solidFill>
                <a:prstClr val="black"/>
              </a:solidFill>
            </a:endParaRPr>
          </a:p>
        </p:txBody>
      </p:sp>
      <p:sp>
        <p:nvSpPr>
          <p:cNvPr id="39" name="Freeform 122"/>
          <p:cNvSpPr>
            <a:spLocks noChangeArrowheads="1"/>
          </p:cNvSpPr>
          <p:nvPr/>
        </p:nvSpPr>
        <p:spPr bwMode="auto">
          <a:xfrm>
            <a:off x="4150657" y="1322060"/>
            <a:ext cx="177636" cy="275010"/>
          </a:xfrm>
          <a:custGeom>
            <a:avLst/>
            <a:gdLst>
              <a:gd name="T0" fmla="*/ 2147483647 w 44"/>
              <a:gd name="T1" fmla="*/ 0 h 134"/>
              <a:gd name="T2" fmla="*/ 2147483647 w 44"/>
              <a:gd name="T3" fmla="*/ 0 h 134"/>
              <a:gd name="T4" fmla="*/ 0 w 44"/>
              <a:gd name="T5" fmla="*/ 2147483647 h 134"/>
              <a:gd name="T6" fmla="*/ 0 w 44"/>
              <a:gd name="T7" fmla="*/ 2147483647 h 134"/>
              <a:gd name="T8" fmla="*/ 2147483647 w 44"/>
              <a:gd name="T9" fmla="*/ 2147483647 h 134"/>
              <a:gd name="T10" fmla="*/ 2147483647 w 44"/>
              <a:gd name="T11" fmla="*/ 2147483647 h 134"/>
              <a:gd name="T12" fmla="*/ 2147483647 w 44"/>
              <a:gd name="T13" fmla="*/ 0 h 1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134"/>
              <a:gd name="T23" fmla="*/ 44 w 44"/>
              <a:gd name="T24" fmla="*/ 134 h 1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134">
                <a:moveTo>
                  <a:pt x="3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5"/>
                  <a:pt x="0" y="10"/>
                </a:cubicBezTo>
                <a:cubicBezTo>
                  <a:pt x="0" y="134"/>
                  <a:pt x="0" y="134"/>
                  <a:pt x="0" y="134"/>
                </a:cubicBezTo>
                <a:cubicBezTo>
                  <a:pt x="44" y="134"/>
                  <a:pt x="44" y="134"/>
                  <a:pt x="44" y="134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5"/>
                  <a:pt x="40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 w="9525" cmpd="sng">
            <a:noFill/>
            <a:bevel/>
          </a:ln>
        </p:spPr>
        <p:txBody>
          <a:bodyPr lIns="91428" tIns="45714" rIns="91428" bIns="45714"/>
          <a:lstStyle/>
          <a:p>
            <a:endParaRPr lang="zh-CN" altLang="en-US" sz="1200">
              <a:solidFill>
                <a:prstClr val="black"/>
              </a:solidFill>
            </a:endParaRPr>
          </a:p>
        </p:txBody>
      </p:sp>
      <p:sp>
        <p:nvSpPr>
          <p:cNvPr id="40" name="Freeform 123"/>
          <p:cNvSpPr>
            <a:spLocks noChangeArrowheads="1"/>
          </p:cNvSpPr>
          <p:nvPr/>
        </p:nvSpPr>
        <p:spPr bwMode="auto">
          <a:xfrm>
            <a:off x="3915479" y="1373783"/>
            <a:ext cx="177636" cy="223288"/>
          </a:xfrm>
          <a:custGeom>
            <a:avLst/>
            <a:gdLst>
              <a:gd name="T0" fmla="*/ 2147483647 w 44"/>
              <a:gd name="T1" fmla="*/ 0 h 109"/>
              <a:gd name="T2" fmla="*/ 2147483647 w 44"/>
              <a:gd name="T3" fmla="*/ 0 h 109"/>
              <a:gd name="T4" fmla="*/ 0 w 44"/>
              <a:gd name="T5" fmla="*/ 2147483647 h 109"/>
              <a:gd name="T6" fmla="*/ 0 w 44"/>
              <a:gd name="T7" fmla="*/ 2147483647 h 109"/>
              <a:gd name="T8" fmla="*/ 2147483647 w 44"/>
              <a:gd name="T9" fmla="*/ 2147483647 h 109"/>
              <a:gd name="T10" fmla="*/ 2147483647 w 44"/>
              <a:gd name="T11" fmla="*/ 2147483647 h 109"/>
              <a:gd name="T12" fmla="*/ 2147483647 w 44"/>
              <a:gd name="T13" fmla="*/ 0 h 1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109"/>
              <a:gd name="T23" fmla="*/ 44 w 44"/>
              <a:gd name="T24" fmla="*/ 109 h 1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109">
                <a:moveTo>
                  <a:pt x="3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9"/>
                  <a:pt x="0" y="109"/>
                  <a:pt x="0" y="109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4"/>
                  <a:pt x="40" y="0"/>
                  <a:pt x="35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lIns="91428" tIns="45714" rIns="91428" bIns="45714"/>
          <a:lstStyle/>
          <a:p>
            <a:endParaRPr lang="zh-CN" altLang="en-US" sz="1200">
              <a:solidFill>
                <a:prstClr val="black"/>
              </a:solidFill>
            </a:endParaRPr>
          </a:p>
        </p:txBody>
      </p:sp>
      <p:sp>
        <p:nvSpPr>
          <p:cNvPr id="41" name="Freeform 124"/>
          <p:cNvSpPr>
            <a:spLocks noChangeArrowheads="1"/>
          </p:cNvSpPr>
          <p:nvPr/>
        </p:nvSpPr>
        <p:spPr bwMode="auto">
          <a:xfrm>
            <a:off x="4385838" y="1251419"/>
            <a:ext cx="177636" cy="345655"/>
          </a:xfrm>
          <a:custGeom>
            <a:avLst/>
            <a:gdLst>
              <a:gd name="T0" fmla="*/ 2147483647 w 44"/>
              <a:gd name="T1" fmla="*/ 0 h 169"/>
              <a:gd name="T2" fmla="*/ 2147483647 w 44"/>
              <a:gd name="T3" fmla="*/ 0 h 169"/>
              <a:gd name="T4" fmla="*/ 0 w 44"/>
              <a:gd name="T5" fmla="*/ 2147483647 h 169"/>
              <a:gd name="T6" fmla="*/ 0 w 44"/>
              <a:gd name="T7" fmla="*/ 2147483647 h 169"/>
              <a:gd name="T8" fmla="*/ 2147483647 w 44"/>
              <a:gd name="T9" fmla="*/ 2147483647 h 169"/>
              <a:gd name="T10" fmla="*/ 2147483647 w 44"/>
              <a:gd name="T11" fmla="*/ 2147483647 h 169"/>
              <a:gd name="T12" fmla="*/ 2147483647 w 44"/>
              <a:gd name="T13" fmla="*/ 0 h 1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169"/>
              <a:gd name="T23" fmla="*/ 44 w 44"/>
              <a:gd name="T24" fmla="*/ 169 h 1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169">
                <a:moveTo>
                  <a:pt x="3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69"/>
                  <a:pt x="0" y="169"/>
                  <a:pt x="0" y="169"/>
                </a:cubicBezTo>
                <a:cubicBezTo>
                  <a:pt x="44" y="169"/>
                  <a:pt x="44" y="169"/>
                  <a:pt x="44" y="16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4"/>
                  <a:pt x="40" y="0"/>
                  <a:pt x="35" y="0"/>
                </a:cubicBezTo>
                <a:close/>
              </a:path>
            </a:pathLst>
          </a:custGeom>
          <a:solidFill>
            <a:srgbClr val="006600"/>
          </a:solidFill>
          <a:ln w="9525" cmpd="sng">
            <a:noFill/>
            <a:bevel/>
          </a:ln>
        </p:spPr>
        <p:txBody>
          <a:bodyPr lIns="91428" tIns="45714" rIns="91428" bIns="45714"/>
          <a:lstStyle/>
          <a:p>
            <a:endParaRPr lang="zh-CN" altLang="en-US" sz="1200">
              <a:solidFill>
                <a:prstClr val="black"/>
              </a:solidFill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B5FE0340-A361-4027-8D38-AD725E707875}"/>
              </a:ext>
            </a:extLst>
          </p:cNvPr>
          <p:cNvGrpSpPr/>
          <p:nvPr/>
        </p:nvGrpSpPr>
        <p:grpSpPr>
          <a:xfrm>
            <a:off x="5989491" y="188161"/>
            <a:ext cx="1915866" cy="868387"/>
            <a:chOff x="6728810" y="1474095"/>
            <a:chExt cx="2554487" cy="1157848"/>
          </a:xfrm>
        </p:grpSpPr>
        <p:sp>
          <p:nvSpPr>
            <p:cNvPr id="43" name="文本框 20">
              <a:extLst>
                <a:ext uri="{FF2B5EF4-FFF2-40B4-BE49-F238E27FC236}">
                  <a16:creationId xmlns="" xmlns:a16="http://schemas.microsoft.com/office/drawing/2014/main" id="{714EA6E6-C9AA-43F2-BDAE-845D9FA4DB58}"/>
                </a:ext>
              </a:extLst>
            </p:cNvPr>
            <p:cNvSpPr txBox="1"/>
            <p:nvPr/>
          </p:nvSpPr>
          <p:spPr>
            <a:xfrm>
              <a:off x="7115969" y="1900633"/>
              <a:ext cx="2167328" cy="7313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sz="1300" b="1" spc="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/>
                </a:rPr>
                <a:t>抓住关键少数</a:t>
              </a:r>
              <a:endParaRPr lang="en-US" altLang="zh-CN" sz="1300" b="1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300" b="1" spc="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/>
                </a:rPr>
                <a:t>众志成城求长效</a:t>
              </a:r>
              <a:endParaRPr lang="en-US" altLang="zh-CN" sz="1300" b="1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endParaRPr>
            </a:p>
          </p:txBody>
        </p:sp>
        <p:sp>
          <p:nvSpPr>
            <p:cNvPr id="44" name="文本框 21">
              <a:extLst>
                <a:ext uri="{FF2B5EF4-FFF2-40B4-BE49-F238E27FC236}">
                  <a16:creationId xmlns="" xmlns:a16="http://schemas.microsoft.com/office/drawing/2014/main" id="{84A59E26-DA2B-406C-B8C9-D8633C1CF6E1}"/>
                </a:ext>
              </a:extLst>
            </p:cNvPr>
            <p:cNvSpPr txBox="1"/>
            <p:nvPr/>
          </p:nvSpPr>
          <p:spPr>
            <a:xfrm>
              <a:off x="6728810" y="1474095"/>
              <a:ext cx="2469344" cy="8716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  <a:latin typeface="微软雅黑"/>
                </a:rPr>
                <a:t>“分层式”发力</a:t>
              </a:r>
              <a:endParaRPr lang="zh-CN" altLang="en-US" b="1" dirty="0">
                <a:solidFill>
                  <a:srgbClr val="C00000"/>
                </a:solidFill>
                <a:latin typeface="微软雅黑"/>
              </a:endParaRPr>
            </a:p>
            <a:p>
              <a:pPr algn="ctr">
                <a:lnSpc>
                  <a:spcPct val="114000"/>
                </a:lnSpc>
              </a:pPr>
              <a:endPara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B5FE0340-A361-4027-8D38-AD725E707875}"/>
              </a:ext>
            </a:extLst>
          </p:cNvPr>
          <p:cNvGrpSpPr/>
          <p:nvPr/>
        </p:nvGrpSpPr>
        <p:grpSpPr>
          <a:xfrm>
            <a:off x="185769" y="1485429"/>
            <a:ext cx="2505074" cy="899038"/>
            <a:chOff x="6374648" y="1235162"/>
            <a:chExt cx="3340098" cy="1198716"/>
          </a:xfrm>
        </p:grpSpPr>
        <p:sp>
          <p:nvSpPr>
            <p:cNvPr id="46" name="文本框 20">
              <a:extLst>
                <a:ext uri="{FF2B5EF4-FFF2-40B4-BE49-F238E27FC236}">
                  <a16:creationId xmlns="" xmlns:a16="http://schemas.microsoft.com/office/drawing/2014/main" id="{714EA6E6-C9AA-43F2-BDAE-845D9FA4DB58}"/>
                </a:ext>
              </a:extLst>
            </p:cNvPr>
            <p:cNvSpPr txBox="1"/>
            <p:nvPr/>
          </p:nvSpPr>
          <p:spPr>
            <a:xfrm>
              <a:off x="6374648" y="1702569"/>
              <a:ext cx="3340098" cy="73130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sz="1300" b="1" spc="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/>
                </a:rPr>
                <a:t>以点带面稳推进</a:t>
              </a:r>
              <a:endParaRPr lang="en-US" altLang="zh-CN" sz="1300" b="1" spc="5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300" b="1" spc="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/>
                </a:rPr>
                <a:t>实现社区绿色生态微循环</a:t>
              </a:r>
              <a:endParaRPr lang="en-US" altLang="zh-CN" sz="1300" b="1" spc="5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endParaRPr>
            </a:p>
          </p:txBody>
        </p:sp>
        <p:sp>
          <p:nvSpPr>
            <p:cNvPr id="47" name="文本框 21">
              <a:extLst>
                <a:ext uri="{FF2B5EF4-FFF2-40B4-BE49-F238E27FC236}">
                  <a16:creationId xmlns="" xmlns:a16="http://schemas.microsoft.com/office/drawing/2014/main" id="{84A59E26-DA2B-406C-B8C9-D8633C1CF6E1}"/>
                </a:ext>
              </a:extLst>
            </p:cNvPr>
            <p:cNvSpPr txBox="1"/>
            <p:nvPr/>
          </p:nvSpPr>
          <p:spPr>
            <a:xfrm>
              <a:off x="6729952" y="1235162"/>
              <a:ext cx="2469344" cy="8716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  <a:latin typeface="微软雅黑"/>
                </a:rPr>
                <a:t>“项目式”创新</a:t>
              </a:r>
              <a:endParaRPr lang="zh-CN" altLang="en-US" b="1" dirty="0">
                <a:solidFill>
                  <a:srgbClr val="C00000"/>
                </a:solidFill>
                <a:latin typeface="微软雅黑"/>
              </a:endParaRPr>
            </a:p>
            <a:p>
              <a:pPr algn="ctr">
                <a:lnSpc>
                  <a:spcPct val="114000"/>
                </a:lnSpc>
              </a:pPr>
              <a:endPara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="" xmlns:a16="http://schemas.microsoft.com/office/drawing/2014/main" id="{B5FE0340-A361-4027-8D38-AD725E707875}"/>
              </a:ext>
            </a:extLst>
          </p:cNvPr>
          <p:cNvGrpSpPr/>
          <p:nvPr/>
        </p:nvGrpSpPr>
        <p:grpSpPr>
          <a:xfrm>
            <a:off x="6053351" y="1448306"/>
            <a:ext cx="1883862" cy="899542"/>
            <a:chOff x="6729952" y="1235162"/>
            <a:chExt cx="2511814" cy="1199387"/>
          </a:xfrm>
        </p:grpSpPr>
        <p:sp>
          <p:nvSpPr>
            <p:cNvPr id="49" name="文本框 20">
              <a:extLst>
                <a:ext uri="{FF2B5EF4-FFF2-40B4-BE49-F238E27FC236}">
                  <a16:creationId xmlns="" xmlns:a16="http://schemas.microsoft.com/office/drawing/2014/main" id="{714EA6E6-C9AA-43F2-BDAE-845D9FA4DB58}"/>
                </a:ext>
              </a:extLst>
            </p:cNvPr>
            <p:cNvSpPr txBox="1"/>
            <p:nvPr/>
          </p:nvSpPr>
          <p:spPr>
            <a:xfrm>
              <a:off x="7048182" y="1703240"/>
              <a:ext cx="2193584" cy="73130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sz="1300" b="1" spc="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/>
                </a:rPr>
                <a:t>凝聚广泛共识</a:t>
              </a:r>
              <a:endParaRPr lang="en-US" altLang="zh-CN" sz="1300" b="1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300" b="1" spc="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/>
                </a:rPr>
                <a:t>多管齐下转观念</a:t>
              </a:r>
              <a:endParaRPr lang="en-US" altLang="zh-CN" sz="1300" b="1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endParaRPr>
            </a:p>
          </p:txBody>
        </p:sp>
        <p:sp>
          <p:nvSpPr>
            <p:cNvPr id="50" name="文本框 21">
              <a:extLst>
                <a:ext uri="{FF2B5EF4-FFF2-40B4-BE49-F238E27FC236}">
                  <a16:creationId xmlns="" xmlns:a16="http://schemas.microsoft.com/office/drawing/2014/main" id="{84A59E26-DA2B-406C-B8C9-D8633C1CF6E1}"/>
                </a:ext>
              </a:extLst>
            </p:cNvPr>
            <p:cNvSpPr txBox="1"/>
            <p:nvPr/>
          </p:nvSpPr>
          <p:spPr>
            <a:xfrm>
              <a:off x="6729952" y="1235162"/>
              <a:ext cx="2469345" cy="8716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  <a:latin typeface="微软雅黑"/>
                </a:rPr>
                <a:t>“融合式”宣传</a:t>
              </a:r>
              <a:endParaRPr lang="zh-CN" altLang="en-US" b="1" dirty="0">
                <a:solidFill>
                  <a:srgbClr val="C00000"/>
                </a:solidFill>
                <a:latin typeface="微软雅黑"/>
              </a:endParaRPr>
            </a:p>
            <a:p>
              <a:pPr algn="ctr">
                <a:lnSpc>
                  <a:spcPct val="114000"/>
                </a:lnSpc>
              </a:pPr>
              <a:endPara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01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Content="1"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6" grpId="0" animBg="1"/>
      <p:bldP spid="18" grpId="0" animBg="1"/>
      <p:bldP spid="19" grpId="0" animBg="1"/>
      <p:bldP spid="33" grpId="0" animBg="1"/>
      <p:bldP spid="38" grpId="0" animBg="1"/>
      <p:bldP spid="39" grpId="0" animBg="1"/>
      <p:bldP spid="40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毕业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preset"/>
  <p:tag name="KSO_WM_TEMPLATE_INDEX" val="11"/>
  <p:tag name="KSO_WM_UNIT_TYPE" val="b"/>
  <p:tag name="KSO_WM_UNIT_INDEX" val="1"/>
  <p:tag name="KSO_WM_UNIT_ID" val="256*b*1"/>
  <p:tag name="KSO_WM_UNIT_CLEAR" val="1"/>
  <p:tag name="KSO_WM_UNIT_LAYERLEVEL" val="1"/>
  <p:tag name="KSO_WM_UNIT_VALUE" val="140"/>
  <p:tag name="KSO_WM_UNIT_ISCONTENTSTITLE" val="0"/>
  <p:tag name="KSO_WM_UNIT_HIGHLIGHT" val="0"/>
  <p:tag name="KSO_WM_UNIT_COMPATIBLE" val="0"/>
  <p:tag name="KSO_WM_UNIT_PRESET_TEXT" val="请在此处添加副标题"/>
  <p:tag name="KSO_WM_BEAUTIFY_FLAG" val="#wm#"/>
  <p:tag name="KSO_WM_TAG_VERSION" val="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heme/theme1.xml><?xml version="1.0" encoding="utf-8"?>
<a:theme xmlns:a="http://schemas.openxmlformats.org/drawingml/2006/main" name="2_Office 主题">
  <a:themeElements>
    <a:clrScheme name="市镇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7E17"/>
      </a:accent1>
      <a:accent2>
        <a:srgbClr val="D6AB0C"/>
      </a:accent2>
      <a:accent3>
        <a:srgbClr val="42AC84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市镇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3013</TotalTime>
  <Words>211</Words>
  <Application>Microsoft Office PowerPoint</Application>
  <PresentationFormat>自定义</PresentationFormat>
  <Paragraphs>57</Paragraphs>
  <Slides>47</Slides>
  <Notes>10</Notes>
  <HiddenSlides>0</HiddenSlides>
  <MMClips>0</MMClips>
  <ScaleCrop>false</ScaleCrop>
  <HeadingPairs>
    <vt:vector size="6" baseType="variant">
      <vt:variant>
        <vt:lpstr>主题</vt:lpstr>
      </vt:variant>
      <vt:variant>
        <vt:i4>8</vt:i4>
      </vt:variant>
      <vt:variant>
        <vt:lpstr>幻灯片标题</vt:lpstr>
      </vt:variant>
      <vt:variant>
        <vt:i4>47</vt:i4>
      </vt:variant>
      <vt:variant>
        <vt:lpstr>自定义放映</vt:lpstr>
      </vt:variant>
      <vt:variant>
        <vt:i4>1</vt:i4>
      </vt:variant>
    </vt:vector>
  </HeadingPairs>
  <TitlesOfParts>
    <vt:vector size="56" baseType="lpstr">
      <vt:lpstr>2_Office 主题</vt:lpstr>
      <vt:lpstr>3_Office 主题</vt:lpstr>
      <vt:lpstr>默认设计模板</vt:lpstr>
      <vt:lpstr>4_Office 主题</vt:lpstr>
      <vt:lpstr>5_Office 主题</vt:lpstr>
      <vt:lpstr>1_默认设计模板</vt:lpstr>
      <vt:lpstr>Office 主题</vt:lpstr>
      <vt:lpstr>7_Office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</dc:title>
  <dc:creator>lenovo</dc:creator>
  <cp:lastModifiedBy>Administrator</cp:lastModifiedBy>
  <cp:revision>410</cp:revision>
  <dcterms:created xsi:type="dcterms:W3CDTF">2019-05-15T00:40:00Z</dcterms:created>
  <dcterms:modified xsi:type="dcterms:W3CDTF">2020-07-13T19:26:19Z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