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9"/>
  </p:notesMasterIdLst>
  <p:sldIdLst>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微软用户" initials="微软用户" lastIdx="1" clrIdx="0"/>
  <p:cmAuthor id="2" name="6062" initials="6" lastIdx="1" clrIdx="0"/>
  <p:cmAuthor id="3" name="pyq" initials="P" lastIdx="8" clrIdx="1"/>
  <p:cmAuthor id="4" name="Administrator" initials="A" lastIdx="2" clrIdx="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5B9BD5"/>
    <a:srgbClr val="BFBFBF"/>
    <a:srgbClr val="005DA2"/>
    <a:srgbClr val="FFC000"/>
    <a:srgbClr val="4472C4"/>
    <a:srgbClr val="ED7D31"/>
    <a:srgbClr val="A5A5A5"/>
    <a:srgbClr val="0068B7"/>
    <a:srgbClr val="70BDD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ä¸­åº¦æ ·å¼ 2 - å¼ºè°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906" autoAdjust="0"/>
  </p:normalViewPr>
  <p:slideViewPr>
    <p:cSldViewPr snapToGrid="0">
      <p:cViewPr varScale="1">
        <p:scale>
          <a:sx n="53" d="100"/>
          <a:sy n="53" d="100"/>
        </p:scale>
        <p:origin x="1152" y="44"/>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5084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105084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39FE88-7169-43B9-B5B0-32D95C3FB076}" type="datetimeFigureOut">
              <a:rPr lang="zh-CN" altLang="en-US" smtClean="0"/>
              <a:t>2024/4/26</a:t>
            </a:fld>
            <a:endParaRPr lang="zh-CN" altLang="en-US"/>
          </a:p>
        </p:txBody>
      </p:sp>
      <p:sp>
        <p:nvSpPr>
          <p:cNvPr id="105084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105084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5084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105084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582E55-A23A-444E-B530-C7F9A613A167}"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1" name="幻灯片图像占位符 1"/>
          <p:cNvSpPr>
            <a:spLocks noGrp="1" noRot="1" noChangeAspect="1"/>
          </p:cNvSpPr>
          <p:nvPr>
            <p:ph type="sldImg"/>
          </p:nvPr>
        </p:nvSpPr>
        <p:spPr>
          <a:xfrm>
            <a:off x="381000" y="685800"/>
            <a:ext cx="6096000" cy="3429000"/>
          </a:xfrm>
        </p:spPr>
      </p:sp>
      <p:sp>
        <p:nvSpPr>
          <p:cNvPr id="1048602" name="备注占位符 2"/>
          <p:cNvSpPr>
            <a:spLocks noGrp="1"/>
          </p:cNvSpPr>
          <p:nvPr>
            <p:ph type="body" idx="1"/>
          </p:nvPr>
        </p:nvSpPr>
        <p:spPr/>
        <p:txBody>
          <a:bodyPr/>
          <a:lstStyle/>
          <a:p>
            <a:pPr>
              <a:lnSpc>
                <a:spcPct val="150000"/>
              </a:lnSpc>
            </a:pPr>
            <a:endParaRPr lang="en-US" altLang="zh-CN" dirty="0"/>
          </a:p>
        </p:txBody>
      </p:sp>
      <p:sp>
        <p:nvSpPr>
          <p:cNvPr id="1048603" name="灯片编号占位符 3"/>
          <p:cNvSpPr>
            <a:spLocks noGrp="1"/>
          </p:cNvSpPr>
          <p:nvPr>
            <p:ph type="sldNum" sz="quarter" idx="10"/>
          </p:nvPr>
        </p:nvSpPr>
        <p:spPr/>
        <p:txBody>
          <a:bodyPr/>
          <a:lstStyle/>
          <a:p>
            <a:fld id="{8A9219E4-1B82-4F1A-B7A8-A76BE1713289}" type="slidenum">
              <a:rPr lang="zh-CN" altLang="en-US" smtClean="0"/>
              <a:t>2</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527"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ln>
        </p:spPr>
      </p:sp>
      <p:sp>
        <p:nvSpPr>
          <p:cNvPr id="1049528" name="备注占位符 2"/>
          <p:cNvSpPr>
            <a:spLocks noGrp="1"/>
          </p:cNvSpPr>
          <p:nvPr>
            <p:ph type="body" idx="1"/>
          </p:nvPr>
        </p:nvSpPr>
        <p:spPr bwMode="auto"/>
        <p:txBody>
          <a:bodyPr wrap="square" numCol="1" anchor="t" anchorCtr="0" compatLnSpc="1"/>
          <a:lstStyle/>
          <a:p>
            <a:pPr indent="0" algn="just">
              <a:lnSpc>
                <a:spcPct val="150000"/>
              </a:lnSpc>
            </a:pPr>
            <a:endParaRPr lang="zh-CN" altLang="en-US" dirty="0"/>
          </a:p>
        </p:txBody>
      </p:sp>
      <p:sp>
        <p:nvSpPr>
          <p:cNvPr id="1049529" name="灯片编号占位符 3"/>
          <p:cNvSpPr>
            <a:spLocks noGrp="1"/>
          </p:cNvSpPr>
          <p:nvPr>
            <p:ph type="sldNum" sz="quarter" idx="5"/>
          </p:nvPr>
        </p:nvSpPr>
        <p:spPr bwMode="auto">
          <a:noFill/>
        </p:spPr>
        <p:txBody>
          <a:bodyPr wrap="square" numCol="1" anchorCtr="0" compatLnSpc="1"/>
          <a:lstStyle>
            <a:lvl1pPr eaLnBrk="0" hangingPunct="0">
              <a:defRPr>
                <a:solidFill>
                  <a:schemeClr val="tx1"/>
                </a:solidFill>
                <a:latin typeface="Arial" panose="02080604020202020204" pitchFamily="34" charset="0"/>
                <a:ea typeface="宋体" pitchFamily="2" charset="-122"/>
              </a:defRPr>
            </a:lvl1pPr>
            <a:lvl2pPr marL="742950" indent="-285750" eaLnBrk="0" hangingPunct="0">
              <a:defRPr>
                <a:solidFill>
                  <a:schemeClr val="tx1"/>
                </a:solidFill>
                <a:latin typeface="Arial" panose="02080604020202020204" pitchFamily="34" charset="0"/>
                <a:ea typeface="宋体" pitchFamily="2" charset="-122"/>
              </a:defRPr>
            </a:lvl2pPr>
            <a:lvl3pPr marL="1143000" indent="-228600" eaLnBrk="0" hangingPunct="0">
              <a:defRPr>
                <a:solidFill>
                  <a:schemeClr val="tx1"/>
                </a:solidFill>
                <a:latin typeface="Arial" panose="02080604020202020204" pitchFamily="34" charset="0"/>
                <a:ea typeface="宋体" pitchFamily="2" charset="-122"/>
              </a:defRPr>
            </a:lvl3pPr>
            <a:lvl4pPr marL="1600200" indent="-228600" eaLnBrk="0" hangingPunct="0">
              <a:defRPr>
                <a:solidFill>
                  <a:schemeClr val="tx1"/>
                </a:solidFill>
                <a:latin typeface="Arial" panose="02080604020202020204" pitchFamily="34" charset="0"/>
                <a:ea typeface="宋体" pitchFamily="2" charset="-122"/>
              </a:defRPr>
            </a:lvl4pPr>
            <a:lvl5pPr marL="2057400" indent="-228600" eaLnBrk="0" hangingPunct="0">
              <a:defRPr>
                <a:solidFill>
                  <a:schemeClr val="tx1"/>
                </a:solidFill>
                <a:latin typeface="Arial" panose="02080604020202020204"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pPr>
            <a:fld id="{53C255BB-3EA2-4548-98F7-1F2A0693C7FC}" type="slidenum">
              <a:rPr kumimoji="0" lang="zh-CN" altLang="en-US" sz="1200" b="0" i="0" u="none" strike="noStrike" kern="1200" cap="none" spc="0" normalizeH="0" baseline="0" noProof="0" smtClean="0">
                <a:ln>
                  <a:noFill/>
                </a:ln>
                <a:solidFill>
                  <a:prstClr val="black"/>
                </a:solidFill>
                <a:effectLst/>
                <a:uLnTx/>
                <a:uFillTx/>
                <a:latin typeface="Arial" panose="02080604020202020204" pitchFamily="34" charset="0"/>
                <a:ea typeface="宋体" pitchFamily="2" charset="-122"/>
                <a:cs typeface="+mn-cs"/>
              </a:rPr>
              <a:t>11</a:t>
            </a:fld>
            <a:endParaRPr kumimoji="0" lang="zh-CN" altLang="en-US" sz="1200" b="0" i="0" u="none" strike="noStrike" kern="1200" cap="none" spc="0" normalizeH="0" baseline="0" noProof="0">
              <a:ln>
                <a:noFill/>
              </a:ln>
              <a:solidFill>
                <a:prstClr val="black"/>
              </a:solidFill>
              <a:effectLst/>
              <a:uLnTx/>
              <a:uFillTx/>
              <a:latin typeface="Arial" panose="02080604020202020204" pitchFamily="34" charset="0"/>
              <a:ea typeface="宋体" pitchFamily="2" charset="-122"/>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642"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ln>
        </p:spPr>
      </p:sp>
      <p:sp>
        <p:nvSpPr>
          <p:cNvPr id="1049643" name="备注占位符 2"/>
          <p:cNvSpPr>
            <a:spLocks noGrp="1"/>
          </p:cNvSpPr>
          <p:nvPr>
            <p:ph type="body" idx="1"/>
          </p:nvPr>
        </p:nvSpPr>
        <p:spPr bwMode="auto"/>
        <p:txBody>
          <a:bodyPr wrap="square" numCol="1" anchor="t" anchorCtr="0" compatLnSpc="1"/>
          <a:lstStyle/>
          <a:p>
            <a:pPr indent="0" algn="just">
              <a:lnSpc>
                <a:spcPct val="150000"/>
              </a:lnSpc>
            </a:pPr>
            <a:endParaRPr lang="zh-CN" altLang="en-US" dirty="0"/>
          </a:p>
        </p:txBody>
      </p:sp>
      <p:sp>
        <p:nvSpPr>
          <p:cNvPr id="1049644" name="灯片编号占位符 3"/>
          <p:cNvSpPr>
            <a:spLocks noGrp="1"/>
          </p:cNvSpPr>
          <p:nvPr>
            <p:ph type="sldNum" sz="quarter" idx="5"/>
          </p:nvPr>
        </p:nvSpPr>
        <p:spPr bwMode="auto">
          <a:noFill/>
        </p:spPr>
        <p:txBody>
          <a:bodyPr wrap="square" numCol="1" anchorCtr="0" compatLnSpc="1"/>
          <a:lstStyle>
            <a:lvl1pPr eaLnBrk="0" hangingPunct="0">
              <a:defRPr>
                <a:solidFill>
                  <a:schemeClr val="tx1"/>
                </a:solidFill>
                <a:latin typeface="Arial" panose="02080604020202020204" pitchFamily="34" charset="0"/>
                <a:ea typeface="宋体" pitchFamily="2" charset="-122"/>
              </a:defRPr>
            </a:lvl1pPr>
            <a:lvl2pPr marL="742950" indent="-285750" eaLnBrk="0" hangingPunct="0">
              <a:defRPr>
                <a:solidFill>
                  <a:schemeClr val="tx1"/>
                </a:solidFill>
                <a:latin typeface="Arial" panose="02080604020202020204" pitchFamily="34" charset="0"/>
                <a:ea typeface="宋体" pitchFamily="2" charset="-122"/>
              </a:defRPr>
            </a:lvl2pPr>
            <a:lvl3pPr marL="1143000" indent="-228600" eaLnBrk="0" hangingPunct="0">
              <a:defRPr>
                <a:solidFill>
                  <a:schemeClr val="tx1"/>
                </a:solidFill>
                <a:latin typeface="Arial" panose="02080604020202020204" pitchFamily="34" charset="0"/>
                <a:ea typeface="宋体" pitchFamily="2" charset="-122"/>
              </a:defRPr>
            </a:lvl3pPr>
            <a:lvl4pPr marL="1600200" indent="-228600" eaLnBrk="0" hangingPunct="0">
              <a:defRPr>
                <a:solidFill>
                  <a:schemeClr val="tx1"/>
                </a:solidFill>
                <a:latin typeface="Arial" panose="02080604020202020204" pitchFamily="34" charset="0"/>
                <a:ea typeface="宋体" pitchFamily="2" charset="-122"/>
              </a:defRPr>
            </a:lvl4pPr>
            <a:lvl5pPr marL="2057400" indent="-228600" eaLnBrk="0" hangingPunct="0">
              <a:defRPr>
                <a:solidFill>
                  <a:schemeClr val="tx1"/>
                </a:solidFill>
                <a:latin typeface="Arial" panose="02080604020202020204"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pPr>
            <a:fld id="{53C255BB-3EA2-4548-98F7-1F2A0693C7FC}" type="slidenum">
              <a:rPr kumimoji="0" lang="zh-CN" altLang="en-US" sz="1200" b="0" i="0" u="none" strike="noStrike" kern="1200" cap="none" spc="0" normalizeH="0" baseline="0" noProof="0" smtClean="0">
                <a:ln>
                  <a:noFill/>
                </a:ln>
                <a:solidFill>
                  <a:prstClr val="black"/>
                </a:solidFill>
                <a:effectLst/>
                <a:uLnTx/>
                <a:uFillTx/>
                <a:latin typeface="Arial" panose="02080604020202020204" pitchFamily="34" charset="0"/>
                <a:ea typeface="宋体" pitchFamily="2" charset="-122"/>
                <a:cs typeface="+mn-cs"/>
              </a:rPr>
              <a:t>12</a:t>
            </a:fld>
            <a:endParaRPr kumimoji="0" lang="zh-CN" altLang="en-US" sz="1200" b="0" i="0" u="none" strike="noStrike" kern="1200" cap="none" spc="0" normalizeH="0" baseline="0" noProof="0">
              <a:ln>
                <a:noFill/>
              </a:ln>
              <a:solidFill>
                <a:prstClr val="black"/>
              </a:solidFill>
              <a:effectLst/>
              <a:uLnTx/>
              <a:uFillTx/>
              <a:latin typeface="Arial" panose="02080604020202020204" pitchFamily="34" charset="0"/>
              <a:ea typeface="宋体" pitchFamily="2" charset="-122"/>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654" name="幻灯片图像占位符 1"/>
          <p:cNvSpPr>
            <a:spLocks noGrp="1" noRot="1" noChangeAspect="1"/>
          </p:cNvSpPr>
          <p:nvPr>
            <p:ph type="sldImg"/>
          </p:nvPr>
        </p:nvSpPr>
        <p:spPr>
          <a:xfrm>
            <a:off x="381000" y="685800"/>
            <a:ext cx="6096000" cy="3429000"/>
          </a:xfrm>
        </p:spPr>
      </p:sp>
      <p:sp>
        <p:nvSpPr>
          <p:cNvPr id="1049655" name="备注占位符 2"/>
          <p:cNvSpPr>
            <a:spLocks noGrp="1"/>
          </p:cNvSpPr>
          <p:nvPr>
            <p:ph type="body" idx="1"/>
          </p:nvPr>
        </p:nvSpPr>
        <p:spPr/>
        <p:txBody>
          <a:bodyPr/>
          <a:lstStyle/>
          <a:p>
            <a:pPr>
              <a:lnSpc>
                <a:spcPct val="150000"/>
              </a:lnSpc>
            </a:pPr>
            <a:endParaRPr lang="en-US" altLang="zh-CN" dirty="0"/>
          </a:p>
        </p:txBody>
      </p:sp>
      <p:sp>
        <p:nvSpPr>
          <p:cNvPr id="1049656" name="灯片编号占位符 3"/>
          <p:cNvSpPr>
            <a:spLocks noGrp="1"/>
          </p:cNvSpPr>
          <p:nvPr>
            <p:ph type="sldNum" sz="quarter" idx="10"/>
          </p:nvPr>
        </p:nvSpPr>
        <p:spPr/>
        <p:txBody>
          <a:bodyPr/>
          <a:lstStyle/>
          <a:p>
            <a:fld id="{8A9219E4-1B82-4F1A-B7A8-A76BE1713289}" type="slidenum">
              <a:rPr lang="zh-CN" altLang="en-US" smtClean="0"/>
              <a:t>13</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777"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ln>
        </p:spPr>
      </p:sp>
      <p:sp>
        <p:nvSpPr>
          <p:cNvPr id="1049778" name="备注占位符 2"/>
          <p:cNvSpPr>
            <a:spLocks noGrp="1"/>
          </p:cNvSpPr>
          <p:nvPr>
            <p:ph type="body" idx="1"/>
          </p:nvPr>
        </p:nvSpPr>
        <p:spPr bwMode="auto"/>
        <p:txBody>
          <a:bodyPr wrap="square" numCol="1" anchor="t" anchorCtr="0" compatLnSpc="1"/>
          <a:lstStyle/>
          <a:p>
            <a:pPr indent="0" algn="just">
              <a:lnSpc>
                <a:spcPct val="150000"/>
              </a:lnSpc>
            </a:pPr>
            <a:endParaRPr lang="zh-CN" altLang="en-US" dirty="0"/>
          </a:p>
        </p:txBody>
      </p:sp>
      <p:sp>
        <p:nvSpPr>
          <p:cNvPr id="1049779" name="灯片编号占位符 3"/>
          <p:cNvSpPr>
            <a:spLocks noGrp="1"/>
          </p:cNvSpPr>
          <p:nvPr>
            <p:ph type="sldNum" sz="quarter" idx="5"/>
          </p:nvPr>
        </p:nvSpPr>
        <p:spPr bwMode="auto">
          <a:noFill/>
        </p:spPr>
        <p:txBody>
          <a:bodyPr wrap="square" numCol="1" anchorCtr="0" compatLnSpc="1"/>
          <a:lstStyle>
            <a:lvl1pPr eaLnBrk="0" hangingPunct="0">
              <a:defRPr>
                <a:solidFill>
                  <a:schemeClr val="tx1"/>
                </a:solidFill>
                <a:latin typeface="Arial" panose="02080604020202020204" pitchFamily="34" charset="0"/>
                <a:ea typeface="宋体" pitchFamily="2" charset="-122"/>
              </a:defRPr>
            </a:lvl1pPr>
            <a:lvl2pPr marL="742950" indent="-285750" eaLnBrk="0" hangingPunct="0">
              <a:defRPr>
                <a:solidFill>
                  <a:schemeClr val="tx1"/>
                </a:solidFill>
                <a:latin typeface="Arial" panose="02080604020202020204" pitchFamily="34" charset="0"/>
                <a:ea typeface="宋体" pitchFamily="2" charset="-122"/>
              </a:defRPr>
            </a:lvl2pPr>
            <a:lvl3pPr marL="1143000" indent="-228600" eaLnBrk="0" hangingPunct="0">
              <a:defRPr>
                <a:solidFill>
                  <a:schemeClr val="tx1"/>
                </a:solidFill>
                <a:latin typeface="Arial" panose="02080604020202020204" pitchFamily="34" charset="0"/>
                <a:ea typeface="宋体" pitchFamily="2" charset="-122"/>
              </a:defRPr>
            </a:lvl3pPr>
            <a:lvl4pPr marL="1600200" indent="-228600" eaLnBrk="0" hangingPunct="0">
              <a:defRPr>
                <a:solidFill>
                  <a:schemeClr val="tx1"/>
                </a:solidFill>
                <a:latin typeface="Arial" panose="02080604020202020204" pitchFamily="34" charset="0"/>
                <a:ea typeface="宋体" pitchFamily="2" charset="-122"/>
              </a:defRPr>
            </a:lvl4pPr>
            <a:lvl5pPr marL="2057400" indent="-228600" eaLnBrk="0" hangingPunct="0">
              <a:defRPr>
                <a:solidFill>
                  <a:schemeClr val="tx1"/>
                </a:solidFill>
                <a:latin typeface="Arial" panose="02080604020202020204"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pPr>
            <a:fld id="{53C255BB-3EA2-4548-98F7-1F2A0693C7FC}" type="slidenum">
              <a:rPr kumimoji="0" lang="zh-CN" altLang="en-US" sz="1200" b="0" i="0" u="none" strike="noStrike" kern="1200" cap="none" spc="0" normalizeH="0" baseline="0" noProof="0" smtClean="0">
                <a:ln>
                  <a:noFill/>
                </a:ln>
                <a:solidFill>
                  <a:prstClr val="black"/>
                </a:solidFill>
                <a:effectLst/>
                <a:uLnTx/>
                <a:uFillTx/>
                <a:latin typeface="Arial" panose="02080604020202020204" pitchFamily="34" charset="0"/>
                <a:ea typeface="宋体" pitchFamily="2" charset="-122"/>
                <a:cs typeface="+mn-cs"/>
              </a:rPr>
              <a:t>14</a:t>
            </a:fld>
            <a:endParaRPr kumimoji="0" lang="zh-CN" altLang="en-US" sz="1200" b="0" i="0" u="none" strike="noStrike" kern="1200" cap="none" spc="0" normalizeH="0" baseline="0" noProof="0">
              <a:ln>
                <a:noFill/>
              </a:ln>
              <a:solidFill>
                <a:prstClr val="black"/>
              </a:solidFill>
              <a:effectLst/>
              <a:uLnTx/>
              <a:uFillTx/>
              <a:latin typeface="Arial" panose="02080604020202020204" pitchFamily="34" charset="0"/>
              <a:ea typeface="宋体" pitchFamily="2" charset="-122"/>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90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ln>
        </p:spPr>
      </p:sp>
      <p:sp>
        <p:nvSpPr>
          <p:cNvPr id="1049901" name="备注占位符 2"/>
          <p:cNvSpPr>
            <a:spLocks noGrp="1"/>
          </p:cNvSpPr>
          <p:nvPr>
            <p:ph type="body" idx="1"/>
          </p:nvPr>
        </p:nvSpPr>
        <p:spPr bwMode="auto"/>
        <p:txBody>
          <a:bodyPr wrap="square" numCol="1" anchor="t" anchorCtr="0" compatLnSpc="1"/>
          <a:lstStyle/>
          <a:p>
            <a:pPr indent="0" algn="just">
              <a:lnSpc>
                <a:spcPct val="150000"/>
              </a:lnSpc>
            </a:pPr>
            <a:endParaRPr lang="zh-CN" altLang="en-US" dirty="0"/>
          </a:p>
        </p:txBody>
      </p:sp>
      <p:sp>
        <p:nvSpPr>
          <p:cNvPr id="1049902" name="灯片编号占位符 3"/>
          <p:cNvSpPr>
            <a:spLocks noGrp="1"/>
          </p:cNvSpPr>
          <p:nvPr>
            <p:ph type="sldNum" sz="quarter" idx="5"/>
          </p:nvPr>
        </p:nvSpPr>
        <p:spPr bwMode="auto">
          <a:noFill/>
        </p:spPr>
        <p:txBody>
          <a:bodyPr wrap="square" numCol="1" anchorCtr="0" compatLnSpc="1"/>
          <a:lstStyle>
            <a:lvl1pPr eaLnBrk="0" hangingPunct="0">
              <a:defRPr>
                <a:solidFill>
                  <a:schemeClr val="tx1"/>
                </a:solidFill>
                <a:latin typeface="Arial" panose="02080604020202020204" pitchFamily="34" charset="0"/>
                <a:ea typeface="宋体" pitchFamily="2" charset="-122"/>
              </a:defRPr>
            </a:lvl1pPr>
            <a:lvl2pPr marL="742950" indent="-285750" eaLnBrk="0" hangingPunct="0">
              <a:defRPr>
                <a:solidFill>
                  <a:schemeClr val="tx1"/>
                </a:solidFill>
                <a:latin typeface="Arial" panose="02080604020202020204" pitchFamily="34" charset="0"/>
                <a:ea typeface="宋体" pitchFamily="2" charset="-122"/>
              </a:defRPr>
            </a:lvl2pPr>
            <a:lvl3pPr marL="1143000" indent="-228600" eaLnBrk="0" hangingPunct="0">
              <a:defRPr>
                <a:solidFill>
                  <a:schemeClr val="tx1"/>
                </a:solidFill>
                <a:latin typeface="Arial" panose="02080604020202020204" pitchFamily="34" charset="0"/>
                <a:ea typeface="宋体" pitchFamily="2" charset="-122"/>
              </a:defRPr>
            </a:lvl3pPr>
            <a:lvl4pPr marL="1600200" indent="-228600" eaLnBrk="0" hangingPunct="0">
              <a:defRPr>
                <a:solidFill>
                  <a:schemeClr val="tx1"/>
                </a:solidFill>
                <a:latin typeface="Arial" panose="02080604020202020204" pitchFamily="34" charset="0"/>
                <a:ea typeface="宋体" pitchFamily="2" charset="-122"/>
              </a:defRPr>
            </a:lvl4pPr>
            <a:lvl5pPr marL="2057400" indent="-228600" eaLnBrk="0" hangingPunct="0">
              <a:defRPr>
                <a:solidFill>
                  <a:schemeClr val="tx1"/>
                </a:solidFill>
                <a:latin typeface="Arial" panose="02080604020202020204"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pPr>
            <a:fld id="{53C255BB-3EA2-4548-98F7-1F2A0693C7FC}" type="slidenum">
              <a:rPr kumimoji="0" lang="zh-CN" altLang="en-US" sz="1200" b="0" i="0" u="none" strike="noStrike" kern="1200" cap="none" spc="0" normalizeH="0" baseline="0" noProof="0" smtClean="0">
                <a:ln>
                  <a:noFill/>
                </a:ln>
                <a:solidFill>
                  <a:prstClr val="black"/>
                </a:solidFill>
                <a:effectLst/>
                <a:uLnTx/>
                <a:uFillTx/>
                <a:latin typeface="Arial" panose="02080604020202020204" pitchFamily="34" charset="0"/>
                <a:ea typeface="宋体" pitchFamily="2" charset="-122"/>
                <a:cs typeface="+mn-cs"/>
              </a:rPr>
              <a:t>15</a:t>
            </a:fld>
            <a:endParaRPr kumimoji="0" lang="zh-CN" altLang="en-US" sz="1200" b="0" i="0" u="none" strike="noStrike" kern="1200" cap="none" spc="0" normalizeH="0" baseline="0" noProof="0">
              <a:ln>
                <a:noFill/>
              </a:ln>
              <a:solidFill>
                <a:prstClr val="black"/>
              </a:solidFill>
              <a:effectLst/>
              <a:uLnTx/>
              <a:uFillTx/>
              <a:latin typeface="Arial" panose="02080604020202020204" pitchFamily="34" charset="0"/>
              <a:ea typeface="宋体" pitchFamily="2" charset="-122"/>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0023"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ln>
        </p:spPr>
      </p:sp>
      <p:sp>
        <p:nvSpPr>
          <p:cNvPr id="1050024" name="备注占位符 2"/>
          <p:cNvSpPr>
            <a:spLocks noGrp="1"/>
          </p:cNvSpPr>
          <p:nvPr>
            <p:ph type="body" idx="1"/>
          </p:nvPr>
        </p:nvSpPr>
        <p:spPr bwMode="auto"/>
        <p:txBody>
          <a:bodyPr wrap="square" numCol="1" anchor="t" anchorCtr="0" compatLnSpc="1"/>
          <a:lstStyle/>
          <a:p>
            <a:pPr indent="0" algn="just">
              <a:lnSpc>
                <a:spcPct val="150000"/>
              </a:lnSpc>
            </a:pPr>
            <a:endParaRPr lang="zh-CN" altLang="en-US" dirty="0"/>
          </a:p>
        </p:txBody>
      </p:sp>
      <p:sp>
        <p:nvSpPr>
          <p:cNvPr id="1050025" name="灯片编号占位符 3"/>
          <p:cNvSpPr>
            <a:spLocks noGrp="1"/>
          </p:cNvSpPr>
          <p:nvPr>
            <p:ph type="sldNum" sz="quarter" idx="5"/>
          </p:nvPr>
        </p:nvSpPr>
        <p:spPr bwMode="auto">
          <a:noFill/>
        </p:spPr>
        <p:txBody>
          <a:bodyPr wrap="square" numCol="1" anchorCtr="0" compatLnSpc="1"/>
          <a:lstStyle>
            <a:lvl1pPr eaLnBrk="0" hangingPunct="0">
              <a:defRPr>
                <a:solidFill>
                  <a:schemeClr val="tx1"/>
                </a:solidFill>
                <a:latin typeface="Arial" panose="02080604020202020204" pitchFamily="34" charset="0"/>
                <a:ea typeface="宋体" pitchFamily="2" charset="-122"/>
              </a:defRPr>
            </a:lvl1pPr>
            <a:lvl2pPr marL="742950" indent="-285750" eaLnBrk="0" hangingPunct="0">
              <a:defRPr>
                <a:solidFill>
                  <a:schemeClr val="tx1"/>
                </a:solidFill>
                <a:latin typeface="Arial" panose="02080604020202020204" pitchFamily="34" charset="0"/>
                <a:ea typeface="宋体" pitchFamily="2" charset="-122"/>
              </a:defRPr>
            </a:lvl2pPr>
            <a:lvl3pPr marL="1143000" indent="-228600" eaLnBrk="0" hangingPunct="0">
              <a:defRPr>
                <a:solidFill>
                  <a:schemeClr val="tx1"/>
                </a:solidFill>
                <a:latin typeface="Arial" panose="02080604020202020204" pitchFamily="34" charset="0"/>
                <a:ea typeface="宋体" pitchFamily="2" charset="-122"/>
              </a:defRPr>
            </a:lvl3pPr>
            <a:lvl4pPr marL="1600200" indent="-228600" eaLnBrk="0" hangingPunct="0">
              <a:defRPr>
                <a:solidFill>
                  <a:schemeClr val="tx1"/>
                </a:solidFill>
                <a:latin typeface="Arial" panose="02080604020202020204" pitchFamily="34" charset="0"/>
                <a:ea typeface="宋体" pitchFamily="2" charset="-122"/>
              </a:defRPr>
            </a:lvl4pPr>
            <a:lvl5pPr marL="2057400" indent="-228600" eaLnBrk="0" hangingPunct="0">
              <a:defRPr>
                <a:solidFill>
                  <a:schemeClr val="tx1"/>
                </a:solidFill>
                <a:latin typeface="Arial" panose="02080604020202020204"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pPr>
            <a:fld id="{53C255BB-3EA2-4548-98F7-1F2A0693C7FC}" type="slidenum">
              <a:rPr kumimoji="0" lang="zh-CN" altLang="en-US" sz="1200" b="0" i="0" u="none" strike="noStrike" kern="1200" cap="none" spc="0" normalizeH="0" baseline="0" noProof="0" smtClean="0">
                <a:ln>
                  <a:noFill/>
                </a:ln>
                <a:solidFill>
                  <a:prstClr val="black"/>
                </a:solidFill>
                <a:effectLst/>
                <a:uLnTx/>
                <a:uFillTx/>
                <a:latin typeface="Arial" panose="02080604020202020204" pitchFamily="34" charset="0"/>
                <a:ea typeface="宋体" pitchFamily="2" charset="-122"/>
                <a:cs typeface="+mn-cs"/>
              </a:rPr>
              <a:t>16</a:t>
            </a:fld>
            <a:endParaRPr kumimoji="0" lang="zh-CN" altLang="en-US" sz="1200" b="0" i="0" u="none" strike="noStrike" kern="1200" cap="none" spc="0" normalizeH="0" baseline="0" noProof="0">
              <a:ln>
                <a:noFill/>
              </a:ln>
              <a:solidFill>
                <a:prstClr val="black"/>
              </a:solidFill>
              <a:effectLst/>
              <a:uLnTx/>
              <a:uFillTx/>
              <a:latin typeface="Arial" panose="02080604020202020204" pitchFamily="34" charset="0"/>
              <a:ea typeface="宋体" pitchFamily="2" charset="-122"/>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0146"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ln>
        </p:spPr>
      </p:sp>
      <p:sp>
        <p:nvSpPr>
          <p:cNvPr id="1050147" name="备注占位符 2"/>
          <p:cNvSpPr>
            <a:spLocks noGrp="1"/>
          </p:cNvSpPr>
          <p:nvPr>
            <p:ph type="body" idx="1"/>
          </p:nvPr>
        </p:nvSpPr>
        <p:spPr bwMode="auto"/>
        <p:txBody>
          <a:bodyPr wrap="square" numCol="1" anchor="t" anchorCtr="0" compatLnSpc="1"/>
          <a:lstStyle/>
          <a:p>
            <a:pPr indent="0" algn="just">
              <a:lnSpc>
                <a:spcPct val="150000"/>
              </a:lnSpc>
            </a:pPr>
            <a:endParaRPr lang="zh-CN" altLang="en-US" dirty="0"/>
          </a:p>
        </p:txBody>
      </p:sp>
      <p:sp>
        <p:nvSpPr>
          <p:cNvPr id="1050148" name="灯片编号占位符 3"/>
          <p:cNvSpPr>
            <a:spLocks noGrp="1"/>
          </p:cNvSpPr>
          <p:nvPr>
            <p:ph type="sldNum" sz="quarter" idx="5"/>
          </p:nvPr>
        </p:nvSpPr>
        <p:spPr bwMode="auto">
          <a:noFill/>
        </p:spPr>
        <p:txBody>
          <a:bodyPr wrap="square" numCol="1" anchorCtr="0" compatLnSpc="1"/>
          <a:lstStyle>
            <a:lvl1pPr eaLnBrk="0" hangingPunct="0">
              <a:defRPr>
                <a:solidFill>
                  <a:schemeClr val="tx1"/>
                </a:solidFill>
                <a:latin typeface="Arial" panose="02080604020202020204" pitchFamily="34" charset="0"/>
                <a:ea typeface="宋体" pitchFamily="2" charset="-122"/>
              </a:defRPr>
            </a:lvl1pPr>
            <a:lvl2pPr marL="742950" indent="-285750" eaLnBrk="0" hangingPunct="0">
              <a:defRPr>
                <a:solidFill>
                  <a:schemeClr val="tx1"/>
                </a:solidFill>
                <a:latin typeface="Arial" panose="02080604020202020204" pitchFamily="34" charset="0"/>
                <a:ea typeface="宋体" pitchFamily="2" charset="-122"/>
              </a:defRPr>
            </a:lvl2pPr>
            <a:lvl3pPr marL="1143000" indent="-228600" eaLnBrk="0" hangingPunct="0">
              <a:defRPr>
                <a:solidFill>
                  <a:schemeClr val="tx1"/>
                </a:solidFill>
                <a:latin typeface="Arial" panose="02080604020202020204" pitchFamily="34" charset="0"/>
                <a:ea typeface="宋体" pitchFamily="2" charset="-122"/>
              </a:defRPr>
            </a:lvl3pPr>
            <a:lvl4pPr marL="1600200" indent="-228600" eaLnBrk="0" hangingPunct="0">
              <a:defRPr>
                <a:solidFill>
                  <a:schemeClr val="tx1"/>
                </a:solidFill>
                <a:latin typeface="Arial" panose="02080604020202020204" pitchFamily="34" charset="0"/>
                <a:ea typeface="宋体" pitchFamily="2" charset="-122"/>
              </a:defRPr>
            </a:lvl4pPr>
            <a:lvl5pPr marL="2057400" indent="-228600" eaLnBrk="0" hangingPunct="0">
              <a:defRPr>
                <a:solidFill>
                  <a:schemeClr val="tx1"/>
                </a:solidFill>
                <a:latin typeface="Arial" panose="02080604020202020204"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pPr>
            <a:fld id="{53C255BB-3EA2-4548-98F7-1F2A0693C7FC}" type="slidenum">
              <a:rPr kumimoji="0" lang="zh-CN" altLang="en-US" sz="1200" b="0" i="0" u="none" strike="noStrike" kern="1200" cap="none" spc="0" normalizeH="0" baseline="0" noProof="0" smtClean="0">
                <a:ln>
                  <a:noFill/>
                </a:ln>
                <a:solidFill>
                  <a:prstClr val="black"/>
                </a:solidFill>
                <a:effectLst/>
                <a:uLnTx/>
                <a:uFillTx/>
                <a:latin typeface="Arial" panose="02080604020202020204" pitchFamily="34" charset="0"/>
                <a:ea typeface="宋体" pitchFamily="2" charset="-122"/>
                <a:cs typeface="+mn-cs"/>
              </a:rPr>
              <a:t>17</a:t>
            </a:fld>
            <a:endParaRPr kumimoji="0" lang="zh-CN" altLang="en-US" sz="1200" b="0" i="0" u="none" strike="noStrike" kern="1200" cap="none" spc="0" normalizeH="0" baseline="0" noProof="0">
              <a:ln>
                <a:noFill/>
              </a:ln>
              <a:solidFill>
                <a:prstClr val="black"/>
              </a:solidFill>
              <a:effectLst/>
              <a:uLnTx/>
              <a:uFillTx/>
              <a:latin typeface="Arial" panose="02080604020202020204" pitchFamily="34" charset="0"/>
              <a:ea typeface="宋体" pitchFamily="2" charset="-122"/>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0269"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ln>
        </p:spPr>
      </p:sp>
      <p:sp>
        <p:nvSpPr>
          <p:cNvPr id="1050270" name="备注占位符 2"/>
          <p:cNvSpPr>
            <a:spLocks noGrp="1"/>
          </p:cNvSpPr>
          <p:nvPr>
            <p:ph type="body" idx="1"/>
          </p:nvPr>
        </p:nvSpPr>
        <p:spPr bwMode="auto"/>
        <p:txBody>
          <a:bodyPr wrap="square" numCol="1" anchor="t" anchorCtr="0" compatLnSpc="1"/>
          <a:lstStyle/>
          <a:p>
            <a:pPr indent="0" algn="just">
              <a:lnSpc>
                <a:spcPct val="150000"/>
              </a:lnSpc>
            </a:pPr>
            <a:endParaRPr lang="zh-CN" altLang="en-US" dirty="0"/>
          </a:p>
        </p:txBody>
      </p:sp>
      <p:sp>
        <p:nvSpPr>
          <p:cNvPr id="1050271" name="灯片编号占位符 3"/>
          <p:cNvSpPr>
            <a:spLocks noGrp="1"/>
          </p:cNvSpPr>
          <p:nvPr>
            <p:ph type="sldNum" sz="quarter" idx="5"/>
          </p:nvPr>
        </p:nvSpPr>
        <p:spPr bwMode="auto">
          <a:noFill/>
        </p:spPr>
        <p:txBody>
          <a:bodyPr wrap="square" numCol="1" anchorCtr="0" compatLnSpc="1"/>
          <a:lstStyle>
            <a:lvl1pPr eaLnBrk="0" hangingPunct="0">
              <a:defRPr>
                <a:solidFill>
                  <a:schemeClr val="tx1"/>
                </a:solidFill>
                <a:latin typeface="Arial" panose="02080604020202020204" pitchFamily="34" charset="0"/>
                <a:ea typeface="宋体" pitchFamily="2" charset="-122"/>
              </a:defRPr>
            </a:lvl1pPr>
            <a:lvl2pPr marL="742950" indent="-285750" eaLnBrk="0" hangingPunct="0">
              <a:defRPr>
                <a:solidFill>
                  <a:schemeClr val="tx1"/>
                </a:solidFill>
                <a:latin typeface="Arial" panose="02080604020202020204" pitchFamily="34" charset="0"/>
                <a:ea typeface="宋体" pitchFamily="2" charset="-122"/>
              </a:defRPr>
            </a:lvl2pPr>
            <a:lvl3pPr marL="1143000" indent="-228600" eaLnBrk="0" hangingPunct="0">
              <a:defRPr>
                <a:solidFill>
                  <a:schemeClr val="tx1"/>
                </a:solidFill>
                <a:latin typeface="Arial" panose="02080604020202020204" pitchFamily="34" charset="0"/>
                <a:ea typeface="宋体" pitchFamily="2" charset="-122"/>
              </a:defRPr>
            </a:lvl3pPr>
            <a:lvl4pPr marL="1600200" indent="-228600" eaLnBrk="0" hangingPunct="0">
              <a:defRPr>
                <a:solidFill>
                  <a:schemeClr val="tx1"/>
                </a:solidFill>
                <a:latin typeface="Arial" panose="02080604020202020204" pitchFamily="34" charset="0"/>
                <a:ea typeface="宋体" pitchFamily="2" charset="-122"/>
              </a:defRPr>
            </a:lvl4pPr>
            <a:lvl5pPr marL="2057400" indent="-228600" eaLnBrk="0" hangingPunct="0">
              <a:defRPr>
                <a:solidFill>
                  <a:schemeClr val="tx1"/>
                </a:solidFill>
                <a:latin typeface="Arial" panose="02080604020202020204"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pPr>
            <a:fld id="{53C255BB-3EA2-4548-98F7-1F2A0693C7FC}" type="slidenum">
              <a:rPr kumimoji="0" lang="zh-CN" altLang="en-US" sz="1200" b="0" i="0" u="none" strike="noStrike" kern="1200" cap="none" spc="0" normalizeH="0" baseline="0" noProof="0" smtClean="0">
                <a:ln>
                  <a:noFill/>
                </a:ln>
                <a:solidFill>
                  <a:prstClr val="black"/>
                </a:solidFill>
                <a:effectLst/>
                <a:uLnTx/>
                <a:uFillTx/>
                <a:latin typeface="Arial" panose="02080604020202020204" pitchFamily="34" charset="0"/>
                <a:ea typeface="宋体" pitchFamily="2" charset="-122"/>
                <a:cs typeface="+mn-cs"/>
              </a:rPr>
              <a:t>18</a:t>
            </a:fld>
            <a:endParaRPr kumimoji="0" lang="zh-CN" altLang="en-US" sz="1200" b="0" i="0" u="none" strike="noStrike" kern="1200" cap="none" spc="0" normalizeH="0" baseline="0" noProof="0">
              <a:ln>
                <a:noFill/>
              </a:ln>
              <a:solidFill>
                <a:prstClr val="black"/>
              </a:solidFill>
              <a:effectLst/>
              <a:uLnTx/>
              <a:uFillTx/>
              <a:latin typeface="Arial" panose="02080604020202020204" pitchFamily="34" charset="0"/>
              <a:ea typeface="宋体" pitchFamily="2" charset="-122"/>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0392"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ln>
        </p:spPr>
      </p:sp>
      <p:sp>
        <p:nvSpPr>
          <p:cNvPr id="1050393" name="备注占位符 2"/>
          <p:cNvSpPr>
            <a:spLocks noGrp="1"/>
          </p:cNvSpPr>
          <p:nvPr>
            <p:ph type="body" idx="1"/>
          </p:nvPr>
        </p:nvSpPr>
        <p:spPr bwMode="auto"/>
        <p:txBody>
          <a:bodyPr wrap="square" numCol="1" anchor="t" anchorCtr="0" compatLnSpc="1"/>
          <a:lstStyle/>
          <a:p>
            <a:pPr indent="0" algn="just">
              <a:lnSpc>
                <a:spcPct val="150000"/>
              </a:lnSpc>
            </a:pPr>
            <a:endParaRPr lang="zh-CN" altLang="en-US" dirty="0"/>
          </a:p>
        </p:txBody>
      </p:sp>
      <p:sp>
        <p:nvSpPr>
          <p:cNvPr id="1050394" name="灯片编号占位符 3"/>
          <p:cNvSpPr>
            <a:spLocks noGrp="1"/>
          </p:cNvSpPr>
          <p:nvPr>
            <p:ph type="sldNum" sz="quarter" idx="5"/>
          </p:nvPr>
        </p:nvSpPr>
        <p:spPr bwMode="auto">
          <a:noFill/>
        </p:spPr>
        <p:txBody>
          <a:bodyPr wrap="square" numCol="1" anchorCtr="0" compatLnSpc="1"/>
          <a:lstStyle>
            <a:lvl1pPr eaLnBrk="0" hangingPunct="0">
              <a:defRPr>
                <a:solidFill>
                  <a:schemeClr val="tx1"/>
                </a:solidFill>
                <a:latin typeface="Arial" panose="02080604020202020204" pitchFamily="34" charset="0"/>
                <a:ea typeface="宋体" pitchFamily="2" charset="-122"/>
              </a:defRPr>
            </a:lvl1pPr>
            <a:lvl2pPr marL="742950" indent="-285750" eaLnBrk="0" hangingPunct="0">
              <a:defRPr>
                <a:solidFill>
                  <a:schemeClr val="tx1"/>
                </a:solidFill>
                <a:latin typeface="Arial" panose="02080604020202020204" pitchFamily="34" charset="0"/>
                <a:ea typeface="宋体" pitchFamily="2" charset="-122"/>
              </a:defRPr>
            </a:lvl2pPr>
            <a:lvl3pPr marL="1143000" indent="-228600" eaLnBrk="0" hangingPunct="0">
              <a:defRPr>
                <a:solidFill>
                  <a:schemeClr val="tx1"/>
                </a:solidFill>
                <a:latin typeface="Arial" panose="02080604020202020204" pitchFamily="34" charset="0"/>
                <a:ea typeface="宋体" pitchFamily="2" charset="-122"/>
              </a:defRPr>
            </a:lvl3pPr>
            <a:lvl4pPr marL="1600200" indent="-228600" eaLnBrk="0" hangingPunct="0">
              <a:defRPr>
                <a:solidFill>
                  <a:schemeClr val="tx1"/>
                </a:solidFill>
                <a:latin typeface="Arial" panose="02080604020202020204" pitchFamily="34" charset="0"/>
                <a:ea typeface="宋体" pitchFamily="2" charset="-122"/>
              </a:defRPr>
            </a:lvl4pPr>
            <a:lvl5pPr marL="2057400" indent="-228600" eaLnBrk="0" hangingPunct="0">
              <a:defRPr>
                <a:solidFill>
                  <a:schemeClr val="tx1"/>
                </a:solidFill>
                <a:latin typeface="Arial" panose="02080604020202020204"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pPr>
            <a:fld id="{53C255BB-3EA2-4548-98F7-1F2A0693C7FC}" type="slidenum">
              <a:rPr kumimoji="0" lang="zh-CN" altLang="en-US" sz="1200" b="0" i="0" u="none" strike="noStrike" kern="1200" cap="none" spc="0" normalizeH="0" baseline="0" noProof="0" smtClean="0">
                <a:ln>
                  <a:noFill/>
                </a:ln>
                <a:solidFill>
                  <a:prstClr val="black"/>
                </a:solidFill>
                <a:effectLst/>
                <a:uLnTx/>
                <a:uFillTx/>
                <a:latin typeface="Arial" panose="02080604020202020204" pitchFamily="34" charset="0"/>
                <a:ea typeface="宋体" pitchFamily="2" charset="-122"/>
                <a:cs typeface="+mn-cs"/>
              </a:rPr>
              <a:t>19</a:t>
            </a:fld>
            <a:endParaRPr kumimoji="0" lang="zh-CN" altLang="en-US" sz="1200" b="0" i="0" u="none" strike="noStrike" kern="1200" cap="none" spc="0" normalizeH="0" baseline="0" noProof="0">
              <a:ln>
                <a:noFill/>
              </a:ln>
              <a:solidFill>
                <a:prstClr val="black"/>
              </a:solidFill>
              <a:effectLst/>
              <a:uLnTx/>
              <a:uFillTx/>
              <a:latin typeface="Arial" panose="02080604020202020204" pitchFamily="34" charset="0"/>
              <a:ea typeface="宋体" pitchFamily="2" charset="-122"/>
              <a:cs typeface="+mn-c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0515"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ln>
        </p:spPr>
      </p:sp>
      <p:sp>
        <p:nvSpPr>
          <p:cNvPr id="1050516" name="备注占位符 2"/>
          <p:cNvSpPr>
            <a:spLocks noGrp="1"/>
          </p:cNvSpPr>
          <p:nvPr>
            <p:ph type="body" idx="1"/>
          </p:nvPr>
        </p:nvSpPr>
        <p:spPr bwMode="auto"/>
        <p:txBody>
          <a:bodyPr wrap="square" numCol="1" anchor="t" anchorCtr="0" compatLnSpc="1"/>
          <a:lstStyle/>
          <a:p>
            <a:pPr indent="0" algn="just">
              <a:lnSpc>
                <a:spcPct val="150000"/>
              </a:lnSpc>
            </a:pPr>
            <a:endParaRPr lang="zh-CN" altLang="en-US" dirty="0"/>
          </a:p>
        </p:txBody>
      </p:sp>
      <p:sp>
        <p:nvSpPr>
          <p:cNvPr id="1050517" name="灯片编号占位符 3"/>
          <p:cNvSpPr>
            <a:spLocks noGrp="1"/>
          </p:cNvSpPr>
          <p:nvPr>
            <p:ph type="sldNum" sz="quarter" idx="5"/>
          </p:nvPr>
        </p:nvSpPr>
        <p:spPr bwMode="auto">
          <a:noFill/>
        </p:spPr>
        <p:txBody>
          <a:bodyPr wrap="square" numCol="1" anchorCtr="0" compatLnSpc="1"/>
          <a:lstStyle>
            <a:lvl1pPr eaLnBrk="0" hangingPunct="0">
              <a:defRPr>
                <a:solidFill>
                  <a:schemeClr val="tx1"/>
                </a:solidFill>
                <a:latin typeface="Arial" panose="02080604020202020204" pitchFamily="34" charset="0"/>
                <a:ea typeface="宋体" pitchFamily="2" charset="-122"/>
              </a:defRPr>
            </a:lvl1pPr>
            <a:lvl2pPr marL="742950" indent="-285750" eaLnBrk="0" hangingPunct="0">
              <a:defRPr>
                <a:solidFill>
                  <a:schemeClr val="tx1"/>
                </a:solidFill>
                <a:latin typeface="Arial" panose="02080604020202020204" pitchFamily="34" charset="0"/>
                <a:ea typeface="宋体" pitchFamily="2" charset="-122"/>
              </a:defRPr>
            </a:lvl2pPr>
            <a:lvl3pPr marL="1143000" indent="-228600" eaLnBrk="0" hangingPunct="0">
              <a:defRPr>
                <a:solidFill>
                  <a:schemeClr val="tx1"/>
                </a:solidFill>
                <a:latin typeface="Arial" panose="02080604020202020204" pitchFamily="34" charset="0"/>
                <a:ea typeface="宋体" pitchFamily="2" charset="-122"/>
              </a:defRPr>
            </a:lvl3pPr>
            <a:lvl4pPr marL="1600200" indent="-228600" eaLnBrk="0" hangingPunct="0">
              <a:defRPr>
                <a:solidFill>
                  <a:schemeClr val="tx1"/>
                </a:solidFill>
                <a:latin typeface="Arial" panose="02080604020202020204" pitchFamily="34" charset="0"/>
                <a:ea typeface="宋体" pitchFamily="2" charset="-122"/>
              </a:defRPr>
            </a:lvl4pPr>
            <a:lvl5pPr marL="2057400" indent="-228600" eaLnBrk="0" hangingPunct="0">
              <a:defRPr>
                <a:solidFill>
                  <a:schemeClr val="tx1"/>
                </a:solidFill>
                <a:latin typeface="Arial" panose="02080604020202020204"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pPr>
            <a:fld id="{53C255BB-3EA2-4548-98F7-1F2A0693C7FC}" type="slidenum">
              <a:rPr kumimoji="0" lang="zh-CN" altLang="en-US" sz="1200" b="0" i="0" u="none" strike="noStrike" kern="1200" cap="none" spc="0" normalizeH="0" baseline="0" noProof="0" smtClean="0">
                <a:ln>
                  <a:noFill/>
                </a:ln>
                <a:solidFill>
                  <a:prstClr val="black"/>
                </a:solidFill>
                <a:effectLst/>
                <a:uLnTx/>
                <a:uFillTx/>
                <a:latin typeface="Arial" panose="02080604020202020204" pitchFamily="34" charset="0"/>
                <a:ea typeface="宋体" pitchFamily="2" charset="-122"/>
                <a:cs typeface="+mn-cs"/>
              </a:rPr>
              <a:t>20</a:t>
            </a:fld>
            <a:endParaRPr kumimoji="0" lang="zh-CN" altLang="en-US" sz="1200" b="0" i="0" u="none" strike="noStrike" kern="1200" cap="none" spc="0" normalizeH="0" baseline="0" noProof="0">
              <a:ln>
                <a:noFill/>
              </a:ln>
              <a:solidFill>
                <a:prstClr val="black"/>
              </a:solidFill>
              <a:effectLst/>
              <a:uLnTx/>
              <a:uFillTx/>
              <a:latin typeface="Arial" panose="02080604020202020204" pitchFamily="34" charset="0"/>
              <a:ea typeface="宋体"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7"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ln>
        </p:spPr>
      </p:sp>
      <p:sp>
        <p:nvSpPr>
          <p:cNvPr id="1048608" name="备注占位符 2"/>
          <p:cNvSpPr>
            <a:spLocks noGrp="1"/>
          </p:cNvSpPr>
          <p:nvPr>
            <p:ph type="body" idx="1"/>
          </p:nvPr>
        </p:nvSpPr>
        <p:spPr bwMode="auto"/>
        <p:txBody>
          <a:bodyPr wrap="square" numCol="1" anchor="t" anchorCtr="0" compatLnSpc="1"/>
          <a:lstStyle/>
          <a:p>
            <a:pPr indent="0" algn="just">
              <a:lnSpc>
                <a:spcPct val="150000"/>
              </a:lnSpc>
            </a:pPr>
            <a:endParaRPr lang="zh-CN" altLang="en-US" dirty="0"/>
          </a:p>
        </p:txBody>
      </p:sp>
      <p:sp>
        <p:nvSpPr>
          <p:cNvPr id="1048609" name="灯片编号占位符 3"/>
          <p:cNvSpPr>
            <a:spLocks noGrp="1"/>
          </p:cNvSpPr>
          <p:nvPr>
            <p:ph type="sldNum" sz="quarter" idx="5"/>
          </p:nvPr>
        </p:nvSpPr>
        <p:spPr bwMode="auto">
          <a:noFill/>
        </p:spPr>
        <p:txBody>
          <a:bodyPr wrap="square" numCol="1" anchorCtr="0" compatLnSpc="1"/>
          <a:lstStyle>
            <a:lvl1pPr eaLnBrk="0" hangingPunct="0">
              <a:defRPr>
                <a:solidFill>
                  <a:schemeClr val="tx1"/>
                </a:solidFill>
                <a:latin typeface="Arial" panose="02080604020202020204" pitchFamily="34" charset="0"/>
                <a:ea typeface="宋体" pitchFamily="2" charset="-122"/>
              </a:defRPr>
            </a:lvl1pPr>
            <a:lvl2pPr marL="742950" indent="-285750" eaLnBrk="0" hangingPunct="0">
              <a:defRPr>
                <a:solidFill>
                  <a:schemeClr val="tx1"/>
                </a:solidFill>
                <a:latin typeface="Arial" panose="02080604020202020204" pitchFamily="34" charset="0"/>
                <a:ea typeface="宋体" pitchFamily="2" charset="-122"/>
              </a:defRPr>
            </a:lvl2pPr>
            <a:lvl3pPr marL="1143000" indent="-228600" eaLnBrk="0" hangingPunct="0">
              <a:defRPr>
                <a:solidFill>
                  <a:schemeClr val="tx1"/>
                </a:solidFill>
                <a:latin typeface="Arial" panose="02080604020202020204" pitchFamily="34" charset="0"/>
                <a:ea typeface="宋体" pitchFamily="2" charset="-122"/>
              </a:defRPr>
            </a:lvl3pPr>
            <a:lvl4pPr marL="1600200" indent="-228600" eaLnBrk="0" hangingPunct="0">
              <a:defRPr>
                <a:solidFill>
                  <a:schemeClr val="tx1"/>
                </a:solidFill>
                <a:latin typeface="Arial" panose="02080604020202020204" pitchFamily="34" charset="0"/>
                <a:ea typeface="宋体" pitchFamily="2" charset="-122"/>
              </a:defRPr>
            </a:lvl4pPr>
            <a:lvl5pPr marL="2057400" indent="-228600" eaLnBrk="0" hangingPunct="0">
              <a:defRPr>
                <a:solidFill>
                  <a:schemeClr val="tx1"/>
                </a:solidFill>
                <a:latin typeface="Arial" panose="02080604020202020204"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pPr>
            <a:fld id="{53C255BB-3EA2-4548-98F7-1F2A0693C7FC}" type="slidenum">
              <a:rPr kumimoji="0" lang="zh-CN" altLang="en-US" sz="1200" b="0" i="0" u="none" strike="noStrike" kern="1200" cap="none" spc="0" normalizeH="0" baseline="0" noProof="0" smtClean="0">
                <a:ln>
                  <a:noFill/>
                </a:ln>
                <a:solidFill>
                  <a:prstClr val="black"/>
                </a:solidFill>
                <a:effectLst/>
                <a:uLnTx/>
                <a:uFillTx/>
                <a:latin typeface="Arial" panose="02080604020202020204" pitchFamily="34" charset="0"/>
                <a:ea typeface="宋体" pitchFamily="2" charset="-122"/>
                <a:cs typeface="+mn-cs"/>
              </a:rPr>
              <a:t>3</a:t>
            </a:fld>
            <a:endParaRPr kumimoji="0" lang="zh-CN" altLang="en-US" sz="1200" b="0" i="0" u="none" strike="noStrike" kern="1200" cap="none" spc="0" normalizeH="0" baseline="0" noProof="0">
              <a:ln>
                <a:noFill/>
              </a:ln>
              <a:solidFill>
                <a:prstClr val="black"/>
              </a:solidFill>
              <a:effectLst/>
              <a:uLnTx/>
              <a:uFillTx/>
              <a:latin typeface="Arial" panose="02080604020202020204" pitchFamily="34" charset="0"/>
              <a:ea typeface="宋体" pitchFamily="2" charset="-122"/>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0638"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ln>
        </p:spPr>
      </p:sp>
      <p:sp>
        <p:nvSpPr>
          <p:cNvPr id="1050639" name="备注占位符 2"/>
          <p:cNvSpPr>
            <a:spLocks noGrp="1"/>
          </p:cNvSpPr>
          <p:nvPr>
            <p:ph type="body" idx="1"/>
          </p:nvPr>
        </p:nvSpPr>
        <p:spPr bwMode="auto"/>
        <p:txBody>
          <a:bodyPr wrap="square" numCol="1" anchor="t" anchorCtr="0" compatLnSpc="1"/>
          <a:lstStyle/>
          <a:p>
            <a:pPr indent="0" algn="just">
              <a:lnSpc>
                <a:spcPct val="150000"/>
              </a:lnSpc>
            </a:pPr>
            <a:endParaRPr lang="zh-CN" altLang="en-US" dirty="0"/>
          </a:p>
        </p:txBody>
      </p:sp>
      <p:sp>
        <p:nvSpPr>
          <p:cNvPr id="1050640" name="灯片编号占位符 3"/>
          <p:cNvSpPr>
            <a:spLocks noGrp="1"/>
          </p:cNvSpPr>
          <p:nvPr>
            <p:ph type="sldNum" sz="quarter" idx="5"/>
          </p:nvPr>
        </p:nvSpPr>
        <p:spPr bwMode="auto">
          <a:noFill/>
        </p:spPr>
        <p:txBody>
          <a:bodyPr wrap="square" numCol="1" anchorCtr="0" compatLnSpc="1"/>
          <a:lstStyle>
            <a:lvl1pPr eaLnBrk="0" hangingPunct="0">
              <a:defRPr>
                <a:solidFill>
                  <a:schemeClr val="tx1"/>
                </a:solidFill>
                <a:latin typeface="Arial" panose="02080604020202020204" pitchFamily="34" charset="0"/>
                <a:ea typeface="宋体" pitchFamily="2" charset="-122"/>
              </a:defRPr>
            </a:lvl1pPr>
            <a:lvl2pPr marL="742950" indent="-285750" eaLnBrk="0" hangingPunct="0">
              <a:defRPr>
                <a:solidFill>
                  <a:schemeClr val="tx1"/>
                </a:solidFill>
                <a:latin typeface="Arial" panose="02080604020202020204" pitchFamily="34" charset="0"/>
                <a:ea typeface="宋体" pitchFamily="2" charset="-122"/>
              </a:defRPr>
            </a:lvl2pPr>
            <a:lvl3pPr marL="1143000" indent="-228600" eaLnBrk="0" hangingPunct="0">
              <a:defRPr>
                <a:solidFill>
                  <a:schemeClr val="tx1"/>
                </a:solidFill>
                <a:latin typeface="Arial" panose="02080604020202020204" pitchFamily="34" charset="0"/>
                <a:ea typeface="宋体" pitchFamily="2" charset="-122"/>
              </a:defRPr>
            </a:lvl3pPr>
            <a:lvl4pPr marL="1600200" indent="-228600" eaLnBrk="0" hangingPunct="0">
              <a:defRPr>
                <a:solidFill>
                  <a:schemeClr val="tx1"/>
                </a:solidFill>
                <a:latin typeface="Arial" panose="02080604020202020204" pitchFamily="34" charset="0"/>
                <a:ea typeface="宋体" pitchFamily="2" charset="-122"/>
              </a:defRPr>
            </a:lvl4pPr>
            <a:lvl5pPr marL="2057400" indent="-228600" eaLnBrk="0" hangingPunct="0">
              <a:defRPr>
                <a:solidFill>
                  <a:schemeClr val="tx1"/>
                </a:solidFill>
                <a:latin typeface="Arial" panose="02080604020202020204"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pPr>
            <a:fld id="{53C255BB-3EA2-4548-98F7-1F2A0693C7FC}" type="slidenum">
              <a:rPr kumimoji="0" lang="zh-CN" altLang="en-US" sz="1200" b="0" i="0" u="none" strike="noStrike" kern="1200" cap="none" spc="0" normalizeH="0" baseline="0" noProof="0" smtClean="0">
                <a:ln>
                  <a:noFill/>
                </a:ln>
                <a:solidFill>
                  <a:prstClr val="black"/>
                </a:solidFill>
                <a:effectLst/>
                <a:uLnTx/>
                <a:uFillTx/>
                <a:latin typeface="Arial" panose="02080604020202020204" pitchFamily="34" charset="0"/>
                <a:ea typeface="宋体" pitchFamily="2" charset="-122"/>
                <a:cs typeface="+mn-cs"/>
              </a:rPr>
              <a:t>21</a:t>
            </a:fld>
            <a:endParaRPr kumimoji="0" lang="zh-CN" altLang="en-US" sz="1200" b="0" i="0" u="none" strike="noStrike" kern="1200" cap="none" spc="0" normalizeH="0" baseline="0" noProof="0">
              <a:ln>
                <a:noFill/>
              </a:ln>
              <a:solidFill>
                <a:prstClr val="black"/>
              </a:solidFill>
              <a:effectLst/>
              <a:uLnTx/>
              <a:uFillTx/>
              <a:latin typeface="Arial" panose="02080604020202020204" pitchFamily="34" charset="0"/>
              <a:ea typeface="宋体" pitchFamily="2" charset="-122"/>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0761"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ln>
        </p:spPr>
      </p:sp>
      <p:sp>
        <p:nvSpPr>
          <p:cNvPr id="1050762" name="备注占位符 2"/>
          <p:cNvSpPr>
            <a:spLocks noGrp="1"/>
          </p:cNvSpPr>
          <p:nvPr>
            <p:ph type="body" idx="1"/>
          </p:nvPr>
        </p:nvSpPr>
        <p:spPr bwMode="auto"/>
        <p:txBody>
          <a:bodyPr wrap="square" numCol="1" anchor="t" anchorCtr="0" compatLnSpc="1"/>
          <a:lstStyle/>
          <a:p>
            <a:pPr indent="0" algn="just">
              <a:lnSpc>
                <a:spcPct val="150000"/>
              </a:lnSpc>
            </a:pPr>
            <a:endParaRPr lang="zh-CN" altLang="en-US" dirty="0"/>
          </a:p>
        </p:txBody>
      </p:sp>
      <p:sp>
        <p:nvSpPr>
          <p:cNvPr id="1050763" name="灯片编号占位符 3"/>
          <p:cNvSpPr>
            <a:spLocks noGrp="1"/>
          </p:cNvSpPr>
          <p:nvPr>
            <p:ph type="sldNum" sz="quarter" idx="5"/>
          </p:nvPr>
        </p:nvSpPr>
        <p:spPr bwMode="auto">
          <a:noFill/>
        </p:spPr>
        <p:txBody>
          <a:bodyPr wrap="square" numCol="1" anchorCtr="0" compatLnSpc="1"/>
          <a:lstStyle>
            <a:lvl1pPr eaLnBrk="0" hangingPunct="0">
              <a:defRPr>
                <a:solidFill>
                  <a:schemeClr val="tx1"/>
                </a:solidFill>
                <a:latin typeface="Arial" panose="02080604020202020204" pitchFamily="34" charset="0"/>
                <a:ea typeface="宋体" pitchFamily="2" charset="-122"/>
              </a:defRPr>
            </a:lvl1pPr>
            <a:lvl2pPr marL="742950" indent="-285750" eaLnBrk="0" hangingPunct="0">
              <a:defRPr>
                <a:solidFill>
                  <a:schemeClr val="tx1"/>
                </a:solidFill>
                <a:latin typeface="Arial" panose="02080604020202020204" pitchFamily="34" charset="0"/>
                <a:ea typeface="宋体" pitchFamily="2" charset="-122"/>
              </a:defRPr>
            </a:lvl2pPr>
            <a:lvl3pPr marL="1143000" indent="-228600" eaLnBrk="0" hangingPunct="0">
              <a:defRPr>
                <a:solidFill>
                  <a:schemeClr val="tx1"/>
                </a:solidFill>
                <a:latin typeface="Arial" panose="02080604020202020204" pitchFamily="34" charset="0"/>
                <a:ea typeface="宋体" pitchFamily="2" charset="-122"/>
              </a:defRPr>
            </a:lvl3pPr>
            <a:lvl4pPr marL="1600200" indent="-228600" eaLnBrk="0" hangingPunct="0">
              <a:defRPr>
                <a:solidFill>
                  <a:schemeClr val="tx1"/>
                </a:solidFill>
                <a:latin typeface="Arial" panose="02080604020202020204" pitchFamily="34" charset="0"/>
                <a:ea typeface="宋体" pitchFamily="2" charset="-122"/>
              </a:defRPr>
            </a:lvl4pPr>
            <a:lvl5pPr marL="2057400" indent="-228600" eaLnBrk="0" hangingPunct="0">
              <a:defRPr>
                <a:solidFill>
                  <a:schemeClr val="tx1"/>
                </a:solidFill>
                <a:latin typeface="Arial" panose="02080604020202020204"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pPr>
            <a:fld id="{53C255BB-3EA2-4548-98F7-1F2A0693C7FC}" type="slidenum">
              <a:rPr kumimoji="0" lang="zh-CN" altLang="en-US" sz="1200" b="0" i="0" u="none" strike="noStrike" kern="1200" cap="none" spc="0" normalizeH="0" baseline="0" noProof="0" smtClean="0">
                <a:ln>
                  <a:noFill/>
                </a:ln>
                <a:solidFill>
                  <a:prstClr val="black"/>
                </a:solidFill>
                <a:effectLst/>
                <a:uLnTx/>
                <a:uFillTx/>
                <a:latin typeface="Arial" panose="02080604020202020204" pitchFamily="34" charset="0"/>
                <a:ea typeface="宋体" pitchFamily="2" charset="-122"/>
                <a:cs typeface="+mn-cs"/>
              </a:rPr>
              <a:t>22</a:t>
            </a:fld>
            <a:endParaRPr kumimoji="0" lang="zh-CN" altLang="en-US" sz="1200" b="0" i="0" u="none" strike="noStrike" kern="1200" cap="none" spc="0" normalizeH="0" baseline="0" noProof="0">
              <a:ln>
                <a:noFill/>
              </a:ln>
              <a:solidFill>
                <a:prstClr val="black"/>
              </a:solidFill>
              <a:effectLst/>
              <a:uLnTx/>
              <a:uFillTx/>
              <a:latin typeface="Arial" panose="02080604020202020204" pitchFamily="34" charset="0"/>
              <a:ea typeface="宋体" pitchFamily="2" charset="-122"/>
              <a:cs typeface="+mn-c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0767"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ln>
        </p:spPr>
      </p:sp>
      <p:sp>
        <p:nvSpPr>
          <p:cNvPr id="1050768" name="备注占位符 2"/>
          <p:cNvSpPr>
            <a:spLocks noGrp="1"/>
          </p:cNvSpPr>
          <p:nvPr>
            <p:ph type="body" idx="1"/>
          </p:nvPr>
        </p:nvSpPr>
        <p:spPr bwMode="auto"/>
        <p:txBody>
          <a:bodyPr wrap="square" numCol="1" anchor="t" anchorCtr="0" compatLnSpc="1"/>
          <a:lstStyle/>
          <a:p>
            <a:pPr indent="0" algn="just">
              <a:lnSpc>
                <a:spcPct val="150000"/>
              </a:lnSpc>
            </a:pPr>
            <a:endParaRPr lang="zh-CN" altLang="en-US" dirty="0"/>
          </a:p>
        </p:txBody>
      </p:sp>
      <p:sp>
        <p:nvSpPr>
          <p:cNvPr id="1050769" name="灯片编号占位符 3"/>
          <p:cNvSpPr>
            <a:spLocks noGrp="1"/>
          </p:cNvSpPr>
          <p:nvPr>
            <p:ph type="sldNum" sz="quarter" idx="5"/>
          </p:nvPr>
        </p:nvSpPr>
        <p:spPr bwMode="auto">
          <a:noFill/>
        </p:spPr>
        <p:txBody>
          <a:bodyPr wrap="square" numCol="1" anchorCtr="0" compatLnSpc="1"/>
          <a:lstStyle>
            <a:lvl1pPr eaLnBrk="0" hangingPunct="0">
              <a:defRPr>
                <a:solidFill>
                  <a:schemeClr val="tx1"/>
                </a:solidFill>
                <a:latin typeface="Arial" panose="02080604020202020204" pitchFamily="34" charset="0"/>
                <a:ea typeface="宋体" pitchFamily="2" charset="-122"/>
              </a:defRPr>
            </a:lvl1pPr>
            <a:lvl2pPr marL="742950" indent="-285750" eaLnBrk="0" hangingPunct="0">
              <a:defRPr>
                <a:solidFill>
                  <a:schemeClr val="tx1"/>
                </a:solidFill>
                <a:latin typeface="Arial" panose="02080604020202020204" pitchFamily="34" charset="0"/>
                <a:ea typeface="宋体" pitchFamily="2" charset="-122"/>
              </a:defRPr>
            </a:lvl2pPr>
            <a:lvl3pPr marL="1143000" indent="-228600" eaLnBrk="0" hangingPunct="0">
              <a:defRPr>
                <a:solidFill>
                  <a:schemeClr val="tx1"/>
                </a:solidFill>
                <a:latin typeface="Arial" panose="02080604020202020204" pitchFamily="34" charset="0"/>
                <a:ea typeface="宋体" pitchFamily="2" charset="-122"/>
              </a:defRPr>
            </a:lvl3pPr>
            <a:lvl4pPr marL="1600200" indent="-228600" eaLnBrk="0" hangingPunct="0">
              <a:defRPr>
                <a:solidFill>
                  <a:schemeClr val="tx1"/>
                </a:solidFill>
                <a:latin typeface="Arial" panose="02080604020202020204" pitchFamily="34" charset="0"/>
                <a:ea typeface="宋体" pitchFamily="2" charset="-122"/>
              </a:defRPr>
            </a:lvl4pPr>
            <a:lvl5pPr marL="2057400" indent="-228600" eaLnBrk="0" hangingPunct="0">
              <a:defRPr>
                <a:solidFill>
                  <a:schemeClr val="tx1"/>
                </a:solidFill>
                <a:latin typeface="Arial" panose="02080604020202020204"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pPr>
            <a:fld id="{53C255BB-3EA2-4548-98F7-1F2A0693C7FC}" type="slidenum">
              <a:rPr kumimoji="0" lang="zh-CN" altLang="en-US" sz="1200" b="0" i="0" u="none" strike="noStrike" kern="1200" cap="none" spc="0" normalizeH="0" baseline="0" noProof="0" smtClean="0">
                <a:ln>
                  <a:noFill/>
                </a:ln>
                <a:solidFill>
                  <a:prstClr val="black"/>
                </a:solidFill>
                <a:effectLst/>
                <a:uLnTx/>
                <a:uFillTx/>
                <a:latin typeface="Arial" panose="02080604020202020204" pitchFamily="34" charset="0"/>
                <a:ea typeface="宋体" pitchFamily="2" charset="-122"/>
                <a:cs typeface="+mn-cs"/>
              </a:rPr>
              <a:t>23</a:t>
            </a:fld>
            <a:endParaRPr kumimoji="0" lang="zh-CN" altLang="en-US" sz="1200" b="0" i="0" u="none" strike="noStrike" kern="1200" cap="none" spc="0" normalizeH="0" baseline="0" noProof="0">
              <a:ln>
                <a:noFill/>
              </a:ln>
              <a:solidFill>
                <a:prstClr val="black"/>
              </a:solidFill>
              <a:effectLst/>
              <a:uLnTx/>
              <a:uFillTx/>
              <a:latin typeface="Arial" panose="02080604020202020204" pitchFamily="34" charset="0"/>
              <a:ea typeface="宋体"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22"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ln>
        </p:spPr>
      </p:sp>
      <p:sp>
        <p:nvSpPr>
          <p:cNvPr id="1048723" name="备注占位符 2"/>
          <p:cNvSpPr>
            <a:spLocks noGrp="1"/>
          </p:cNvSpPr>
          <p:nvPr>
            <p:ph type="body" idx="1"/>
          </p:nvPr>
        </p:nvSpPr>
        <p:spPr bwMode="auto"/>
        <p:txBody>
          <a:bodyPr wrap="square" numCol="1" anchor="t" anchorCtr="0" compatLnSpc="1"/>
          <a:lstStyle/>
          <a:p>
            <a:pPr indent="0" algn="just">
              <a:lnSpc>
                <a:spcPct val="150000"/>
              </a:lnSpc>
            </a:pPr>
            <a:endParaRPr lang="zh-CN" altLang="en-US" dirty="0"/>
          </a:p>
        </p:txBody>
      </p:sp>
      <p:sp>
        <p:nvSpPr>
          <p:cNvPr id="1048724" name="灯片编号占位符 3"/>
          <p:cNvSpPr>
            <a:spLocks noGrp="1"/>
          </p:cNvSpPr>
          <p:nvPr>
            <p:ph type="sldNum" sz="quarter" idx="5"/>
          </p:nvPr>
        </p:nvSpPr>
        <p:spPr bwMode="auto">
          <a:noFill/>
        </p:spPr>
        <p:txBody>
          <a:bodyPr wrap="square" numCol="1" anchorCtr="0" compatLnSpc="1"/>
          <a:lstStyle>
            <a:lvl1pPr eaLnBrk="0" hangingPunct="0">
              <a:defRPr>
                <a:solidFill>
                  <a:schemeClr val="tx1"/>
                </a:solidFill>
                <a:latin typeface="Arial" panose="02080604020202020204" pitchFamily="34" charset="0"/>
                <a:ea typeface="宋体" pitchFamily="2" charset="-122"/>
              </a:defRPr>
            </a:lvl1pPr>
            <a:lvl2pPr marL="742950" indent="-285750" eaLnBrk="0" hangingPunct="0">
              <a:defRPr>
                <a:solidFill>
                  <a:schemeClr val="tx1"/>
                </a:solidFill>
                <a:latin typeface="Arial" panose="02080604020202020204" pitchFamily="34" charset="0"/>
                <a:ea typeface="宋体" pitchFamily="2" charset="-122"/>
              </a:defRPr>
            </a:lvl2pPr>
            <a:lvl3pPr marL="1143000" indent="-228600" eaLnBrk="0" hangingPunct="0">
              <a:defRPr>
                <a:solidFill>
                  <a:schemeClr val="tx1"/>
                </a:solidFill>
                <a:latin typeface="Arial" panose="02080604020202020204" pitchFamily="34" charset="0"/>
                <a:ea typeface="宋体" pitchFamily="2" charset="-122"/>
              </a:defRPr>
            </a:lvl3pPr>
            <a:lvl4pPr marL="1600200" indent="-228600" eaLnBrk="0" hangingPunct="0">
              <a:defRPr>
                <a:solidFill>
                  <a:schemeClr val="tx1"/>
                </a:solidFill>
                <a:latin typeface="Arial" panose="02080604020202020204" pitchFamily="34" charset="0"/>
                <a:ea typeface="宋体" pitchFamily="2" charset="-122"/>
              </a:defRPr>
            </a:lvl4pPr>
            <a:lvl5pPr marL="2057400" indent="-228600" eaLnBrk="0" hangingPunct="0">
              <a:defRPr>
                <a:solidFill>
                  <a:schemeClr val="tx1"/>
                </a:solidFill>
                <a:latin typeface="Arial" panose="02080604020202020204"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pPr>
            <a:fld id="{53C255BB-3EA2-4548-98F7-1F2A0693C7FC}" type="slidenum">
              <a:rPr kumimoji="0" lang="zh-CN" altLang="en-US" sz="1200" b="0" i="0" u="none" strike="noStrike" kern="1200" cap="none" spc="0" normalizeH="0" baseline="0" noProof="0" smtClean="0">
                <a:ln>
                  <a:noFill/>
                </a:ln>
                <a:solidFill>
                  <a:prstClr val="black"/>
                </a:solidFill>
                <a:effectLst/>
                <a:uLnTx/>
                <a:uFillTx/>
                <a:latin typeface="Arial" panose="02080604020202020204" pitchFamily="34" charset="0"/>
                <a:ea typeface="宋体" pitchFamily="2" charset="-122"/>
                <a:cs typeface="+mn-cs"/>
              </a:rPr>
              <a:t>4</a:t>
            </a:fld>
            <a:endParaRPr kumimoji="0" lang="zh-CN" altLang="en-US" sz="1200" b="0" i="0" u="none" strike="noStrike" kern="1200" cap="none" spc="0" normalizeH="0" baseline="0" noProof="0">
              <a:ln>
                <a:noFill/>
              </a:ln>
              <a:solidFill>
                <a:prstClr val="black"/>
              </a:solidFill>
              <a:effectLst/>
              <a:uLnTx/>
              <a:uFillTx/>
              <a:latin typeface="Arial" panose="02080604020202020204" pitchFamily="34" charset="0"/>
              <a:ea typeface="宋体"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837"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ln>
        </p:spPr>
      </p:sp>
      <p:sp>
        <p:nvSpPr>
          <p:cNvPr id="1048838" name="备注占位符 2"/>
          <p:cNvSpPr>
            <a:spLocks noGrp="1"/>
          </p:cNvSpPr>
          <p:nvPr>
            <p:ph type="body" idx="1"/>
          </p:nvPr>
        </p:nvSpPr>
        <p:spPr bwMode="auto"/>
        <p:txBody>
          <a:bodyPr wrap="square" numCol="1" anchor="t" anchorCtr="0" compatLnSpc="1"/>
          <a:lstStyle/>
          <a:p>
            <a:pPr indent="0" algn="just">
              <a:lnSpc>
                <a:spcPct val="150000"/>
              </a:lnSpc>
            </a:pPr>
            <a:endParaRPr lang="zh-CN" altLang="en-US" dirty="0"/>
          </a:p>
        </p:txBody>
      </p:sp>
      <p:sp>
        <p:nvSpPr>
          <p:cNvPr id="1048839" name="灯片编号占位符 3"/>
          <p:cNvSpPr>
            <a:spLocks noGrp="1"/>
          </p:cNvSpPr>
          <p:nvPr>
            <p:ph type="sldNum" sz="quarter" idx="5"/>
          </p:nvPr>
        </p:nvSpPr>
        <p:spPr bwMode="auto">
          <a:noFill/>
        </p:spPr>
        <p:txBody>
          <a:bodyPr wrap="square" numCol="1" anchorCtr="0" compatLnSpc="1"/>
          <a:lstStyle>
            <a:lvl1pPr eaLnBrk="0" hangingPunct="0">
              <a:defRPr>
                <a:solidFill>
                  <a:schemeClr val="tx1"/>
                </a:solidFill>
                <a:latin typeface="Arial" panose="02080604020202020204" pitchFamily="34" charset="0"/>
                <a:ea typeface="宋体" pitchFamily="2" charset="-122"/>
              </a:defRPr>
            </a:lvl1pPr>
            <a:lvl2pPr marL="742950" indent="-285750" eaLnBrk="0" hangingPunct="0">
              <a:defRPr>
                <a:solidFill>
                  <a:schemeClr val="tx1"/>
                </a:solidFill>
                <a:latin typeface="Arial" panose="02080604020202020204" pitchFamily="34" charset="0"/>
                <a:ea typeface="宋体" pitchFamily="2" charset="-122"/>
              </a:defRPr>
            </a:lvl2pPr>
            <a:lvl3pPr marL="1143000" indent="-228600" eaLnBrk="0" hangingPunct="0">
              <a:defRPr>
                <a:solidFill>
                  <a:schemeClr val="tx1"/>
                </a:solidFill>
                <a:latin typeface="Arial" panose="02080604020202020204" pitchFamily="34" charset="0"/>
                <a:ea typeface="宋体" pitchFamily="2" charset="-122"/>
              </a:defRPr>
            </a:lvl3pPr>
            <a:lvl4pPr marL="1600200" indent="-228600" eaLnBrk="0" hangingPunct="0">
              <a:defRPr>
                <a:solidFill>
                  <a:schemeClr val="tx1"/>
                </a:solidFill>
                <a:latin typeface="Arial" panose="02080604020202020204" pitchFamily="34" charset="0"/>
                <a:ea typeface="宋体" pitchFamily="2" charset="-122"/>
              </a:defRPr>
            </a:lvl4pPr>
            <a:lvl5pPr marL="2057400" indent="-228600" eaLnBrk="0" hangingPunct="0">
              <a:defRPr>
                <a:solidFill>
                  <a:schemeClr val="tx1"/>
                </a:solidFill>
                <a:latin typeface="Arial" panose="02080604020202020204"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pPr>
            <a:fld id="{53C255BB-3EA2-4548-98F7-1F2A0693C7FC}" type="slidenum">
              <a:rPr kumimoji="0" lang="zh-CN" altLang="en-US" sz="1200" b="0" i="0" u="none" strike="noStrike" kern="1200" cap="none" spc="0" normalizeH="0" baseline="0" noProof="0" smtClean="0">
                <a:ln>
                  <a:noFill/>
                </a:ln>
                <a:solidFill>
                  <a:prstClr val="black"/>
                </a:solidFill>
                <a:effectLst/>
                <a:uLnTx/>
                <a:uFillTx/>
                <a:latin typeface="Arial" panose="02080604020202020204" pitchFamily="34" charset="0"/>
                <a:ea typeface="宋体" pitchFamily="2" charset="-122"/>
                <a:cs typeface="+mn-cs"/>
              </a:rPr>
              <a:t>5</a:t>
            </a:fld>
            <a:endParaRPr kumimoji="0" lang="zh-CN" altLang="en-US" sz="1200" b="0" i="0" u="none" strike="noStrike" kern="1200" cap="none" spc="0" normalizeH="0" baseline="0" noProof="0">
              <a:ln>
                <a:noFill/>
              </a:ln>
              <a:solidFill>
                <a:prstClr val="black"/>
              </a:solidFill>
              <a:effectLst/>
              <a:uLnTx/>
              <a:uFillTx/>
              <a:latin typeface="Arial" panose="02080604020202020204" pitchFamily="34" charset="0"/>
              <a:ea typeface="宋体"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952"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ln>
        </p:spPr>
      </p:sp>
      <p:sp>
        <p:nvSpPr>
          <p:cNvPr id="1048953" name="备注占位符 2"/>
          <p:cNvSpPr>
            <a:spLocks noGrp="1"/>
          </p:cNvSpPr>
          <p:nvPr>
            <p:ph type="body" idx="1"/>
          </p:nvPr>
        </p:nvSpPr>
        <p:spPr bwMode="auto"/>
        <p:txBody>
          <a:bodyPr wrap="square" numCol="1" anchor="t" anchorCtr="0" compatLnSpc="1"/>
          <a:lstStyle/>
          <a:p>
            <a:pPr indent="0" algn="just">
              <a:lnSpc>
                <a:spcPct val="150000"/>
              </a:lnSpc>
            </a:pPr>
            <a:endParaRPr lang="zh-CN" altLang="en-US" dirty="0"/>
          </a:p>
        </p:txBody>
      </p:sp>
      <p:sp>
        <p:nvSpPr>
          <p:cNvPr id="1048954" name="灯片编号占位符 3"/>
          <p:cNvSpPr>
            <a:spLocks noGrp="1"/>
          </p:cNvSpPr>
          <p:nvPr>
            <p:ph type="sldNum" sz="quarter" idx="5"/>
          </p:nvPr>
        </p:nvSpPr>
        <p:spPr bwMode="auto">
          <a:noFill/>
        </p:spPr>
        <p:txBody>
          <a:bodyPr wrap="square" numCol="1" anchorCtr="0" compatLnSpc="1"/>
          <a:lstStyle>
            <a:lvl1pPr eaLnBrk="0" hangingPunct="0">
              <a:defRPr>
                <a:solidFill>
                  <a:schemeClr val="tx1"/>
                </a:solidFill>
                <a:latin typeface="Arial" panose="02080604020202020204" pitchFamily="34" charset="0"/>
                <a:ea typeface="宋体" pitchFamily="2" charset="-122"/>
              </a:defRPr>
            </a:lvl1pPr>
            <a:lvl2pPr marL="742950" indent="-285750" eaLnBrk="0" hangingPunct="0">
              <a:defRPr>
                <a:solidFill>
                  <a:schemeClr val="tx1"/>
                </a:solidFill>
                <a:latin typeface="Arial" panose="02080604020202020204" pitchFamily="34" charset="0"/>
                <a:ea typeface="宋体" pitchFamily="2" charset="-122"/>
              </a:defRPr>
            </a:lvl2pPr>
            <a:lvl3pPr marL="1143000" indent="-228600" eaLnBrk="0" hangingPunct="0">
              <a:defRPr>
                <a:solidFill>
                  <a:schemeClr val="tx1"/>
                </a:solidFill>
                <a:latin typeface="Arial" panose="02080604020202020204" pitchFamily="34" charset="0"/>
                <a:ea typeface="宋体" pitchFamily="2" charset="-122"/>
              </a:defRPr>
            </a:lvl3pPr>
            <a:lvl4pPr marL="1600200" indent="-228600" eaLnBrk="0" hangingPunct="0">
              <a:defRPr>
                <a:solidFill>
                  <a:schemeClr val="tx1"/>
                </a:solidFill>
                <a:latin typeface="Arial" panose="02080604020202020204" pitchFamily="34" charset="0"/>
                <a:ea typeface="宋体" pitchFamily="2" charset="-122"/>
              </a:defRPr>
            </a:lvl4pPr>
            <a:lvl5pPr marL="2057400" indent="-228600" eaLnBrk="0" hangingPunct="0">
              <a:defRPr>
                <a:solidFill>
                  <a:schemeClr val="tx1"/>
                </a:solidFill>
                <a:latin typeface="Arial" panose="02080604020202020204"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pPr>
            <a:fld id="{53C255BB-3EA2-4548-98F7-1F2A0693C7FC}" type="slidenum">
              <a:rPr kumimoji="0" lang="zh-CN" altLang="en-US" sz="1200" b="0" i="0" u="none" strike="noStrike" kern="1200" cap="none" spc="0" normalizeH="0" baseline="0" noProof="0" smtClean="0">
                <a:ln>
                  <a:noFill/>
                </a:ln>
                <a:solidFill>
                  <a:prstClr val="black"/>
                </a:solidFill>
                <a:effectLst/>
                <a:uLnTx/>
                <a:uFillTx/>
                <a:latin typeface="Arial" panose="02080604020202020204" pitchFamily="34" charset="0"/>
                <a:ea typeface="宋体" pitchFamily="2" charset="-122"/>
                <a:cs typeface="+mn-cs"/>
              </a:rPr>
              <a:t>6</a:t>
            </a:fld>
            <a:endParaRPr kumimoji="0" lang="zh-CN" altLang="en-US" sz="1200" b="0" i="0" u="none" strike="noStrike" kern="1200" cap="none" spc="0" normalizeH="0" baseline="0" noProof="0">
              <a:ln>
                <a:noFill/>
              </a:ln>
              <a:solidFill>
                <a:prstClr val="black"/>
              </a:solidFill>
              <a:effectLst/>
              <a:uLnTx/>
              <a:uFillTx/>
              <a:latin typeface="Arial" panose="02080604020202020204" pitchFamily="34" charset="0"/>
              <a:ea typeface="宋体"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67"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ln>
        </p:spPr>
      </p:sp>
      <p:sp>
        <p:nvSpPr>
          <p:cNvPr id="1049068" name="备注占位符 2"/>
          <p:cNvSpPr>
            <a:spLocks noGrp="1"/>
          </p:cNvSpPr>
          <p:nvPr>
            <p:ph type="body" idx="1"/>
          </p:nvPr>
        </p:nvSpPr>
        <p:spPr bwMode="auto"/>
        <p:txBody>
          <a:bodyPr wrap="square" numCol="1" anchor="t" anchorCtr="0" compatLnSpc="1"/>
          <a:lstStyle/>
          <a:p>
            <a:pPr indent="0" algn="just">
              <a:lnSpc>
                <a:spcPct val="150000"/>
              </a:lnSpc>
            </a:pPr>
            <a:endParaRPr lang="zh-CN" altLang="en-US" dirty="0"/>
          </a:p>
        </p:txBody>
      </p:sp>
      <p:sp>
        <p:nvSpPr>
          <p:cNvPr id="1049069" name="灯片编号占位符 3"/>
          <p:cNvSpPr>
            <a:spLocks noGrp="1"/>
          </p:cNvSpPr>
          <p:nvPr>
            <p:ph type="sldNum" sz="quarter" idx="5"/>
          </p:nvPr>
        </p:nvSpPr>
        <p:spPr bwMode="auto">
          <a:noFill/>
        </p:spPr>
        <p:txBody>
          <a:bodyPr wrap="square" numCol="1" anchorCtr="0" compatLnSpc="1"/>
          <a:lstStyle>
            <a:lvl1pPr eaLnBrk="0" hangingPunct="0">
              <a:defRPr>
                <a:solidFill>
                  <a:schemeClr val="tx1"/>
                </a:solidFill>
                <a:latin typeface="Arial" panose="02080604020202020204" pitchFamily="34" charset="0"/>
                <a:ea typeface="宋体" pitchFamily="2" charset="-122"/>
              </a:defRPr>
            </a:lvl1pPr>
            <a:lvl2pPr marL="742950" indent="-285750" eaLnBrk="0" hangingPunct="0">
              <a:defRPr>
                <a:solidFill>
                  <a:schemeClr val="tx1"/>
                </a:solidFill>
                <a:latin typeface="Arial" panose="02080604020202020204" pitchFamily="34" charset="0"/>
                <a:ea typeface="宋体" pitchFamily="2" charset="-122"/>
              </a:defRPr>
            </a:lvl2pPr>
            <a:lvl3pPr marL="1143000" indent="-228600" eaLnBrk="0" hangingPunct="0">
              <a:defRPr>
                <a:solidFill>
                  <a:schemeClr val="tx1"/>
                </a:solidFill>
                <a:latin typeface="Arial" panose="02080604020202020204" pitchFamily="34" charset="0"/>
                <a:ea typeface="宋体" pitchFamily="2" charset="-122"/>
              </a:defRPr>
            </a:lvl3pPr>
            <a:lvl4pPr marL="1600200" indent="-228600" eaLnBrk="0" hangingPunct="0">
              <a:defRPr>
                <a:solidFill>
                  <a:schemeClr val="tx1"/>
                </a:solidFill>
                <a:latin typeface="Arial" panose="02080604020202020204" pitchFamily="34" charset="0"/>
                <a:ea typeface="宋体" pitchFamily="2" charset="-122"/>
              </a:defRPr>
            </a:lvl4pPr>
            <a:lvl5pPr marL="2057400" indent="-228600" eaLnBrk="0" hangingPunct="0">
              <a:defRPr>
                <a:solidFill>
                  <a:schemeClr val="tx1"/>
                </a:solidFill>
                <a:latin typeface="Arial" panose="02080604020202020204"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pPr>
            <a:fld id="{53C255BB-3EA2-4548-98F7-1F2A0693C7FC}" type="slidenum">
              <a:rPr kumimoji="0" lang="zh-CN" altLang="en-US" sz="1200" b="0" i="0" u="none" strike="noStrike" kern="1200" cap="none" spc="0" normalizeH="0" baseline="0" noProof="0" smtClean="0">
                <a:ln>
                  <a:noFill/>
                </a:ln>
                <a:solidFill>
                  <a:prstClr val="black"/>
                </a:solidFill>
                <a:effectLst/>
                <a:uLnTx/>
                <a:uFillTx/>
                <a:latin typeface="Arial" panose="02080604020202020204" pitchFamily="34" charset="0"/>
                <a:ea typeface="宋体" pitchFamily="2" charset="-122"/>
                <a:cs typeface="+mn-cs"/>
              </a:rPr>
              <a:t>7</a:t>
            </a:fld>
            <a:endParaRPr kumimoji="0" lang="zh-CN" altLang="en-US" sz="1200" b="0" i="0" u="none" strike="noStrike" kern="1200" cap="none" spc="0" normalizeH="0" baseline="0" noProof="0">
              <a:ln>
                <a:noFill/>
              </a:ln>
              <a:solidFill>
                <a:prstClr val="black"/>
              </a:solidFill>
              <a:effectLst/>
              <a:uLnTx/>
              <a:uFillTx/>
              <a:latin typeface="Arial" panose="02080604020202020204" pitchFamily="34" charset="0"/>
              <a:ea typeface="宋体" pitchFamily="2" charset="-122"/>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182"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ln>
        </p:spPr>
      </p:sp>
      <p:sp>
        <p:nvSpPr>
          <p:cNvPr id="1049183" name="备注占位符 2"/>
          <p:cNvSpPr>
            <a:spLocks noGrp="1"/>
          </p:cNvSpPr>
          <p:nvPr>
            <p:ph type="body" idx="1"/>
          </p:nvPr>
        </p:nvSpPr>
        <p:spPr bwMode="auto"/>
        <p:txBody>
          <a:bodyPr wrap="square" numCol="1" anchor="t" anchorCtr="0" compatLnSpc="1"/>
          <a:lstStyle/>
          <a:p>
            <a:pPr indent="0" algn="just">
              <a:lnSpc>
                <a:spcPct val="150000"/>
              </a:lnSpc>
            </a:pPr>
            <a:endParaRPr lang="zh-CN" altLang="en-US" dirty="0"/>
          </a:p>
        </p:txBody>
      </p:sp>
      <p:sp>
        <p:nvSpPr>
          <p:cNvPr id="1049184" name="灯片编号占位符 3"/>
          <p:cNvSpPr>
            <a:spLocks noGrp="1"/>
          </p:cNvSpPr>
          <p:nvPr>
            <p:ph type="sldNum" sz="quarter" idx="5"/>
          </p:nvPr>
        </p:nvSpPr>
        <p:spPr bwMode="auto">
          <a:noFill/>
        </p:spPr>
        <p:txBody>
          <a:bodyPr wrap="square" numCol="1" anchorCtr="0" compatLnSpc="1"/>
          <a:lstStyle>
            <a:lvl1pPr eaLnBrk="0" hangingPunct="0">
              <a:defRPr>
                <a:solidFill>
                  <a:schemeClr val="tx1"/>
                </a:solidFill>
                <a:latin typeface="Arial" panose="02080604020202020204" pitchFamily="34" charset="0"/>
                <a:ea typeface="宋体" pitchFamily="2" charset="-122"/>
              </a:defRPr>
            </a:lvl1pPr>
            <a:lvl2pPr marL="742950" indent="-285750" eaLnBrk="0" hangingPunct="0">
              <a:defRPr>
                <a:solidFill>
                  <a:schemeClr val="tx1"/>
                </a:solidFill>
                <a:latin typeface="Arial" panose="02080604020202020204" pitchFamily="34" charset="0"/>
                <a:ea typeface="宋体" pitchFamily="2" charset="-122"/>
              </a:defRPr>
            </a:lvl2pPr>
            <a:lvl3pPr marL="1143000" indent="-228600" eaLnBrk="0" hangingPunct="0">
              <a:defRPr>
                <a:solidFill>
                  <a:schemeClr val="tx1"/>
                </a:solidFill>
                <a:latin typeface="Arial" panose="02080604020202020204" pitchFamily="34" charset="0"/>
                <a:ea typeface="宋体" pitchFamily="2" charset="-122"/>
              </a:defRPr>
            </a:lvl3pPr>
            <a:lvl4pPr marL="1600200" indent="-228600" eaLnBrk="0" hangingPunct="0">
              <a:defRPr>
                <a:solidFill>
                  <a:schemeClr val="tx1"/>
                </a:solidFill>
                <a:latin typeface="Arial" panose="02080604020202020204" pitchFamily="34" charset="0"/>
                <a:ea typeface="宋体" pitchFamily="2" charset="-122"/>
              </a:defRPr>
            </a:lvl4pPr>
            <a:lvl5pPr marL="2057400" indent="-228600" eaLnBrk="0" hangingPunct="0">
              <a:defRPr>
                <a:solidFill>
                  <a:schemeClr val="tx1"/>
                </a:solidFill>
                <a:latin typeface="Arial" panose="02080604020202020204"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pPr>
            <a:fld id="{53C255BB-3EA2-4548-98F7-1F2A0693C7FC}" type="slidenum">
              <a:rPr kumimoji="0" lang="zh-CN" altLang="en-US" sz="1200" b="0" i="0" u="none" strike="noStrike" kern="1200" cap="none" spc="0" normalizeH="0" baseline="0" noProof="0" smtClean="0">
                <a:ln>
                  <a:noFill/>
                </a:ln>
                <a:solidFill>
                  <a:prstClr val="black"/>
                </a:solidFill>
                <a:effectLst/>
                <a:uLnTx/>
                <a:uFillTx/>
                <a:latin typeface="Arial" panose="02080604020202020204" pitchFamily="34" charset="0"/>
                <a:ea typeface="宋体" pitchFamily="2" charset="-122"/>
                <a:cs typeface="+mn-cs"/>
              </a:rPr>
              <a:t>8</a:t>
            </a:fld>
            <a:endParaRPr kumimoji="0" lang="zh-CN" altLang="en-US" sz="1200" b="0" i="0" u="none" strike="noStrike" kern="1200" cap="none" spc="0" normalizeH="0" baseline="0" noProof="0">
              <a:ln>
                <a:noFill/>
              </a:ln>
              <a:solidFill>
                <a:prstClr val="black"/>
              </a:solidFill>
              <a:effectLst/>
              <a:uLnTx/>
              <a:uFillTx/>
              <a:latin typeface="Arial" panose="02080604020202020204" pitchFamily="34" charset="0"/>
              <a:ea typeface="宋体" pitchFamily="2"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297"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ln>
        </p:spPr>
      </p:sp>
      <p:sp>
        <p:nvSpPr>
          <p:cNvPr id="1049298" name="备注占位符 2"/>
          <p:cNvSpPr>
            <a:spLocks noGrp="1"/>
          </p:cNvSpPr>
          <p:nvPr>
            <p:ph type="body" idx="1"/>
          </p:nvPr>
        </p:nvSpPr>
        <p:spPr bwMode="auto"/>
        <p:txBody>
          <a:bodyPr wrap="square" numCol="1" anchor="t" anchorCtr="0" compatLnSpc="1"/>
          <a:lstStyle/>
          <a:p>
            <a:pPr indent="0" algn="just">
              <a:lnSpc>
                <a:spcPct val="150000"/>
              </a:lnSpc>
            </a:pPr>
            <a:endParaRPr lang="zh-CN" altLang="en-US" dirty="0"/>
          </a:p>
        </p:txBody>
      </p:sp>
      <p:sp>
        <p:nvSpPr>
          <p:cNvPr id="1049299" name="灯片编号占位符 3"/>
          <p:cNvSpPr>
            <a:spLocks noGrp="1"/>
          </p:cNvSpPr>
          <p:nvPr>
            <p:ph type="sldNum" sz="quarter" idx="5"/>
          </p:nvPr>
        </p:nvSpPr>
        <p:spPr bwMode="auto">
          <a:noFill/>
        </p:spPr>
        <p:txBody>
          <a:bodyPr wrap="square" numCol="1" anchorCtr="0" compatLnSpc="1"/>
          <a:lstStyle>
            <a:lvl1pPr eaLnBrk="0" hangingPunct="0">
              <a:defRPr>
                <a:solidFill>
                  <a:schemeClr val="tx1"/>
                </a:solidFill>
                <a:latin typeface="Arial" panose="02080604020202020204" pitchFamily="34" charset="0"/>
                <a:ea typeface="宋体" pitchFamily="2" charset="-122"/>
              </a:defRPr>
            </a:lvl1pPr>
            <a:lvl2pPr marL="742950" indent="-285750" eaLnBrk="0" hangingPunct="0">
              <a:defRPr>
                <a:solidFill>
                  <a:schemeClr val="tx1"/>
                </a:solidFill>
                <a:latin typeface="Arial" panose="02080604020202020204" pitchFamily="34" charset="0"/>
                <a:ea typeface="宋体" pitchFamily="2" charset="-122"/>
              </a:defRPr>
            </a:lvl2pPr>
            <a:lvl3pPr marL="1143000" indent="-228600" eaLnBrk="0" hangingPunct="0">
              <a:defRPr>
                <a:solidFill>
                  <a:schemeClr val="tx1"/>
                </a:solidFill>
                <a:latin typeface="Arial" panose="02080604020202020204" pitchFamily="34" charset="0"/>
                <a:ea typeface="宋体" pitchFamily="2" charset="-122"/>
              </a:defRPr>
            </a:lvl3pPr>
            <a:lvl4pPr marL="1600200" indent="-228600" eaLnBrk="0" hangingPunct="0">
              <a:defRPr>
                <a:solidFill>
                  <a:schemeClr val="tx1"/>
                </a:solidFill>
                <a:latin typeface="Arial" panose="02080604020202020204" pitchFamily="34" charset="0"/>
                <a:ea typeface="宋体" pitchFamily="2" charset="-122"/>
              </a:defRPr>
            </a:lvl4pPr>
            <a:lvl5pPr marL="2057400" indent="-228600" eaLnBrk="0" hangingPunct="0">
              <a:defRPr>
                <a:solidFill>
                  <a:schemeClr val="tx1"/>
                </a:solidFill>
                <a:latin typeface="Arial" panose="02080604020202020204"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pPr>
            <a:fld id="{53C255BB-3EA2-4548-98F7-1F2A0693C7FC}" type="slidenum">
              <a:rPr kumimoji="0" lang="zh-CN" altLang="en-US" sz="1200" b="0" i="0" u="none" strike="noStrike" kern="1200" cap="none" spc="0" normalizeH="0" baseline="0" noProof="0" smtClean="0">
                <a:ln>
                  <a:noFill/>
                </a:ln>
                <a:solidFill>
                  <a:prstClr val="black"/>
                </a:solidFill>
                <a:effectLst/>
                <a:uLnTx/>
                <a:uFillTx/>
                <a:latin typeface="Arial" panose="02080604020202020204" pitchFamily="34" charset="0"/>
                <a:ea typeface="宋体" pitchFamily="2" charset="-122"/>
                <a:cs typeface="+mn-cs"/>
              </a:rPr>
              <a:t>9</a:t>
            </a:fld>
            <a:endParaRPr kumimoji="0" lang="zh-CN" altLang="en-US" sz="1200" b="0" i="0" u="none" strike="noStrike" kern="1200" cap="none" spc="0" normalizeH="0" baseline="0" noProof="0">
              <a:ln>
                <a:noFill/>
              </a:ln>
              <a:solidFill>
                <a:prstClr val="black"/>
              </a:solidFill>
              <a:effectLst/>
              <a:uLnTx/>
              <a:uFillTx/>
              <a:latin typeface="Arial" panose="02080604020202020204" pitchFamily="34" charset="0"/>
              <a:ea typeface="宋体" pitchFamily="2" charset="-122"/>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412"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ln>
        </p:spPr>
      </p:sp>
      <p:sp>
        <p:nvSpPr>
          <p:cNvPr id="1049413" name="备注占位符 2"/>
          <p:cNvSpPr>
            <a:spLocks noGrp="1"/>
          </p:cNvSpPr>
          <p:nvPr>
            <p:ph type="body" idx="1"/>
          </p:nvPr>
        </p:nvSpPr>
        <p:spPr bwMode="auto"/>
        <p:txBody>
          <a:bodyPr wrap="square" numCol="1" anchor="t" anchorCtr="0" compatLnSpc="1"/>
          <a:lstStyle/>
          <a:p>
            <a:pPr indent="0" algn="just">
              <a:lnSpc>
                <a:spcPct val="150000"/>
              </a:lnSpc>
            </a:pPr>
            <a:endParaRPr lang="zh-CN" altLang="en-US" dirty="0"/>
          </a:p>
        </p:txBody>
      </p:sp>
      <p:sp>
        <p:nvSpPr>
          <p:cNvPr id="1049414" name="灯片编号占位符 3"/>
          <p:cNvSpPr>
            <a:spLocks noGrp="1"/>
          </p:cNvSpPr>
          <p:nvPr>
            <p:ph type="sldNum" sz="quarter" idx="5"/>
          </p:nvPr>
        </p:nvSpPr>
        <p:spPr bwMode="auto">
          <a:noFill/>
        </p:spPr>
        <p:txBody>
          <a:bodyPr wrap="square" numCol="1" anchorCtr="0" compatLnSpc="1"/>
          <a:lstStyle>
            <a:lvl1pPr eaLnBrk="0" hangingPunct="0">
              <a:defRPr>
                <a:solidFill>
                  <a:schemeClr val="tx1"/>
                </a:solidFill>
                <a:latin typeface="Arial" panose="02080604020202020204" pitchFamily="34" charset="0"/>
                <a:ea typeface="宋体" pitchFamily="2" charset="-122"/>
              </a:defRPr>
            </a:lvl1pPr>
            <a:lvl2pPr marL="742950" indent="-285750" eaLnBrk="0" hangingPunct="0">
              <a:defRPr>
                <a:solidFill>
                  <a:schemeClr val="tx1"/>
                </a:solidFill>
                <a:latin typeface="Arial" panose="02080604020202020204" pitchFamily="34" charset="0"/>
                <a:ea typeface="宋体" pitchFamily="2" charset="-122"/>
              </a:defRPr>
            </a:lvl2pPr>
            <a:lvl3pPr marL="1143000" indent="-228600" eaLnBrk="0" hangingPunct="0">
              <a:defRPr>
                <a:solidFill>
                  <a:schemeClr val="tx1"/>
                </a:solidFill>
                <a:latin typeface="Arial" panose="02080604020202020204" pitchFamily="34" charset="0"/>
                <a:ea typeface="宋体" pitchFamily="2" charset="-122"/>
              </a:defRPr>
            </a:lvl3pPr>
            <a:lvl4pPr marL="1600200" indent="-228600" eaLnBrk="0" hangingPunct="0">
              <a:defRPr>
                <a:solidFill>
                  <a:schemeClr val="tx1"/>
                </a:solidFill>
                <a:latin typeface="Arial" panose="02080604020202020204" pitchFamily="34" charset="0"/>
                <a:ea typeface="宋体" pitchFamily="2" charset="-122"/>
              </a:defRPr>
            </a:lvl4pPr>
            <a:lvl5pPr marL="2057400" indent="-228600" eaLnBrk="0" hangingPunct="0">
              <a:defRPr>
                <a:solidFill>
                  <a:schemeClr val="tx1"/>
                </a:solidFill>
                <a:latin typeface="Arial" panose="02080604020202020204"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pPr>
            <a:fld id="{53C255BB-3EA2-4548-98F7-1F2A0693C7FC}" type="slidenum">
              <a:rPr kumimoji="0" lang="zh-CN" altLang="en-US" sz="1200" b="0" i="0" u="none" strike="noStrike" kern="1200" cap="none" spc="0" normalizeH="0" baseline="0" noProof="0" smtClean="0">
                <a:ln>
                  <a:noFill/>
                </a:ln>
                <a:solidFill>
                  <a:prstClr val="black"/>
                </a:solidFill>
                <a:effectLst/>
                <a:uLnTx/>
                <a:uFillTx/>
                <a:latin typeface="Arial" panose="02080604020202020204" pitchFamily="34" charset="0"/>
                <a:ea typeface="宋体" pitchFamily="2" charset="-122"/>
                <a:cs typeface="+mn-cs"/>
              </a:rPr>
              <a:t>10</a:t>
            </a:fld>
            <a:endParaRPr kumimoji="0" lang="zh-CN" altLang="en-US" sz="1200" b="0" i="0" u="none" strike="noStrike" kern="1200" cap="none" spc="0" normalizeH="0" baseline="0" noProof="0">
              <a:ln>
                <a:noFill/>
              </a:ln>
              <a:solidFill>
                <a:prstClr val="black"/>
              </a:solidFill>
              <a:effectLst/>
              <a:uLnTx/>
              <a:uFillTx/>
              <a:latin typeface="Arial" panose="02080604020202020204" pitchFamily="34" charset="0"/>
              <a:ea typeface="宋体"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1048581"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1048582" name="Subtitle 2"/>
          <p:cNvSpPr>
            <a:spLocks noGrp="1"/>
          </p:cNvSpPr>
          <p:nvPr>
            <p:ph type="subTitle" idx="1"/>
          </p:nvPr>
        </p:nvSpPr>
        <p:spPr>
          <a:xfrm>
            <a:off x="1524000" y="3602037"/>
            <a:ext cx="9144000" cy="165576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1048583" name="Date Placeholder 3"/>
          <p:cNvSpPr>
            <a:spLocks noGrp="1"/>
          </p:cNvSpPr>
          <p:nvPr>
            <p:ph type="dt" sz="half" idx="10"/>
          </p:nvPr>
        </p:nvSpPr>
        <p:spPr/>
        <p:txBody>
          <a:bodyPr/>
          <a:lstStyle/>
          <a:p>
            <a:endParaRPr lang="zh-CN" altLang="zh-CN">
              <a:solidFill>
                <a:prstClr val="black">
                  <a:tint val="75000"/>
                </a:prstClr>
              </a:solidFill>
            </a:endParaRPr>
          </a:p>
        </p:txBody>
      </p:sp>
      <p:sp>
        <p:nvSpPr>
          <p:cNvPr id="1048584" name="Footer Placeholder 4"/>
          <p:cNvSpPr>
            <a:spLocks noGrp="1"/>
          </p:cNvSpPr>
          <p:nvPr>
            <p:ph type="ftr" sz="quarter" idx="11"/>
          </p:nvPr>
        </p:nvSpPr>
        <p:spPr/>
        <p:txBody>
          <a:bodyPr/>
          <a:lstStyle/>
          <a:p>
            <a:endParaRPr lang="zh-CN" altLang="zh-CN">
              <a:solidFill>
                <a:prstClr val="black">
                  <a:tint val="75000"/>
                </a:prstClr>
              </a:solidFill>
            </a:endParaRPr>
          </a:p>
        </p:txBody>
      </p:sp>
      <p:sp>
        <p:nvSpPr>
          <p:cNvPr id="1048585" name="Slide Number Placeholder 5"/>
          <p:cNvSpPr>
            <a:spLocks noGrp="1"/>
          </p:cNvSpPr>
          <p:nvPr>
            <p:ph type="sldNum" sz="quarter" idx="12"/>
          </p:nvPr>
        </p:nvSpPr>
        <p:spPr/>
        <p:txBody>
          <a:bodyPr/>
          <a:lstStyle/>
          <a:p>
            <a:fld id="{77B08C8E-15E5-4CF3-8468-342AE9BD2953}" type="slidenum">
              <a:rPr lang="zh-CN" altLang="zh-CN">
                <a:solidFill>
                  <a:prstClr val="black">
                    <a:tint val="75000"/>
                  </a:prstClr>
                </a:solidFill>
              </a:rPr>
              <a:t>‹#›</a:t>
            </a:fld>
            <a:endParaRPr lang="zh-CN" altLang="zh-CN">
              <a:solidFill>
                <a:prstClr val="black">
                  <a:tint val="75000"/>
                </a:prst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1050825" name="Title 1"/>
          <p:cNvSpPr>
            <a:spLocks noGrp="1"/>
          </p:cNvSpPr>
          <p:nvPr>
            <p:ph type="title"/>
          </p:nvPr>
        </p:nvSpPr>
        <p:spPr/>
        <p:txBody>
          <a:bodyPr/>
          <a:lstStyle/>
          <a:p>
            <a:r>
              <a:rPr lang="zh-CN" altLang="en-US"/>
              <a:t>单击此处编辑母版标题样式</a:t>
            </a:r>
            <a:endParaRPr lang="en-US" dirty="0"/>
          </a:p>
        </p:txBody>
      </p:sp>
      <p:sp>
        <p:nvSpPr>
          <p:cNvPr id="1050826"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1050827" name="Date Placeholder 3"/>
          <p:cNvSpPr>
            <a:spLocks noGrp="1"/>
          </p:cNvSpPr>
          <p:nvPr>
            <p:ph type="dt" sz="half" idx="10"/>
          </p:nvPr>
        </p:nvSpPr>
        <p:spPr/>
        <p:txBody>
          <a:bodyPr/>
          <a:lstStyle/>
          <a:p>
            <a:endParaRPr lang="zh-CN" altLang="zh-CN">
              <a:solidFill>
                <a:prstClr val="black">
                  <a:tint val="75000"/>
                </a:prstClr>
              </a:solidFill>
            </a:endParaRPr>
          </a:p>
        </p:txBody>
      </p:sp>
      <p:sp>
        <p:nvSpPr>
          <p:cNvPr id="1050828" name="Footer Placeholder 4"/>
          <p:cNvSpPr>
            <a:spLocks noGrp="1"/>
          </p:cNvSpPr>
          <p:nvPr>
            <p:ph type="ftr" sz="quarter" idx="11"/>
          </p:nvPr>
        </p:nvSpPr>
        <p:spPr/>
        <p:txBody>
          <a:bodyPr/>
          <a:lstStyle/>
          <a:p>
            <a:endParaRPr lang="zh-CN" altLang="zh-CN">
              <a:solidFill>
                <a:prstClr val="black">
                  <a:tint val="75000"/>
                </a:prstClr>
              </a:solidFill>
            </a:endParaRPr>
          </a:p>
        </p:txBody>
      </p:sp>
      <p:sp>
        <p:nvSpPr>
          <p:cNvPr id="1050829" name="Slide Number Placeholder 5"/>
          <p:cNvSpPr>
            <a:spLocks noGrp="1"/>
          </p:cNvSpPr>
          <p:nvPr>
            <p:ph type="sldNum" sz="quarter" idx="12"/>
          </p:nvPr>
        </p:nvSpPr>
        <p:spPr/>
        <p:txBody>
          <a:bodyPr/>
          <a:lstStyle/>
          <a:p>
            <a:fld id="{1425A498-B2BE-4BFE-898D-4B20711A1EE2}" type="slidenum">
              <a:rPr lang="zh-CN" altLang="zh-CN">
                <a:solidFill>
                  <a:prstClr val="black">
                    <a:tint val="75000"/>
                  </a:prstClr>
                </a:solidFill>
              </a:rPr>
              <a:t>‹#›</a:t>
            </a:fld>
            <a:endParaRPr lang="zh-CN" altLang="zh-CN">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 文本">
    <p:spTree>
      <p:nvGrpSpPr>
        <p:cNvPr id="1" name=""/>
        <p:cNvGrpSpPr/>
        <p:nvPr/>
      </p:nvGrpSpPr>
      <p:grpSpPr>
        <a:xfrm>
          <a:off x="0" y="0"/>
          <a:ext cx="0" cy="0"/>
          <a:chOff x="0" y="0"/>
          <a:chExt cx="0" cy="0"/>
        </a:xfrm>
      </p:grpSpPr>
      <p:sp>
        <p:nvSpPr>
          <p:cNvPr id="1050794" name="Vertical Title 1"/>
          <p:cNvSpPr>
            <a:spLocks noGrp="1"/>
          </p:cNvSpPr>
          <p:nvPr>
            <p:ph type="title" orient="vert"/>
          </p:nvPr>
        </p:nvSpPr>
        <p:spPr>
          <a:xfrm>
            <a:off x="8724901" y="365126"/>
            <a:ext cx="2628900" cy="5811839"/>
          </a:xfrm>
        </p:spPr>
        <p:txBody>
          <a:bodyPr vert="eaVert"/>
          <a:lstStyle/>
          <a:p>
            <a:r>
              <a:rPr lang="zh-CN" altLang="en-US"/>
              <a:t>单击此处编辑母版标题样式</a:t>
            </a:r>
            <a:endParaRPr lang="en-US" dirty="0"/>
          </a:p>
        </p:txBody>
      </p:sp>
      <p:sp>
        <p:nvSpPr>
          <p:cNvPr id="1050795" name="Vertical Text Placeholder 2"/>
          <p:cNvSpPr>
            <a:spLocks noGrp="1"/>
          </p:cNvSpPr>
          <p:nvPr>
            <p:ph type="body" orient="vert" idx="1"/>
          </p:nvPr>
        </p:nvSpPr>
        <p:spPr>
          <a:xfrm>
            <a:off x="838201" y="365126"/>
            <a:ext cx="7734300" cy="5811839"/>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1050796" name="Date Placeholder 3"/>
          <p:cNvSpPr>
            <a:spLocks noGrp="1"/>
          </p:cNvSpPr>
          <p:nvPr>
            <p:ph type="dt" sz="half" idx="10"/>
          </p:nvPr>
        </p:nvSpPr>
        <p:spPr/>
        <p:txBody>
          <a:bodyPr/>
          <a:lstStyle/>
          <a:p>
            <a:endParaRPr lang="zh-CN" altLang="zh-CN">
              <a:solidFill>
                <a:prstClr val="black">
                  <a:tint val="75000"/>
                </a:prstClr>
              </a:solidFill>
            </a:endParaRPr>
          </a:p>
        </p:txBody>
      </p:sp>
      <p:sp>
        <p:nvSpPr>
          <p:cNvPr id="1050797" name="Footer Placeholder 4"/>
          <p:cNvSpPr>
            <a:spLocks noGrp="1"/>
          </p:cNvSpPr>
          <p:nvPr>
            <p:ph type="ftr" sz="quarter" idx="11"/>
          </p:nvPr>
        </p:nvSpPr>
        <p:spPr/>
        <p:txBody>
          <a:bodyPr/>
          <a:lstStyle/>
          <a:p>
            <a:endParaRPr lang="zh-CN" altLang="zh-CN">
              <a:solidFill>
                <a:prstClr val="black">
                  <a:tint val="75000"/>
                </a:prstClr>
              </a:solidFill>
            </a:endParaRPr>
          </a:p>
        </p:txBody>
      </p:sp>
      <p:sp>
        <p:nvSpPr>
          <p:cNvPr id="1050798" name="Slide Number Placeholder 5"/>
          <p:cNvSpPr>
            <a:spLocks noGrp="1"/>
          </p:cNvSpPr>
          <p:nvPr>
            <p:ph type="sldNum" sz="quarter" idx="12"/>
          </p:nvPr>
        </p:nvSpPr>
        <p:spPr/>
        <p:txBody>
          <a:bodyPr/>
          <a:lstStyle/>
          <a:p>
            <a:fld id="{193CD03B-0E70-4E93-A7AA-220F825F3921}" type="slidenum">
              <a:rPr lang="zh-CN" altLang="zh-CN">
                <a:solidFill>
                  <a:prstClr val="black">
                    <a:tint val="75000"/>
                  </a:prstClr>
                </a:solidFill>
              </a:rPr>
              <a:t>‹#›</a:t>
            </a:fld>
            <a:endParaRPr lang="zh-CN" altLang="zh-CN">
              <a:solidFill>
                <a:prstClr val="black">
                  <a:tint val="75000"/>
                </a:prst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5_标题和内容">
    <p:spTree>
      <p:nvGrpSpPr>
        <p:cNvPr id="1" name=""/>
        <p:cNvGrpSpPr/>
        <p:nvPr/>
      </p:nvGrpSpPr>
      <p:grpSpPr>
        <a:xfrm>
          <a:off x="0" y="0"/>
          <a:ext cx="0" cy="0"/>
          <a:chOff x="0" y="0"/>
          <a:chExt cx="0" cy="0"/>
        </a:xfrm>
      </p:grpSpPr>
      <p:grpSp>
        <p:nvGrpSpPr>
          <p:cNvPr id="162" name="组合 1"/>
          <p:cNvGrpSpPr/>
          <p:nvPr userDrawn="1"/>
        </p:nvGrpSpPr>
        <p:grpSpPr bwMode="auto">
          <a:xfrm>
            <a:off x="338368" y="-26586"/>
            <a:ext cx="899739" cy="829946"/>
            <a:chOff x="2506532" y="465192"/>
            <a:chExt cx="675190" cy="622334"/>
          </a:xfrm>
        </p:grpSpPr>
        <p:sp>
          <p:nvSpPr>
            <p:cNvPr id="1050818" name="文本框 2"/>
            <p:cNvSpPr txBox="1">
              <a:spLocks noChangeArrowheads="1"/>
            </p:cNvSpPr>
            <p:nvPr/>
          </p:nvSpPr>
          <p:spPr bwMode="auto">
            <a:xfrm>
              <a:off x="2506532" y="465192"/>
              <a:ext cx="236653" cy="622334"/>
            </a:xfrm>
            <a:prstGeom prst="rect">
              <a:avLst/>
            </a:prstGeom>
            <a:noFill/>
            <a:ln w="9525">
              <a:noFill/>
              <a:miter lim="800000"/>
            </a:ln>
          </p:spPr>
          <p:txBody>
            <a:bodyPr>
              <a:spAutoFit/>
            </a:bodyPr>
            <a:lstStyle/>
            <a:p>
              <a:r>
                <a:rPr lang="en-US" altLang="zh-CN" sz="4800" dirty="0">
                  <a:solidFill>
                    <a:srgbClr val="005292"/>
                  </a:solidFill>
                  <a:latin typeface="Impact" panose="020B0806030902050204" pitchFamily="34" charset="0"/>
                </a:rPr>
                <a:t>4</a:t>
              </a:r>
              <a:endParaRPr lang="zh-CN" altLang="en-US" sz="4800" dirty="0">
                <a:solidFill>
                  <a:srgbClr val="005292"/>
                </a:solidFill>
                <a:latin typeface="Impact" panose="020B0806030902050204" pitchFamily="34" charset="0"/>
              </a:endParaRPr>
            </a:p>
          </p:txBody>
        </p:sp>
        <p:cxnSp>
          <p:nvCxnSpPr>
            <p:cNvPr id="3145767" name="直接连接符 6"/>
            <p:cNvCxnSpPr>
              <a:cxnSpLocks/>
            </p:cNvCxnSpPr>
            <p:nvPr/>
          </p:nvCxnSpPr>
          <p:spPr>
            <a:xfrm flipH="1">
              <a:off x="2722573" y="599954"/>
              <a:ext cx="459149" cy="459075"/>
            </a:xfrm>
            <a:prstGeom prst="line">
              <a:avLst/>
            </a:prstGeom>
            <a:ln w="28575">
              <a:solidFill>
                <a:srgbClr val="005292"/>
              </a:solidFill>
            </a:ln>
          </p:spPr>
          <p:style>
            <a:lnRef idx="1">
              <a:schemeClr val="accent1"/>
            </a:lnRef>
            <a:fillRef idx="0">
              <a:schemeClr val="accent1"/>
            </a:fillRef>
            <a:effectRef idx="0">
              <a:schemeClr val="accent1"/>
            </a:effectRef>
            <a:fontRef idx="minor">
              <a:schemeClr val="tx1"/>
            </a:fontRef>
          </p:style>
        </p:cxnSp>
      </p:grpSp>
      <p:sp>
        <p:nvSpPr>
          <p:cNvPr id="1050819" name="矩形 7"/>
          <p:cNvSpPr/>
          <p:nvPr userDrawn="1"/>
        </p:nvSpPr>
        <p:spPr>
          <a:xfrm>
            <a:off x="1" y="762896"/>
            <a:ext cx="12184385" cy="45711"/>
          </a:xfrm>
          <a:prstGeom prst="rect">
            <a:avLst/>
          </a:prstGeom>
          <a:solidFill>
            <a:srgbClr val="005292"/>
          </a:solidFill>
          <a:ln>
            <a:solidFill>
              <a:srgbClr val="005292"/>
            </a:solidFill>
          </a:ln>
        </p:spPr>
        <p:style>
          <a:lnRef idx="2">
            <a:schemeClr val="accent1">
              <a:shade val="50000"/>
            </a:schemeClr>
          </a:lnRef>
          <a:fillRef idx="1">
            <a:schemeClr val="accent1"/>
          </a:fillRef>
          <a:effectRef idx="0">
            <a:schemeClr val="accent1"/>
          </a:effectRef>
          <a:fontRef idx="minor">
            <a:schemeClr val="lt1"/>
          </a:fontRef>
        </p:style>
        <p:txBody>
          <a:bodyPr lIns="121875" tIns="60936" rIns="121875" bIns="60936" anchor="ctr"/>
          <a:lstStyle/>
          <a:p>
            <a:pPr algn="ctr" fontAlgn="auto">
              <a:spcBef>
                <a:spcPts val="0"/>
              </a:spcBef>
              <a:spcAft>
                <a:spcPts val="0"/>
              </a:spcAft>
            </a:pP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advTm="0">
        <p:blinds dir="vert"/>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lank-3">
    <p:bg>
      <p:bgPr>
        <a:gradFill flip="none" rotWithShape="1">
          <a:gsLst>
            <a:gs pos="0">
              <a:srgbClr val="1E222A"/>
            </a:gs>
            <a:gs pos="100000">
              <a:srgbClr val="11141A"/>
            </a:gs>
          </a:gsLst>
          <a:lin ang="5400000" scaled="0"/>
        </a:gra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1500" advTm="0"/>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1050820" name="Title 1"/>
          <p:cNvSpPr>
            <a:spLocks noGrp="1"/>
          </p:cNvSpPr>
          <p:nvPr>
            <p:ph type="title"/>
          </p:nvPr>
        </p:nvSpPr>
        <p:spPr/>
        <p:txBody>
          <a:bodyPr/>
          <a:lstStyle/>
          <a:p>
            <a:r>
              <a:rPr lang="zh-CN" altLang="en-US"/>
              <a:t>单击此处编辑母版标题样式</a:t>
            </a:r>
            <a:endParaRPr lang="en-US" dirty="0"/>
          </a:p>
        </p:txBody>
      </p:sp>
      <p:sp>
        <p:nvSpPr>
          <p:cNvPr id="1050821"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1050822" name="Date Placeholder 3"/>
          <p:cNvSpPr>
            <a:spLocks noGrp="1"/>
          </p:cNvSpPr>
          <p:nvPr>
            <p:ph type="dt" sz="half" idx="10"/>
          </p:nvPr>
        </p:nvSpPr>
        <p:spPr/>
        <p:txBody>
          <a:bodyPr/>
          <a:lstStyle/>
          <a:p>
            <a:endParaRPr lang="zh-CN" altLang="zh-CN">
              <a:solidFill>
                <a:prstClr val="black">
                  <a:tint val="75000"/>
                </a:prstClr>
              </a:solidFill>
            </a:endParaRPr>
          </a:p>
        </p:txBody>
      </p:sp>
      <p:sp>
        <p:nvSpPr>
          <p:cNvPr id="1050823" name="Footer Placeholder 4"/>
          <p:cNvSpPr>
            <a:spLocks noGrp="1"/>
          </p:cNvSpPr>
          <p:nvPr>
            <p:ph type="ftr" sz="quarter" idx="11"/>
          </p:nvPr>
        </p:nvSpPr>
        <p:spPr/>
        <p:txBody>
          <a:bodyPr/>
          <a:lstStyle/>
          <a:p>
            <a:endParaRPr lang="zh-CN" altLang="zh-CN">
              <a:solidFill>
                <a:prstClr val="black">
                  <a:tint val="75000"/>
                </a:prstClr>
              </a:solidFill>
            </a:endParaRPr>
          </a:p>
        </p:txBody>
      </p:sp>
      <p:sp>
        <p:nvSpPr>
          <p:cNvPr id="1050824" name="Slide Number Placeholder 5"/>
          <p:cNvSpPr>
            <a:spLocks noGrp="1"/>
          </p:cNvSpPr>
          <p:nvPr>
            <p:ph type="sldNum" sz="quarter" idx="12"/>
          </p:nvPr>
        </p:nvSpPr>
        <p:spPr/>
        <p:txBody>
          <a:bodyPr/>
          <a:lstStyle/>
          <a:p>
            <a:fld id="{2722D01E-B551-4F2D-8E1F-FD1EA9960BDD}" type="slidenum">
              <a:rPr lang="zh-CN" altLang="zh-CN">
                <a:solidFill>
                  <a:prstClr val="black">
                    <a:tint val="75000"/>
                  </a:prstClr>
                </a:solidFill>
              </a:rPr>
              <a:t>‹#›</a:t>
            </a:fld>
            <a:endParaRPr lang="zh-CN" altLang="zh-CN">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1050805" name="Title 1"/>
          <p:cNvSpPr>
            <a:spLocks noGrp="1"/>
          </p:cNvSpPr>
          <p:nvPr>
            <p:ph type="title"/>
          </p:nvPr>
        </p:nvSpPr>
        <p:spPr>
          <a:xfrm>
            <a:off x="831851" y="1709740"/>
            <a:ext cx="10515600" cy="2852737"/>
          </a:xfrm>
        </p:spPr>
        <p:txBody>
          <a:bodyPr anchor="b"/>
          <a:lstStyle>
            <a:lvl1pPr>
              <a:defRPr sz="6000"/>
            </a:lvl1pPr>
          </a:lstStyle>
          <a:p>
            <a:r>
              <a:rPr lang="zh-CN" altLang="en-US"/>
              <a:t>单击此处编辑母版标题样式</a:t>
            </a:r>
            <a:endParaRPr lang="en-US" dirty="0"/>
          </a:p>
        </p:txBody>
      </p:sp>
      <p:sp>
        <p:nvSpPr>
          <p:cNvPr id="1050806"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1050807" name="Date Placeholder 3"/>
          <p:cNvSpPr>
            <a:spLocks noGrp="1"/>
          </p:cNvSpPr>
          <p:nvPr>
            <p:ph type="dt" sz="half" idx="10"/>
          </p:nvPr>
        </p:nvSpPr>
        <p:spPr/>
        <p:txBody>
          <a:bodyPr/>
          <a:lstStyle/>
          <a:p>
            <a:endParaRPr lang="zh-CN" altLang="zh-CN">
              <a:solidFill>
                <a:prstClr val="black">
                  <a:tint val="75000"/>
                </a:prstClr>
              </a:solidFill>
            </a:endParaRPr>
          </a:p>
        </p:txBody>
      </p:sp>
      <p:sp>
        <p:nvSpPr>
          <p:cNvPr id="1050808" name="Footer Placeholder 4"/>
          <p:cNvSpPr>
            <a:spLocks noGrp="1"/>
          </p:cNvSpPr>
          <p:nvPr>
            <p:ph type="ftr" sz="quarter" idx="11"/>
          </p:nvPr>
        </p:nvSpPr>
        <p:spPr/>
        <p:txBody>
          <a:bodyPr/>
          <a:lstStyle/>
          <a:p>
            <a:endParaRPr lang="zh-CN" altLang="zh-CN">
              <a:solidFill>
                <a:prstClr val="black">
                  <a:tint val="75000"/>
                </a:prstClr>
              </a:solidFill>
            </a:endParaRPr>
          </a:p>
        </p:txBody>
      </p:sp>
      <p:sp>
        <p:nvSpPr>
          <p:cNvPr id="1050809" name="Slide Number Placeholder 5"/>
          <p:cNvSpPr>
            <a:spLocks noGrp="1"/>
          </p:cNvSpPr>
          <p:nvPr>
            <p:ph type="sldNum" sz="quarter" idx="12"/>
          </p:nvPr>
        </p:nvSpPr>
        <p:spPr/>
        <p:txBody>
          <a:bodyPr/>
          <a:lstStyle/>
          <a:p>
            <a:fld id="{356B62F1-D88A-412E-B390-8F876437ECC9}" type="slidenum">
              <a:rPr lang="zh-CN" altLang="zh-CN">
                <a:solidFill>
                  <a:prstClr val="black">
                    <a:tint val="75000"/>
                  </a:prstClr>
                </a:solidFill>
              </a:rPr>
              <a:t>‹#›</a:t>
            </a:fld>
            <a:endParaRPr lang="zh-CN" altLang="zh-CN">
              <a:solidFill>
                <a:prstClr val="black">
                  <a:tint val="75000"/>
                </a:prst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1050830" name="Title 1"/>
          <p:cNvSpPr>
            <a:spLocks noGrp="1"/>
          </p:cNvSpPr>
          <p:nvPr>
            <p:ph type="title"/>
          </p:nvPr>
        </p:nvSpPr>
        <p:spPr/>
        <p:txBody>
          <a:bodyPr/>
          <a:lstStyle/>
          <a:p>
            <a:r>
              <a:rPr lang="zh-CN" altLang="en-US"/>
              <a:t>单击此处编辑母版标题样式</a:t>
            </a:r>
            <a:endParaRPr lang="en-US" dirty="0"/>
          </a:p>
        </p:txBody>
      </p:sp>
      <p:sp>
        <p:nvSpPr>
          <p:cNvPr id="1050831" name="Content Placeholder 2"/>
          <p:cNvSpPr>
            <a:spLocks noGrp="1"/>
          </p:cNvSpPr>
          <p:nvPr>
            <p:ph sz="half" idx="1"/>
          </p:nvPr>
        </p:nvSpPr>
        <p:spPr>
          <a:xfrm>
            <a:off x="838200" y="1825625"/>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1050832" name="Content Placeholder 3"/>
          <p:cNvSpPr>
            <a:spLocks noGrp="1"/>
          </p:cNvSpPr>
          <p:nvPr>
            <p:ph sz="half" idx="2"/>
          </p:nvPr>
        </p:nvSpPr>
        <p:spPr>
          <a:xfrm>
            <a:off x="6172200" y="1825625"/>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1050833" name="Date Placeholder 3"/>
          <p:cNvSpPr>
            <a:spLocks noGrp="1"/>
          </p:cNvSpPr>
          <p:nvPr>
            <p:ph type="dt" sz="half" idx="10"/>
          </p:nvPr>
        </p:nvSpPr>
        <p:spPr/>
        <p:txBody>
          <a:bodyPr/>
          <a:lstStyle/>
          <a:p>
            <a:endParaRPr lang="zh-CN" altLang="zh-CN">
              <a:solidFill>
                <a:prstClr val="black">
                  <a:tint val="75000"/>
                </a:prstClr>
              </a:solidFill>
            </a:endParaRPr>
          </a:p>
        </p:txBody>
      </p:sp>
      <p:sp>
        <p:nvSpPr>
          <p:cNvPr id="1050834" name="Footer Placeholder 4"/>
          <p:cNvSpPr>
            <a:spLocks noGrp="1"/>
          </p:cNvSpPr>
          <p:nvPr>
            <p:ph type="ftr" sz="quarter" idx="11"/>
          </p:nvPr>
        </p:nvSpPr>
        <p:spPr/>
        <p:txBody>
          <a:bodyPr/>
          <a:lstStyle/>
          <a:p>
            <a:endParaRPr lang="zh-CN" altLang="zh-CN">
              <a:solidFill>
                <a:prstClr val="black">
                  <a:tint val="75000"/>
                </a:prstClr>
              </a:solidFill>
            </a:endParaRPr>
          </a:p>
        </p:txBody>
      </p:sp>
      <p:sp>
        <p:nvSpPr>
          <p:cNvPr id="1050835" name="Slide Number Placeholder 5"/>
          <p:cNvSpPr>
            <a:spLocks noGrp="1"/>
          </p:cNvSpPr>
          <p:nvPr>
            <p:ph type="sldNum" sz="quarter" idx="12"/>
          </p:nvPr>
        </p:nvSpPr>
        <p:spPr/>
        <p:txBody>
          <a:bodyPr/>
          <a:lstStyle/>
          <a:p>
            <a:fld id="{230A1D11-B445-4569-BF91-8302C689F6B2}" type="slidenum">
              <a:rPr lang="zh-CN" altLang="zh-CN">
                <a:solidFill>
                  <a:prstClr val="black">
                    <a:tint val="75000"/>
                  </a:prstClr>
                </a:solidFill>
              </a:rPr>
              <a:t>‹#›</a:t>
            </a:fld>
            <a:endParaRPr lang="zh-CN" altLang="zh-CN">
              <a:solidFill>
                <a:prstClr val="black">
                  <a:tint val="75000"/>
                </a:prst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050810"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1050811"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1050812" name="Content Placeholder 3"/>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1050813"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1050814" name="Content Placeholder 5"/>
          <p:cNvSpPr>
            <a:spLocks noGrp="1"/>
          </p:cNvSpPr>
          <p:nvPr>
            <p:ph sz="quarter" idx="4"/>
          </p:nvPr>
        </p:nvSpPr>
        <p:spPr>
          <a:xfrm>
            <a:off x="6172201"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1050815" name="Date Placeholder 3"/>
          <p:cNvSpPr>
            <a:spLocks noGrp="1"/>
          </p:cNvSpPr>
          <p:nvPr>
            <p:ph type="dt" sz="half" idx="10"/>
          </p:nvPr>
        </p:nvSpPr>
        <p:spPr/>
        <p:txBody>
          <a:bodyPr/>
          <a:lstStyle/>
          <a:p>
            <a:endParaRPr lang="zh-CN" altLang="zh-CN">
              <a:solidFill>
                <a:prstClr val="black">
                  <a:tint val="75000"/>
                </a:prstClr>
              </a:solidFill>
            </a:endParaRPr>
          </a:p>
        </p:txBody>
      </p:sp>
      <p:sp>
        <p:nvSpPr>
          <p:cNvPr id="1050816" name="Footer Placeholder 4"/>
          <p:cNvSpPr>
            <a:spLocks noGrp="1"/>
          </p:cNvSpPr>
          <p:nvPr>
            <p:ph type="ftr" sz="quarter" idx="11"/>
          </p:nvPr>
        </p:nvSpPr>
        <p:spPr/>
        <p:txBody>
          <a:bodyPr/>
          <a:lstStyle/>
          <a:p>
            <a:endParaRPr lang="zh-CN" altLang="zh-CN">
              <a:solidFill>
                <a:prstClr val="black">
                  <a:tint val="75000"/>
                </a:prstClr>
              </a:solidFill>
            </a:endParaRPr>
          </a:p>
        </p:txBody>
      </p:sp>
      <p:sp>
        <p:nvSpPr>
          <p:cNvPr id="1050817" name="Slide Number Placeholder 5"/>
          <p:cNvSpPr>
            <a:spLocks noGrp="1"/>
          </p:cNvSpPr>
          <p:nvPr>
            <p:ph type="sldNum" sz="quarter" idx="12"/>
          </p:nvPr>
        </p:nvSpPr>
        <p:spPr/>
        <p:txBody>
          <a:bodyPr/>
          <a:lstStyle/>
          <a:p>
            <a:fld id="{2E9E44D0-97F7-4C25-9546-F076BD000999}" type="slidenum">
              <a:rPr lang="zh-CN" altLang="zh-CN">
                <a:solidFill>
                  <a:prstClr val="black">
                    <a:tint val="75000"/>
                  </a:prstClr>
                </a:solidFill>
              </a:rPr>
              <a:t>‹#›</a:t>
            </a:fld>
            <a:endParaRPr lang="zh-CN" altLang="zh-CN">
              <a:solidFill>
                <a:prstClr val="black">
                  <a:tint val="75000"/>
                </a:prst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1050790" name="Title 1"/>
          <p:cNvSpPr>
            <a:spLocks noGrp="1"/>
          </p:cNvSpPr>
          <p:nvPr>
            <p:ph type="title"/>
          </p:nvPr>
        </p:nvSpPr>
        <p:spPr/>
        <p:txBody>
          <a:bodyPr/>
          <a:lstStyle/>
          <a:p>
            <a:r>
              <a:rPr lang="zh-CN" altLang="en-US"/>
              <a:t>单击此处编辑母版标题样式</a:t>
            </a:r>
            <a:endParaRPr lang="en-US" dirty="0"/>
          </a:p>
        </p:txBody>
      </p:sp>
      <p:sp>
        <p:nvSpPr>
          <p:cNvPr id="1050791" name="Date Placeholder 3"/>
          <p:cNvSpPr>
            <a:spLocks noGrp="1"/>
          </p:cNvSpPr>
          <p:nvPr>
            <p:ph type="dt" sz="half" idx="10"/>
          </p:nvPr>
        </p:nvSpPr>
        <p:spPr/>
        <p:txBody>
          <a:bodyPr/>
          <a:lstStyle/>
          <a:p>
            <a:endParaRPr lang="zh-CN" altLang="zh-CN">
              <a:solidFill>
                <a:prstClr val="black">
                  <a:tint val="75000"/>
                </a:prstClr>
              </a:solidFill>
            </a:endParaRPr>
          </a:p>
        </p:txBody>
      </p:sp>
      <p:sp>
        <p:nvSpPr>
          <p:cNvPr id="1050792" name="Footer Placeholder 4"/>
          <p:cNvSpPr>
            <a:spLocks noGrp="1"/>
          </p:cNvSpPr>
          <p:nvPr>
            <p:ph type="ftr" sz="quarter" idx="11"/>
          </p:nvPr>
        </p:nvSpPr>
        <p:spPr/>
        <p:txBody>
          <a:bodyPr/>
          <a:lstStyle/>
          <a:p>
            <a:endParaRPr lang="zh-CN" altLang="zh-CN">
              <a:solidFill>
                <a:prstClr val="black">
                  <a:tint val="75000"/>
                </a:prstClr>
              </a:solidFill>
            </a:endParaRPr>
          </a:p>
        </p:txBody>
      </p:sp>
      <p:sp>
        <p:nvSpPr>
          <p:cNvPr id="1050793" name="Slide Number Placeholder 5"/>
          <p:cNvSpPr>
            <a:spLocks noGrp="1"/>
          </p:cNvSpPr>
          <p:nvPr>
            <p:ph type="sldNum" sz="quarter" idx="12"/>
          </p:nvPr>
        </p:nvSpPr>
        <p:spPr/>
        <p:txBody>
          <a:bodyPr/>
          <a:lstStyle/>
          <a:p>
            <a:fld id="{0CDAF97C-B188-44B8-B3BB-9F262A19D750}" type="slidenum">
              <a:rPr lang="zh-CN" altLang="zh-CN">
                <a:solidFill>
                  <a:prstClr val="black">
                    <a:tint val="75000"/>
                  </a:prstClr>
                </a:solidFill>
              </a:rPr>
              <a:t>‹#›</a:t>
            </a:fld>
            <a:endParaRPr lang="zh-CN" altLang="zh-CN">
              <a:solidFill>
                <a:prstClr val="black">
                  <a:tint val="75000"/>
                </a:prst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1048589" name="Date Placeholder 3"/>
          <p:cNvSpPr>
            <a:spLocks noGrp="1"/>
          </p:cNvSpPr>
          <p:nvPr>
            <p:ph type="dt" sz="half" idx="10"/>
          </p:nvPr>
        </p:nvSpPr>
        <p:spPr/>
        <p:txBody>
          <a:bodyPr/>
          <a:lstStyle/>
          <a:p>
            <a:endParaRPr lang="zh-CN" altLang="zh-CN">
              <a:solidFill>
                <a:prstClr val="black">
                  <a:tint val="75000"/>
                </a:prstClr>
              </a:solidFill>
            </a:endParaRPr>
          </a:p>
        </p:txBody>
      </p:sp>
      <p:sp>
        <p:nvSpPr>
          <p:cNvPr id="1048590" name="Footer Placeholder 4"/>
          <p:cNvSpPr>
            <a:spLocks noGrp="1"/>
          </p:cNvSpPr>
          <p:nvPr>
            <p:ph type="ftr" sz="quarter" idx="11"/>
          </p:nvPr>
        </p:nvSpPr>
        <p:spPr/>
        <p:txBody>
          <a:bodyPr/>
          <a:lstStyle/>
          <a:p>
            <a:endParaRPr lang="zh-CN" altLang="zh-CN">
              <a:solidFill>
                <a:prstClr val="black">
                  <a:tint val="75000"/>
                </a:prstClr>
              </a:solidFill>
            </a:endParaRPr>
          </a:p>
        </p:txBody>
      </p:sp>
      <p:sp>
        <p:nvSpPr>
          <p:cNvPr id="1048591" name="Slide Number Placeholder 5"/>
          <p:cNvSpPr>
            <a:spLocks noGrp="1"/>
          </p:cNvSpPr>
          <p:nvPr>
            <p:ph type="sldNum" sz="quarter" idx="12"/>
          </p:nvPr>
        </p:nvSpPr>
        <p:spPr/>
        <p:txBody>
          <a:bodyPr/>
          <a:lstStyle/>
          <a:p>
            <a:fld id="{396305BF-0A7D-4D8F-8DC8-CF2AADD0D10E}" type="slidenum">
              <a:rPr lang="zh-CN" altLang="zh-CN">
                <a:solidFill>
                  <a:prstClr val="black">
                    <a:tint val="75000"/>
                  </a:prstClr>
                </a:solidFill>
              </a:rPr>
              <a:t>‹#›</a:t>
            </a:fld>
            <a:endParaRPr lang="zh-CN" altLang="zh-CN">
              <a:solidFill>
                <a:prstClr val="black">
                  <a:tint val="75000"/>
                </a:prst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1050836"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1050837"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1050838" name="Text Placeholder 3"/>
          <p:cNvSpPr>
            <a:spLocks noGrp="1"/>
          </p:cNvSpPr>
          <p:nvPr>
            <p:ph type="body" sz="half" idx="2"/>
          </p:nvPr>
        </p:nvSpPr>
        <p:spPr>
          <a:xfrm>
            <a:off x="839788" y="2057401"/>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1050839" name="Date Placeholder 3"/>
          <p:cNvSpPr>
            <a:spLocks noGrp="1"/>
          </p:cNvSpPr>
          <p:nvPr>
            <p:ph type="dt" sz="half" idx="10"/>
          </p:nvPr>
        </p:nvSpPr>
        <p:spPr/>
        <p:txBody>
          <a:bodyPr/>
          <a:lstStyle/>
          <a:p>
            <a:endParaRPr lang="zh-CN" altLang="zh-CN">
              <a:solidFill>
                <a:prstClr val="black">
                  <a:tint val="75000"/>
                </a:prstClr>
              </a:solidFill>
            </a:endParaRPr>
          </a:p>
        </p:txBody>
      </p:sp>
      <p:sp>
        <p:nvSpPr>
          <p:cNvPr id="1050840" name="Footer Placeholder 4"/>
          <p:cNvSpPr>
            <a:spLocks noGrp="1"/>
          </p:cNvSpPr>
          <p:nvPr>
            <p:ph type="ftr" sz="quarter" idx="11"/>
          </p:nvPr>
        </p:nvSpPr>
        <p:spPr/>
        <p:txBody>
          <a:bodyPr/>
          <a:lstStyle/>
          <a:p>
            <a:endParaRPr lang="zh-CN" altLang="zh-CN">
              <a:solidFill>
                <a:prstClr val="black">
                  <a:tint val="75000"/>
                </a:prstClr>
              </a:solidFill>
            </a:endParaRPr>
          </a:p>
        </p:txBody>
      </p:sp>
      <p:sp>
        <p:nvSpPr>
          <p:cNvPr id="1050841" name="Slide Number Placeholder 5"/>
          <p:cNvSpPr>
            <a:spLocks noGrp="1"/>
          </p:cNvSpPr>
          <p:nvPr>
            <p:ph type="sldNum" sz="quarter" idx="12"/>
          </p:nvPr>
        </p:nvSpPr>
        <p:spPr/>
        <p:txBody>
          <a:bodyPr/>
          <a:lstStyle/>
          <a:p>
            <a:fld id="{A075BE3D-4CFA-4DBE-B3D7-FC56D83F474A}" type="slidenum">
              <a:rPr lang="zh-CN" altLang="zh-CN">
                <a:solidFill>
                  <a:prstClr val="black">
                    <a:tint val="75000"/>
                  </a:prstClr>
                </a:solidFill>
              </a:rPr>
              <a:t>‹#›</a:t>
            </a:fld>
            <a:endParaRPr lang="zh-CN" altLang="zh-CN">
              <a:solidFill>
                <a:prstClr val="black">
                  <a:tint val="75000"/>
                </a:prst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1050799"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1050800" name="Picture Placeholder 2"/>
          <p:cNvSpPr>
            <a:spLocks noGrp="1" noChangeAspect="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endParaRPr lang="en-US" noProof="0" dirty="0"/>
          </a:p>
        </p:txBody>
      </p:sp>
      <p:sp>
        <p:nvSpPr>
          <p:cNvPr id="1050801" name="Text Placeholder 3"/>
          <p:cNvSpPr>
            <a:spLocks noGrp="1"/>
          </p:cNvSpPr>
          <p:nvPr>
            <p:ph type="body" sz="half" idx="2"/>
          </p:nvPr>
        </p:nvSpPr>
        <p:spPr>
          <a:xfrm>
            <a:off x="839788" y="2057401"/>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1050802" name="Date Placeholder 3"/>
          <p:cNvSpPr>
            <a:spLocks noGrp="1"/>
          </p:cNvSpPr>
          <p:nvPr>
            <p:ph type="dt" sz="half" idx="10"/>
          </p:nvPr>
        </p:nvSpPr>
        <p:spPr/>
        <p:txBody>
          <a:bodyPr/>
          <a:lstStyle/>
          <a:p>
            <a:endParaRPr lang="zh-CN" altLang="zh-CN">
              <a:solidFill>
                <a:prstClr val="black">
                  <a:tint val="75000"/>
                </a:prstClr>
              </a:solidFill>
            </a:endParaRPr>
          </a:p>
        </p:txBody>
      </p:sp>
      <p:sp>
        <p:nvSpPr>
          <p:cNvPr id="1050803" name="Footer Placeholder 4"/>
          <p:cNvSpPr>
            <a:spLocks noGrp="1"/>
          </p:cNvSpPr>
          <p:nvPr>
            <p:ph type="ftr" sz="quarter" idx="11"/>
          </p:nvPr>
        </p:nvSpPr>
        <p:spPr/>
        <p:txBody>
          <a:bodyPr/>
          <a:lstStyle/>
          <a:p>
            <a:endParaRPr lang="zh-CN" altLang="zh-CN">
              <a:solidFill>
                <a:prstClr val="black">
                  <a:tint val="75000"/>
                </a:prstClr>
              </a:solidFill>
            </a:endParaRPr>
          </a:p>
        </p:txBody>
      </p:sp>
      <p:sp>
        <p:nvSpPr>
          <p:cNvPr id="1050804" name="Slide Number Placeholder 5"/>
          <p:cNvSpPr>
            <a:spLocks noGrp="1"/>
          </p:cNvSpPr>
          <p:nvPr>
            <p:ph type="sldNum" sz="quarter" idx="12"/>
          </p:nvPr>
        </p:nvSpPr>
        <p:spPr/>
        <p:txBody>
          <a:bodyPr/>
          <a:lstStyle/>
          <a:p>
            <a:fld id="{F7F8E8CA-8CF3-49B4-ACAB-6E5BE31B0EFA}" type="slidenum">
              <a:rPr lang="zh-CN" altLang="zh-CN">
                <a:solidFill>
                  <a:prstClr val="black">
                    <a:tint val="75000"/>
                  </a:prstClr>
                </a:solidFill>
              </a:rPr>
              <a:t>‹#›</a:t>
            </a:fld>
            <a:endParaRPr lang="zh-CN" altLang="zh-CN">
              <a:solidFill>
                <a:prstClr val="black">
                  <a:tint val="75000"/>
                </a:prst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1048576" name="Title Placeholder 1"/>
          <p:cNvSpPr>
            <a:spLocks noGrp="1"/>
          </p:cNvSpPr>
          <p:nvPr>
            <p:ph type="title"/>
          </p:nvPr>
        </p:nvSpPr>
        <p:spPr bwMode="auto">
          <a:xfrm>
            <a:off x="838200" y="366185"/>
            <a:ext cx="10515600" cy="1325033"/>
          </a:xfrm>
          <a:prstGeom prst="rect">
            <a:avLst/>
          </a:prstGeom>
          <a:noFill/>
          <a:ln>
            <a:noFill/>
          </a:ln>
        </p:spPr>
        <p:txBody>
          <a:bodyPr vert="horz" wrap="square" lIns="91440" tIns="45720" rIns="91440" bIns="45720" numCol="1" anchor="ctr" anchorCtr="0" compatLnSpc="1"/>
          <a:lstStyle/>
          <a:p>
            <a:pPr lvl="0"/>
            <a:r>
              <a:rPr lang="zh-CN" altLang="en-US"/>
              <a:t>单击此处编辑母版标题样式</a:t>
            </a:r>
            <a:endParaRPr lang="en-US" altLang="zh-CN"/>
          </a:p>
        </p:txBody>
      </p:sp>
      <p:sp>
        <p:nvSpPr>
          <p:cNvPr id="1048577" name="Text Placeholder 2"/>
          <p:cNvSpPr>
            <a:spLocks noGrp="1"/>
          </p:cNvSpPr>
          <p:nvPr>
            <p:ph type="body" idx="1"/>
          </p:nvPr>
        </p:nvSpPr>
        <p:spPr bwMode="auto">
          <a:xfrm>
            <a:off x="838200" y="1826684"/>
            <a:ext cx="10515600" cy="4349749"/>
          </a:xfrm>
          <a:prstGeom prst="rect">
            <a:avLst/>
          </a:prstGeom>
          <a:noFill/>
          <a:ln>
            <a:noFill/>
          </a:ln>
        </p:spPr>
        <p:txBody>
          <a:bodyPr vert="horz" wrap="square" lIns="91440" tIns="45720" rIns="91440" bIns="45720" numCol="1" anchor="t" anchorCtr="0" compatLnSpc="1"/>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ltLang="zh-CN"/>
          </a:p>
        </p:txBody>
      </p:sp>
      <p:sp>
        <p:nvSpPr>
          <p:cNvPr id="1048578" name="Date Placeholder 3"/>
          <p:cNvSpPr>
            <a:spLocks noGrp="1"/>
          </p:cNvSpPr>
          <p:nvPr>
            <p:ph type="dt" sz="half" idx="2"/>
          </p:nvPr>
        </p:nvSpPr>
        <p:spPr>
          <a:xfrm>
            <a:off x="838200" y="6356351"/>
            <a:ext cx="2743200" cy="366183"/>
          </a:xfrm>
          <a:prstGeom prst="rect">
            <a:avLst/>
          </a:prstGeom>
        </p:spPr>
        <p:txBody>
          <a:bodyPr vert="horz" lIns="91440" tIns="45720" rIns="91440" bIns="45720" rtlCol="0" anchor="ctr"/>
          <a:lstStyle>
            <a:lvl1pPr algn="l" eaLnBrk="1" hangingPunct="1">
              <a:defRPr sz="1200">
                <a:solidFill>
                  <a:schemeClr val="tx1">
                    <a:tint val="75000"/>
                  </a:schemeClr>
                </a:solidFill>
              </a:defRPr>
            </a:lvl1pPr>
          </a:lstStyle>
          <a:p>
            <a:pPr fontAlgn="base">
              <a:spcBef>
                <a:spcPct val="0"/>
              </a:spcBef>
              <a:spcAft>
                <a:spcPct val="0"/>
              </a:spcAft>
            </a:pPr>
            <a:endParaRPr lang="zh-CN" altLang="zh-CN">
              <a:solidFill>
                <a:prstClr val="black">
                  <a:tint val="75000"/>
                </a:prstClr>
              </a:solidFill>
              <a:latin typeface="Arial" panose="02080604020202020204" pitchFamily="34" charset="0"/>
            </a:endParaRPr>
          </a:p>
        </p:txBody>
      </p:sp>
      <p:sp>
        <p:nvSpPr>
          <p:cNvPr id="1048579" name="Footer Placeholder 4"/>
          <p:cNvSpPr>
            <a:spLocks noGrp="1"/>
          </p:cNvSpPr>
          <p:nvPr>
            <p:ph type="ftr" sz="quarter" idx="3"/>
          </p:nvPr>
        </p:nvSpPr>
        <p:spPr>
          <a:xfrm>
            <a:off x="4038600" y="6356351"/>
            <a:ext cx="4114800" cy="366183"/>
          </a:xfrm>
          <a:prstGeom prst="rect">
            <a:avLst/>
          </a:prstGeom>
        </p:spPr>
        <p:txBody>
          <a:bodyPr vert="horz" lIns="91440" tIns="45720" rIns="91440" bIns="45720" rtlCol="0" anchor="ctr"/>
          <a:lstStyle>
            <a:lvl1pPr algn="ctr" eaLnBrk="1" hangingPunct="1">
              <a:defRPr sz="1200">
                <a:solidFill>
                  <a:schemeClr val="tx1">
                    <a:tint val="75000"/>
                  </a:schemeClr>
                </a:solidFill>
              </a:defRPr>
            </a:lvl1pPr>
          </a:lstStyle>
          <a:p>
            <a:pPr fontAlgn="base">
              <a:spcBef>
                <a:spcPct val="0"/>
              </a:spcBef>
              <a:spcAft>
                <a:spcPct val="0"/>
              </a:spcAft>
            </a:pPr>
            <a:endParaRPr lang="zh-CN" altLang="zh-CN">
              <a:solidFill>
                <a:prstClr val="black">
                  <a:tint val="75000"/>
                </a:prstClr>
              </a:solidFill>
              <a:latin typeface="Arial" panose="02080604020202020204" pitchFamily="34" charset="0"/>
            </a:endParaRPr>
          </a:p>
        </p:txBody>
      </p:sp>
      <p:sp>
        <p:nvSpPr>
          <p:cNvPr id="1048580" name="Slide Number Placeholder 5"/>
          <p:cNvSpPr>
            <a:spLocks noGrp="1"/>
          </p:cNvSpPr>
          <p:nvPr>
            <p:ph type="sldNum" sz="quarter" idx="4"/>
          </p:nvPr>
        </p:nvSpPr>
        <p:spPr>
          <a:xfrm>
            <a:off x="8610600" y="6356351"/>
            <a:ext cx="2743200" cy="366183"/>
          </a:xfrm>
          <a:prstGeom prst="rect">
            <a:avLst/>
          </a:prstGeom>
        </p:spPr>
        <p:txBody>
          <a:bodyPr vert="horz" lIns="91440" tIns="45720" rIns="91440" bIns="45720" rtlCol="0" anchor="ctr"/>
          <a:lstStyle>
            <a:lvl1pPr algn="r" eaLnBrk="1" hangingPunct="1">
              <a:defRPr sz="1200">
                <a:solidFill>
                  <a:schemeClr val="tx1">
                    <a:tint val="75000"/>
                  </a:schemeClr>
                </a:solidFill>
              </a:defRPr>
            </a:lvl1pPr>
          </a:lstStyle>
          <a:p>
            <a:pPr fontAlgn="base">
              <a:spcBef>
                <a:spcPct val="0"/>
              </a:spcBef>
              <a:spcAft>
                <a:spcPct val="0"/>
              </a:spcAft>
            </a:pPr>
            <a:fld id="{264678FF-4165-4B48-BDCF-B63B95395046}" type="slidenum">
              <a:rPr lang="zh-CN" altLang="zh-CN">
                <a:solidFill>
                  <a:prstClr val="black">
                    <a:tint val="75000"/>
                  </a:prstClr>
                </a:solidFill>
                <a:latin typeface="Arial" panose="02080604020202020204" pitchFamily="34" charset="0"/>
              </a:rPr>
              <a:t>‹#›</a:t>
            </a:fld>
            <a:endParaRPr lang="zh-CN" altLang="zh-CN">
              <a:solidFill>
                <a:prstClr val="black">
                  <a:tint val="75000"/>
                </a:prstClr>
              </a:solidFill>
              <a:latin typeface="Arial" panose="0208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lvl1pPr algn="l" defTabSz="914400"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defTabSz="914400"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itchFamily="2" charset="-122"/>
        </a:defRPr>
      </a:lvl2pPr>
      <a:lvl3pPr algn="l" defTabSz="914400"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itchFamily="2" charset="-122"/>
        </a:defRPr>
      </a:lvl3pPr>
      <a:lvl4pPr algn="l" defTabSz="914400"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itchFamily="2" charset="-122"/>
        </a:defRPr>
      </a:lvl4pPr>
      <a:lvl5pPr algn="l" defTabSz="914400"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itchFamily="2" charset="-122"/>
        </a:defRPr>
      </a:lvl5pPr>
      <a:lvl6pPr marL="609600" algn="l" defTabSz="914400" rtl="0" fontAlgn="base">
        <a:lnSpc>
          <a:spcPct val="90000"/>
        </a:lnSpc>
        <a:spcBef>
          <a:spcPct val="0"/>
        </a:spcBef>
        <a:spcAft>
          <a:spcPct val="0"/>
        </a:spcAft>
        <a:defRPr sz="4400">
          <a:solidFill>
            <a:schemeClr val="tx1"/>
          </a:solidFill>
          <a:latin typeface="Calibri Light" panose="020F0302020204030204" pitchFamily="34" charset="0"/>
          <a:ea typeface="宋体" pitchFamily="2" charset="-122"/>
        </a:defRPr>
      </a:lvl6pPr>
      <a:lvl7pPr marL="1219200" algn="l" defTabSz="914400" rtl="0" fontAlgn="base">
        <a:lnSpc>
          <a:spcPct val="90000"/>
        </a:lnSpc>
        <a:spcBef>
          <a:spcPct val="0"/>
        </a:spcBef>
        <a:spcAft>
          <a:spcPct val="0"/>
        </a:spcAft>
        <a:defRPr sz="4400">
          <a:solidFill>
            <a:schemeClr val="tx1"/>
          </a:solidFill>
          <a:latin typeface="Calibri Light" panose="020F0302020204030204" pitchFamily="34" charset="0"/>
          <a:ea typeface="宋体" pitchFamily="2" charset="-122"/>
        </a:defRPr>
      </a:lvl7pPr>
      <a:lvl8pPr marL="1828800" algn="l" defTabSz="914400" rtl="0" fontAlgn="base">
        <a:lnSpc>
          <a:spcPct val="90000"/>
        </a:lnSpc>
        <a:spcBef>
          <a:spcPct val="0"/>
        </a:spcBef>
        <a:spcAft>
          <a:spcPct val="0"/>
        </a:spcAft>
        <a:defRPr sz="4400">
          <a:solidFill>
            <a:schemeClr val="tx1"/>
          </a:solidFill>
          <a:latin typeface="Calibri Light" panose="020F0302020204030204" pitchFamily="34" charset="0"/>
          <a:ea typeface="宋体" pitchFamily="2" charset="-122"/>
        </a:defRPr>
      </a:lvl8pPr>
      <a:lvl9pPr marL="2438400" algn="l" defTabSz="914400" rtl="0" fontAlgn="base">
        <a:lnSpc>
          <a:spcPct val="90000"/>
        </a:lnSpc>
        <a:spcBef>
          <a:spcPct val="0"/>
        </a:spcBef>
        <a:spcAft>
          <a:spcPct val="0"/>
        </a:spcAft>
        <a:defRPr sz="4400">
          <a:solidFill>
            <a:schemeClr val="tx1"/>
          </a:solidFill>
          <a:latin typeface="Calibri Light" panose="020F0302020204030204" pitchFamily="34" charset="0"/>
          <a:ea typeface="宋体" pitchFamily="2" charset="-122"/>
        </a:defRPr>
      </a:lvl9pPr>
    </p:titleStyle>
    <p:bodyStyle>
      <a:lvl1pPr marL="228600" indent="-228600" algn="l" defTabSz="914400" rtl="0" eaLnBrk="0" fontAlgn="base" hangingPunct="0">
        <a:lnSpc>
          <a:spcPct val="90000"/>
        </a:lnSpc>
        <a:spcBef>
          <a:spcPts val="1000"/>
        </a:spcBef>
        <a:spcAft>
          <a:spcPct val="0"/>
        </a:spcAft>
        <a:buFont typeface="Arial" panose="02080604020202020204" pitchFamily="34" charset="0"/>
        <a:buChar char="•"/>
        <a:defRPr sz="2800" kern="1200">
          <a:solidFill>
            <a:schemeClr val="tx1"/>
          </a:solidFill>
          <a:latin typeface="+mn-lt"/>
          <a:ea typeface="+mn-ea"/>
          <a:cs typeface="+mn-cs"/>
        </a:defRPr>
      </a:lvl1pPr>
      <a:lvl2pPr marL="685800" indent="-228600" algn="l" defTabSz="914400" rtl="0" eaLnBrk="0" fontAlgn="base" hangingPunct="0">
        <a:lnSpc>
          <a:spcPct val="90000"/>
        </a:lnSpc>
        <a:spcBef>
          <a:spcPts val="500"/>
        </a:spcBef>
        <a:spcAft>
          <a:spcPct val="0"/>
        </a:spcAft>
        <a:buFont typeface="Arial" panose="02080604020202020204" pitchFamily="34" charset="0"/>
        <a:buChar char="•"/>
        <a:defRPr kern="1200">
          <a:solidFill>
            <a:schemeClr val="tx1"/>
          </a:solidFill>
          <a:latin typeface="+mn-lt"/>
          <a:ea typeface="+mn-ea"/>
          <a:cs typeface="+mn-cs"/>
        </a:defRPr>
      </a:lvl2pPr>
      <a:lvl3pPr marL="1143000" indent="-228600" algn="l" defTabSz="914400" rtl="0" eaLnBrk="0" fontAlgn="base" hangingPunct="0">
        <a:lnSpc>
          <a:spcPct val="90000"/>
        </a:lnSpc>
        <a:spcBef>
          <a:spcPts val="500"/>
        </a:spcBef>
        <a:spcAft>
          <a:spcPct val="0"/>
        </a:spcAft>
        <a:buFont typeface="Arial" panose="02080604020202020204" pitchFamily="34" charset="0"/>
        <a:buChar char="•"/>
        <a:defRPr sz="2000" kern="1200">
          <a:solidFill>
            <a:schemeClr val="tx1"/>
          </a:solidFill>
          <a:latin typeface="+mn-lt"/>
          <a:ea typeface="+mn-ea"/>
          <a:cs typeface="+mn-cs"/>
        </a:defRPr>
      </a:lvl3pPr>
      <a:lvl4pPr marL="1600200" indent="-228600" algn="l" defTabSz="914400" rtl="0" eaLnBrk="0" fontAlgn="base" hangingPunct="0">
        <a:lnSpc>
          <a:spcPct val="90000"/>
        </a:lnSpc>
        <a:spcBef>
          <a:spcPts val="500"/>
        </a:spcBef>
        <a:spcAft>
          <a:spcPct val="0"/>
        </a:spcAft>
        <a:buFont typeface="Arial" panose="02080604020202020204" pitchFamily="34" charset="0"/>
        <a:buChar char="•"/>
        <a:defRPr sz="1735" kern="1200">
          <a:solidFill>
            <a:schemeClr val="tx1"/>
          </a:solidFill>
          <a:latin typeface="+mn-lt"/>
          <a:ea typeface="+mn-ea"/>
          <a:cs typeface="+mn-cs"/>
        </a:defRPr>
      </a:lvl4pPr>
      <a:lvl5pPr marL="2057400" indent="-228600" algn="l" defTabSz="914400" rtl="0" eaLnBrk="0" fontAlgn="base" hangingPunct="0">
        <a:lnSpc>
          <a:spcPct val="90000"/>
        </a:lnSpc>
        <a:spcBef>
          <a:spcPts val="500"/>
        </a:spcBef>
        <a:spcAft>
          <a:spcPct val="0"/>
        </a:spcAft>
        <a:buFont typeface="Arial" panose="02080604020202020204" pitchFamily="34" charset="0"/>
        <a:buChar char="•"/>
        <a:defRPr sz="1735"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86" name="副标题 8"/>
          <p:cNvSpPr>
            <a:spLocks noGrp="1"/>
          </p:cNvSpPr>
          <p:nvPr>
            <p:custDataLst>
              <p:tags r:id="rId2"/>
            </p:custDataLst>
          </p:nvPr>
        </p:nvSpPr>
        <p:spPr>
          <a:xfrm>
            <a:off x="3286760" y="4183580"/>
            <a:ext cx="5676900" cy="595889"/>
          </a:xfrm>
          <a:prstGeom prst="rect">
            <a:avLst/>
          </a:prstGeom>
        </p:spPr>
        <p:txBody>
          <a:bodyPr vert="horz" lIns="91440" tIns="45720" rIns="91440" bIns="45720" rtlCol="0" anchor="ctr" anchorCtr="0">
            <a:normAutofit/>
          </a:bodyPr>
          <a:lstStyle>
            <a:lvl1pPr marL="0" indent="0" algn="ctr" defTabSz="914400" rtl="0" eaLnBrk="1" latinLnBrk="0" hangingPunct="1">
              <a:lnSpc>
                <a:spcPct val="90000"/>
              </a:lnSpc>
              <a:spcBef>
                <a:spcPts val="1000"/>
              </a:spcBef>
              <a:buFontTx/>
              <a:buNone/>
              <a:defRPr sz="2400" kern="1200">
                <a:solidFill>
                  <a:schemeClr val="bg1">
                    <a:lumMod val="50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8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8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8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8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8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8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8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80604020202020204" pitchFamily="34" charset="0"/>
              <a:buNone/>
              <a:defRPr sz="1600" kern="1200">
                <a:solidFill>
                  <a:schemeClr val="tx1"/>
                </a:solidFill>
                <a:latin typeface="+mn-lt"/>
                <a:ea typeface="+mn-ea"/>
                <a:cs typeface="+mn-cs"/>
              </a:defRPr>
            </a:lvl9pPr>
          </a:lstStyle>
          <a:p>
            <a:endParaRPr lang="zh-CN" altLang="en-US" dirty="0">
              <a:solidFill>
                <a:srgbClr val="FFFFFF"/>
              </a:solidFill>
              <a:latin typeface="微软雅黑" panose="020B0503020204020204" pitchFamily="34" charset="-122"/>
              <a:ea typeface="微软雅黑" panose="020B0503020204020204" pitchFamily="34" charset="-122"/>
            </a:endParaRPr>
          </a:p>
        </p:txBody>
      </p:sp>
      <p:sp>
        <p:nvSpPr>
          <p:cNvPr id="1048587" name="标题 7"/>
          <p:cNvSpPr>
            <a:spLocks noGrp="1"/>
          </p:cNvSpPr>
          <p:nvPr>
            <p:ph type="ctrTitle"/>
          </p:nvPr>
        </p:nvSpPr>
        <p:spPr>
          <a:xfrm>
            <a:off x="1522190" y="1057621"/>
            <a:ext cx="9461627" cy="1542360"/>
          </a:xfrm>
        </p:spPr>
        <p:txBody>
          <a:bodyPr>
            <a:noAutofit/>
          </a:bodyPr>
          <a:lstStyle/>
          <a:p>
            <a:r>
              <a:rPr lang="zh-CN" altLang="zh-CN" sz="4800" b="1" dirty="0">
                <a:ln w="22225">
                  <a:solidFill>
                    <a:schemeClr val="accent1">
                      <a:lumMod val="75000"/>
                    </a:schemeClr>
                  </a:solidFill>
                  <a:prstDash val="solid"/>
                </a:ln>
                <a:solidFill>
                  <a:schemeClr val="accent1">
                    <a:lumMod val="60000"/>
                    <a:lumOff val="40000"/>
                  </a:schemeClr>
                </a:solidFill>
                <a:latin typeface="+mn-lt"/>
                <a:ea typeface="+mn-ea"/>
                <a:cs typeface="+mn-cs"/>
              </a:rPr>
              <a:t>虚拟电厂地方推广的挑战</a:t>
            </a:r>
            <a:br>
              <a:rPr lang="en-US" altLang="zh-CN" sz="4800" b="1" dirty="0">
                <a:ln w="22225">
                  <a:solidFill>
                    <a:schemeClr val="accent1">
                      <a:lumMod val="75000"/>
                    </a:schemeClr>
                  </a:solidFill>
                  <a:prstDash val="solid"/>
                </a:ln>
                <a:solidFill>
                  <a:schemeClr val="accent1">
                    <a:lumMod val="60000"/>
                    <a:lumOff val="40000"/>
                  </a:schemeClr>
                </a:solidFill>
                <a:latin typeface="+mn-lt"/>
                <a:ea typeface="+mn-ea"/>
                <a:cs typeface="+mn-cs"/>
              </a:rPr>
            </a:br>
            <a:r>
              <a:rPr lang="en-US" altLang="zh-CN" sz="4800" b="1" dirty="0">
                <a:ln w="22225">
                  <a:solidFill>
                    <a:schemeClr val="accent1">
                      <a:lumMod val="75000"/>
                    </a:schemeClr>
                  </a:solidFill>
                  <a:prstDash val="solid"/>
                </a:ln>
                <a:solidFill>
                  <a:schemeClr val="accent1">
                    <a:lumMod val="60000"/>
                    <a:lumOff val="40000"/>
                  </a:schemeClr>
                </a:solidFill>
                <a:latin typeface="+mn-lt"/>
                <a:ea typeface="+mn-ea"/>
                <a:cs typeface="+mn-cs"/>
              </a:rPr>
              <a:t>-</a:t>
            </a:r>
            <a:r>
              <a:rPr lang="zh-CN" altLang="en-US" sz="4800" b="1" dirty="0">
                <a:ln w="22225">
                  <a:solidFill>
                    <a:schemeClr val="accent1">
                      <a:lumMod val="75000"/>
                    </a:schemeClr>
                  </a:solidFill>
                  <a:prstDash val="solid"/>
                </a:ln>
                <a:solidFill>
                  <a:schemeClr val="accent1">
                    <a:lumMod val="60000"/>
                    <a:lumOff val="40000"/>
                  </a:schemeClr>
                </a:solidFill>
                <a:latin typeface="+mn-lt"/>
                <a:ea typeface="+mn-ea"/>
                <a:cs typeface="+mn-cs"/>
              </a:rPr>
              <a:t>以湖北为例</a:t>
            </a:r>
            <a:endParaRPr sz="4800" b="1" dirty="0">
              <a:ln w="22225">
                <a:solidFill>
                  <a:schemeClr val="accent1">
                    <a:lumMod val="75000"/>
                  </a:schemeClr>
                </a:solidFill>
                <a:prstDash val="solid"/>
              </a:ln>
              <a:solidFill>
                <a:schemeClr val="accent1">
                  <a:lumMod val="60000"/>
                  <a:lumOff val="40000"/>
                </a:schemeClr>
              </a:solidFill>
              <a:latin typeface="+mn-lt"/>
              <a:ea typeface="+mn-ea"/>
              <a:cs typeface="+mn-cs"/>
            </a:endParaRPr>
          </a:p>
        </p:txBody>
      </p:sp>
      <p:sp>
        <p:nvSpPr>
          <p:cNvPr id="1048588" name="副标题 8"/>
          <p:cNvSpPr>
            <a:spLocks noGrp="1"/>
          </p:cNvSpPr>
          <p:nvPr>
            <p:ph type="subTitle" idx="1"/>
          </p:nvPr>
        </p:nvSpPr>
        <p:spPr>
          <a:xfrm>
            <a:off x="3272155" y="2859821"/>
            <a:ext cx="5676900" cy="893774"/>
          </a:xfrm>
        </p:spPr>
        <p:txBody>
          <a:bodyPr/>
          <a:lstStyle/>
          <a:p>
            <a:r>
              <a:rPr lang="zh-CN" altLang="en-US" dirty="0">
                <a:solidFill>
                  <a:schemeClr val="tx2"/>
                </a:solidFill>
                <a:latin typeface="微软雅黑" panose="020B0503020204020204" pitchFamily="34" charset="-122"/>
                <a:ea typeface="微软雅黑" panose="020B0503020204020204" pitchFamily="34" charset="-122"/>
              </a:rPr>
              <a:t>项定先  武汉市节能监察中心</a:t>
            </a:r>
            <a:endParaRPr lang="en-US" altLang="zh-CN" dirty="0">
              <a:solidFill>
                <a:schemeClr val="tx2"/>
              </a:solidFill>
              <a:latin typeface="微软雅黑" panose="020B0503020204020204" pitchFamily="34" charset="-122"/>
              <a:ea typeface="微软雅黑" panose="020B0503020204020204" pitchFamily="34" charset="-122"/>
            </a:endParaRPr>
          </a:p>
          <a:p>
            <a:r>
              <a:rPr lang="en-US" altLang="zh-CN" dirty="0">
                <a:solidFill>
                  <a:schemeClr val="tx2"/>
                </a:solidFill>
                <a:latin typeface="微软雅黑" panose="020B0503020204020204" pitchFamily="34" charset="-122"/>
                <a:ea typeface="微软雅黑" panose="020B0503020204020204" pitchFamily="34" charset="-122"/>
              </a:rPr>
              <a:t>GDTP2024</a:t>
            </a:r>
            <a:r>
              <a:rPr lang="zh-CN" altLang="en-US" dirty="0">
                <a:solidFill>
                  <a:schemeClr val="tx2"/>
                </a:solidFill>
                <a:latin typeface="微软雅黑" panose="020B0503020204020204" pitchFamily="34" charset="-122"/>
                <a:ea typeface="微软雅黑" panose="020B0503020204020204" pitchFamily="34" charset="-122"/>
              </a:rPr>
              <a:t>年会  </a:t>
            </a:r>
            <a:r>
              <a:rPr lang="en-US" altLang="en-US" dirty="0">
                <a:solidFill>
                  <a:schemeClr val="tx2"/>
                </a:solidFill>
                <a:latin typeface="微软雅黑" panose="020B0503020204020204" pitchFamily="34" charset="-122"/>
                <a:ea typeface="微软雅黑" panose="020B0503020204020204" pitchFamily="34" charset="-122"/>
              </a:rPr>
              <a:t>20</a:t>
            </a:r>
            <a:r>
              <a:rPr lang="en-US" altLang="zh-CN" dirty="0">
                <a:solidFill>
                  <a:schemeClr val="tx2"/>
                </a:solidFill>
                <a:latin typeface="微软雅黑" panose="020B0503020204020204" pitchFamily="34" charset="-122"/>
                <a:ea typeface="微软雅黑" panose="020B0503020204020204" pitchFamily="34" charset="-122"/>
              </a:rPr>
              <a:t>24</a:t>
            </a:r>
            <a:r>
              <a:rPr lang="zh-CN" altLang="en-US" dirty="0">
                <a:solidFill>
                  <a:schemeClr val="tx2"/>
                </a:solidFill>
                <a:latin typeface="微软雅黑" panose="020B0503020204020204" pitchFamily="34" charset="-122"/>
                <a:ea typeface="微软雅黑" panose="020B0503020204020204" pitchFamily="34" charset="-122"/>
              </a:rPr>
              <a:t>年</a:t>
            </a:r>
            <a:r>
              <a:rPr lang="en-US" altLang="zh-CN" dirty="0">
                <a:solidFill>
                  <a:schemeClr val="tx2"/>
                </a:solidFill>
                <a:latin typeface="微软雅黑" panose="020B0503020204020204" pitchFamily="34" charset="-122"/>
                <a:ea typeface="微软雅黑" panose="020B0503020204020204" pitchFamily="34" charset="-122"/>
              </a:rPr>
              <a:t>4</a:t>
            </a:r>
            <a:r>
              <a:rPr lang="zh-CN" altLang="en-US" dirty="0">
                <a:solidFill>
                  <a:schemeClr val="tx2"/>
                </a:solidFill>
                <a:latin typeface="微软雅黑" panose="020B0503020204020204" pitchFamily="34" charset="-122"/>
                <a:ea typeface="微软雅黑" panose="020B0503020204020204" pitchFamily="34" charset="-122"/>
              </a:rPr>
              <a:t>月</a:t>
            </a:r>
          </a:p>
          <a:p>
            <a:endParaRPr lang="en-US" altLang="zh-CN" dirty="0">
              <a:solidFill>
                <a:srgbClr val="FF0000"/>
              </a:solidFill>
              <a:latin typeface="微软雅黑" panose="020B0503020204020204" pitchFamily="34" charset="-122"/>
              <a:ea typeface="微软雅黑" panose="020B0503020204020204" pitchFamily="34" charset="-122"/>
            </a:endParaRPr>
          </a:p>
          <a:p>
            <a:endParaRPr lang="en-US" altLang="zh-CN" dirty="0">
              <a:solidFill>
                <a:srgbClr val="FFFFFF"/>
              </a:solidFill>
              <a:latin typeface="微软雅黑" panose="020B0503020204020204" pitchFamily="34" charset="-122"/>
              <a:ea typeface="微软雅黑" panose="020B0503020204020204" pitchFamily="34" charset="-122"/>
            </a:endParaRPr>
          </a:p>
        </p:txBody>
      </p:sp>
      <p:pic>
        <p:nvPicPr>
          <p:cNvPr id="2097152" name="Picture 3"/>
          <p:cNvPicPr>
            <a:picLocks noChangeAspect="1" noChangeArrowheads="1"/>
          </p:cNvPicPr>
          <p:nvPr/>
        </p:nvPicPr>
        <p:blipFill>
          <a:blip r:embed="rId4"/>
          <a:srcRect/>
          <a:stretch>
            <a:fillRect/>
          </a:stretch>
        </p:blipFill>
        <p:spPr bwMode="auto">
          <a:xfrm>
            <a:off x="0" y="3429000"/>
            <a:ext cx="12221210" cy="3429000"/>
          </a:xfrm>
          <a:prstGeom prst="rect">
            <a:avLst/>
          </a:prstGeom>
          <a:noFill/>
          <a:ln>
            <a:noFill/>
          </a:ln>
        </p:spPr>
      </p:pic>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300" name="标题 2"/>
          <p:cNvSpPr txBox="1"/>
          <p:nvPr/>
        </p:nvSpPr>
        <p:spPr>
          <a:xfrm>
            <a:off x="248448" y="304073"/>
            <a:ext cx="6072188" cy="561975"/>
          </a:xfrm>
          <a:prstGeom prst="rect">
            <a:avLst/>
          </a:prstGeom>
        </p:spPr>
        <p:txBody>
          <a:bodyPr/>
          <a:lstStyle/>
          <a:p>
            <a:r>
              <a:rPr lang="zh-CN" altLang="en-US" sz="2800"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一、建设实践</a:t>
            </a:r>
            <a:endParaRPr lang="en-US" altLang="zh-CN" sz="2800"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3145742" name="直接连接符 12"/>
          <p:cNvCxnSpPr>
            <a:cxnSpLocks/>
          </p:cNvCxnSpPr>
          <p:nvPr/>
        </p:nvCxnSpPr>
        <p:spPr>
          <a:xfrm flipV="1">
            <a:off x="0" y="988717"/>
            <a:ext cx="12192000" cy="4056"/>
          </a:xfrm>
          <a:prstGeom prst="line">
            <a:avLst/>
          </a:prstGeom>
          <a:ln w="31750">
            <a:solidFill>
              <a:srgbClr val="0068B7"/>
            </a:solidFill>
          </a:ln>
        </p:spPr>
        <p:style>
          <a:lnRef idx="1">
            <a:schemeClr val="accent1"/>
          </a:lnRef>
          <a:fillRef idx="0">
            <a:schemeClr val="accent1"/>
          </a:fillRef>
          <a:effectRef idx="0">
            <a:schemeClr val="accent1"/>
          </a:effectRef>
          <a:fontRef idx="minor">
            <a:schemeClr val="tx1"/>
          </a:fontRef>
        </p:style>
      </p:cxnSp>
      <p:sp>
        <p:nvSpPr>
          <p:cNvPr id="1049301" name="文本框 21"/>
          <p:cNvSpPr txBox="1"/>
          <p:nvPr/>
        </p:nvSpPr>
        <p:spPr>
          <a:xfrm>
            <a:off x="662305" y="1422400"/>
            <a:ext cx="140335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政策支持</a:t>
            </a:r>
          </a:p>
        </p:txBody>
      </p:sp>
      <p:sp>
        <p:nvSpPr>
          <p:cNvPr id="1049302" name="任意多边形 32"/>
          <p:cNvSpPr/>
          <p:nvPr/>
        </p:nvSpPr>
        <p:spPr>
          <a:xfrm flipH="1">
            <a:off x="86994" y="1311274"/>
            <a:ext cx="278196" cy="3047138"/>
          </a:xfrm>
          <a:custGeom>
            <a:avLst/>
            <a:gdLst>
              <a:gd name="connsiteX0" fmla="*/ 0 w 0"/>
              <a:gd name="connsiteY0" fmla="*/ 0 h 2720898"/>
              <a:gd name="connsiteX1" fmla="*/ 0 w 0"/>
              <a:gd name="connsiteY1" fmla="*/ 2720898 h 2720898"/>
            </a:gdLst>
            <a:ahLst/>
            <a:cxnLst>
              <a:cxn ang="0">
                <a:pos x="connsiteX0" y="connsiteY0"/>
              </a:cxn>
              <a:cxn ang="0">
                <a:pos x="connsiteX1" y="connsiteY1"/>
              </a:cxn>
            </a:cxnLst>
            <a:rect l="l" t="t" r="r" b="b"/>
            <a:pathLst>
              <a:path h="2720898">
                <a:moveTo>
                  <a:pt x="0" y="0"/>
                </a:moveTo>
                <a:lnTo>
                  <a:pt x="0" y="2720898"/>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49303" name="圆角矩形 38"/>
          <p:cNvSpPr/>
          <p:nvPr/>
        </p:nvSpPr>
        <p:spPr>
          <a:xfrm>
            <a:off x="239184" y="1158027"/>
            <a:ext cx="232523" cy="262048"/>
          </a:xfrm>
          <a:prstGeom prst="roundRect">
            <a:avLst/>
          </a:prstGeom>
        </p:spPr>
        <p:style>
          <a:lnRef idx="0">
            <a:schemeClr val="accent1"/>
          </a:lnRef>
          <a:fillRef idx="3">
            <a:schemeClr val="accent1"/>
          </a:fillRef>
          <a:effectRef idx="3">
            <a:schemeClr val="accent1"/>
          </a:effectRef>
          <a:fontRef idx="minor">
            <a:schemeClr val="lt1"/>
          </a:fontRef>
        </p:style>
        <p:txBody>
          <a:bodyPr anchor="ctr"/>
          <a:lstStyle/>
          <a:p>
            <a:pPr algn="ctr"/>
            <a:endParaRPr lang="zh-CN" altLang="en-US" sz="2135"/>
          </a:p>
        </p:txBody>
      </p:sp>
      <p:sp>
        <p:nvSpPr>
          <p:cNvPr id="1049304" name="文本框 31"/>
          <p:cNvSpPr txBox="1"/>
          <p:nvPr/>
        </p:nvSpPr>
        <p:spPr>
          <a:xfrm>
            <a:off x="646430" y="2100580"/>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技术研发</a:t>
            </a:r>
          </a:p>
        </p:txBody>
      </p:sp>
      <p:sp>
        <p:nvSpPr>
          <p:cNvPr id="1049305" name="任意多边形 45"/>
          <p:cNvSpPr/>
          <p:nvPr/>
        </p:nvSpPr>
        <p:spPr>
          <a:xfrm>
            <a:off x="354395" y="2326985"/>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cxnSp>
        <p:nvCxnSpPr>
          <p:cNvPr id="3145743" name="直接连接符 4"/>
          <p:cNvCxnSpPr>
            <a:cxnSpLocks/>
          </p:cNvCxnSpPr>
          <p:nvPr/>
        </p:nvCxnSpPr>
        <p:spPr>
          <a:xfrm>
            <a:off x="2346325" y="1102360"/>
            <a:ext cx="0" cy="5425440"/>
          </a:xfrm>
          <a:prstGeom prst="line">
            <a:avLst/>
          </a:prstGeom>
          <a:ln>
            <a:solidFill>
              <a:srgbClr val="0068B7"/>
            </a:solidFill>
            <a:prstDash val="dash"/>
          </a:ln>
        </p:spPr>
        <p:style>
          <a:lnRef idx="1">
            <a:schemeClr val="accent1"/>
          </a:lnRef>
          <a:fillRef idx="0">
            <a:schemeClr val="accent1"/>
          </a:fillRef>
          <a:effectRef idx="0">
            <a:schemeClr val="accent1"/>
          </a:effectRef>
          <a:fontRef idx="minor">
            <a:schemeClr val="tx1"/>
          </a:fontRef>
        </p:style>
      </p:cxnSp>
      <p:sp>
        <p:nvSpPr>
          <p:cNvPr id="1049306" name="文本框 6"/>
          <p:cNvSpPr txBox="1"/>
          <p:nvPr/>
        </p:nvSpPr>
        <p:spPr>
          <a:xfrm>
            <a:off x="646430" y="2771775"/>
            <a:ext cx="1409065"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dirty="0">
                <a:solidFill>
                  <a:schemeClr val="tx1"/>
                </a:solidFill>
                <a:effectLst/>
              </a:rPr>
              <a:t>项目建设</a:t>
            </a:r>
          </a:p>
        </p:txBody>
      </p:sp>
      <p:sp>
        <p:nvSpPr>
          <p:cNvPr id="1049307" name="任意多边形 45"/>
          <p:cNvSpPr/>
          <p:nvPr/>
        </p:nvSpPr>
        <p:spPr>
          <a:xfrm>
            <a:off x="354395" y="2998180"/>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49308" name="文本框 31"/>
          <p:cNvSpPr txBox="1"/>
          <p:nvPr/>
        </p:nvSpPr>
        <p:spPr>
          <a:xfrm>
            <a:off x="657225" y="3460812"/>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产业合作</a:t>
            </a:r>
          </a:p>
        </p:txBody>
      </p:sp>
      <p:sp>
        <p:nvSpPr>
          <p:cNvPr id="1049309" name="任意多边形 45"/>
          <p:cNvSpPr/>
          <p:nvPr/>
        </p:nvSpPr>
        <p:spPr>
          <a:xfrm>
            <a:off x="365190" y="3687217"/>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49310" name="文本框 6"/>
          <p:cNvSpPr txBox="1"/>
          <p:nvPr/>
        </p:nvSpPr>
        <p:spPr>
          <a:xfrm>
            <a:off x="657225" y="4132007"/>
            <a:ext cx="1409065"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人才培养</a:t>
            </a:r>
          </a:p>
        </p:txBody>
      </p:sp>
      <p:sp>
        <p:nvSpPr>
          <p:cNvPr id="1049311" name="任意多边形 45"/>
          <p:cNvSpPr/>
          <p:nvPr/>
        </p:nvSpPr>
        <p:spPr>
          <a:xfrm>
            <a:off x="365190" y="4358412"/>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grpSp>
        <p:nvGrpSpPr>
          <p:cNvPr id="84" name="组合 27"/>
          <p:cNvGrpSpPr/>
          <p:nvPr/>
        </p:nvGrpSpPr>
        <p:grpSpPr>
          <a:xfrm>
            <a:off x="3063717" y="952344"/>
            <a:ext cx="8604628" cy="1168299"/>
            <a:chOff x="2715" y="1353"/>
            <a:chExt cx="12836" cy="2227"/>
          </a:xfrm>
        </p:grpSpPr>
        <p:grpSp>
          <p:nvGrpSpPr>
            <p:cNvPr id="85" name="组合 28"/>
            <p:cNvGrpSpPr/>
            <p:nvPr/>
          </p:nvGrpSpPr>
          <p:grpSpPr>
            <a:xfrm>
              <a:off x="6250" y="1851"/>
              <a:ext cx="1935" cy="1453"/>
              <a:chOff x="1775754" y="2200497"/>
              <a:chExt cx="1250571" cy="906966"/>
            </a:xfrm>
          </p:grpSpPr>
          <p:sp>
            <p:nvSpPr>
              <p:cNvPr id="1049312" name="Line 91"/>
              <p:cNvSpPr>
                <a:spLocks noChangeShapeType="1"/>
              </p:cNvSpPr>
              <p:nvPr/>
            </p:nvSpPr>
            <p:spPr bwMode="auto">
              <a:xfrm>
                <a:off x="2474461" y="2571994"/>
                <a:ext cx="122674" cy="53546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13" name="Line 92"/>
              <p:cNvSpPr>
                <a:spLocks noChangeShapeType="1"/>
              </p:cNvSpPr>
              <p:nvPr/>
            </p:nvSpPr>
            <p:spPr bwMode="auto">
              <a:xfrm flipV="1">
                <a:off x="2338454" y="2571994"/>
                <a:ext cx="136007"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14" name="Line 93"/>
              <p:cNvSpPr>
                <a:spLocks noChangeShapeType="1"/>
              </p:cNvSpPr>
              <p:nvPr/>
            </p:nvSpPr>
            <p:spPr bwMode="auto">
              <a:xfrm flipH="1" flipV="1">
                <a:off x="2351787" y="2571994"/>
                <a:ext cx="136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15" name="Line 94"/>
              <p:cNvSpPr>
                <a:spLocks noChangeShapeType="1"/>
              </p:cNvSpPr>
              <p:nvPr/>
            </p:nvSpPr>
            <p:spPr bwMode="auto">
              <a:xfrm flipH="1">
                <a:off x="2231781" y="2571994"/>
                <a:ext cx="120006" cy="53546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16" name="Line 95"/>
              <p:cNvSpPr>
                <a:spLocks noChangeShapeType="1"/>
              </p:cNvSpPr>
              <p:nvPr/>
            </p:nvSpPr>
            <p:spPr bwMode="auto">
              <a:xfrm flipV="1">
                <a:off x="2327786" y="2624516"/>
                <a:ext cx="160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17" name="Line 96"/>
              <p:cNvSpPr>
                <a:spLocks noChangeShapeType="1"/>
              </p:cNvSpPr>
              <p:nvPr/>
            </p:nvSpPr>
            <p:spPr bwMode="auto">
              <a:xfrm flipH="1" flipV="1">
                <a:off x="2338454" y="2624516"/>
                <a:ext cx="160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18" name="Line 97"/>
              <p:cNvSpPr>
                <a:spLocks noChangeShapeType="1"/>
              </p:cNvSpPr>
              <p:nvPr/>
            </p:nvSpPr>
            <p:spPr bwMode="auto">
              <a:xfrm flipH="1" flipV="1">
                <a:off x="2327786" y="2675757"/>
                <a:ext cx="181344"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19" name="Line 98"/>
              <p:cNvSpPr>
                <a:spLocks noChangeShapeType="1"/>
              </p:cNvSpPr>
              <p:nvPr/>
            </p:nvSpPr>
            <p:spPr bwMode="auto">
              <a:xfrm flipH="1" flipV="1">
                <a:off x="2303784" y="2779520"/>
                <a:ext cx="229346"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20" name="Line 99"/>
              <p:cNvSpPr>
                <a:spLocks noChangeShapeType="1"/>
              </p:cNvSpPr>
              <p:nvPr/>
            </p:nvSpPr>
            <p:spPr bwMode="auto">
              <a:xfrm flipV="1">
                <a:off x="2293117" y="2779520"/>
                <a:ext cx="229346"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21" name="Line 100"/>
              <p:cNvSpPr>
                <a:spLocks noChangeShapeType="1"/>
              </p:cNvSpPr>
              <p:nvPr/>
            </p:nvSpPr>
            <p:spPr bwMode="auto">
              <a:xfrm flipH="1">
                <a:off x="2231781" y="2990889"/>
                <a:ext cx="181344" cy="11657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22" name="Line 101"/>
              <p:cNvSpPr>
                <a:spLocks noChangeShapeType="1"/>
              </p:cNvSpPr>
              <p:nvPr/>
            </p:nvSpPr>
            <p:spPr bwMode="auto">
              <a:xfrm flipV="1">
                <a:off x="2255781" y="2937086"/>
                <a:ext cx="304017" cy="5380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23" name="Line 102"/>
              <p:cNvSpPr>
                <a:spLocks noChangeShapeType="1"/>
              </p:cNvSpPr>
              <p:nvPr/>
            </p:nvSpPr>
            <p:spPr bwMode="auto">
              <a:xfrm flipH="1" flipV="1">
                <a:off x="2269116" y="2937086"/>
                <a:ext cx="301350"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24" name="Line 103"/>
              <p:cNvSpPr>
                <a:spLocks noChangeShapeType="1"/>
              </p:cNvSpPr>
              <p:nvPr/>
            </p:nvSpPr>
            <p:spPr bwMode="auto">
              <a:xfrm>
                <a:off x="2258449" y="2989608"/>
                <a:ext cx="31201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25" name="Line 104"/>
              <p:cNvSpPr>
                <a:spLocks noChangeShapeType="1"/>
              </p:cNvSpPr>
              <p:nvPr/>
            </p:nvSpPr>
            <p:spPr bwMode="auto">
              <a:xfrm flipH="1" flipV="1">
                <a:off x="2279784" y="2884564"/>
                <a:ext cx="277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26" name="Line 105"/>
              <p:cNvSpPr>
                <a:spLocks noChangeShapeType="1"/>
              </p:cNvSpPr>
              <p:nvPr/>
            </p:nvSpPr>
            <p:spPr bwMode="auto">
              <a:xfrm flipH="1" flipV="1">
                <a:off x="2293117" y="2832042"/>
                <a:ext cx="253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27" name="Line 106"/>
              <p:cNvSpPr>
                <a:spLocks noChangeShapeType="1"/>
              </p:cNvSpPr>
              <p:nvPr/>
            </p:nvSpPr>
            <p:spPr bwMode="auto">
              <a:xfrm flipV="1">
                <a:off x="2269116" y="2884564"/>
                <a:ext cx="277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28" name="Line 107"/>
              <p:cNvSpPr>
                <a:spLocks noChangeShapeType="1"/>
              </p:cNvSpPr>
              <p:nvPr/>
            </p:nvSpPr>
            <p:spPr bwMode="auto">
              <a:xfrm flipV="1">
                <a:off x="2279784" y="2832042"/>
                <a:ext cx="253347"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29" name="Line 108"/>
              <p:cNvSpPr>
                <a:spLocks noChangeShapeType="1"/>
              </p:cNvSpPr>
              <p:nvPr/>
            </p:nvSpPr>
            <p:spPr bwMode="auto">
              <a:xfrm flipV="1">
                <a:off x="2317119" y="2675757"/>
                <a:ext cx="181344"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30" name="Line 109"/>
              <p:cNvSpPr>
                <a:spLocks noChangeShapeType="1"/>
              </p:cNvSpPr>
              <p:nvPr/>
            </p:nvSpPr>
            <p:spPr bwMode="auto">
              <a:xfrm flipV="1">
                <a:off x="2303784" y="2728279"/>
                <a:ext cx="208012"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31" name="Line 110"/>
              <p:cNvSpPr>
                <a:spLocks noChangeShapeType="1"/>
              </p:cNvSpPr>
              <p:nvPr/>
            </p:nvSpPr>
            <p:spPr bwMode="auto">
              <a:xfrm flipH="1" flipV="1">
                <a:off x="2317119" y="2728279"/>
                <a:ext cx="205344"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32" name="Line 111"/>
              <p:cNvSpPr>
                <a:spLocks noChangeShapeType="1"/>
              </p:cNvSpPr>
              <p:nvPr/>
            </p:nvSpPr>
            <p:spPr bwMode="auto">
              <a:xfrm>
                <a:off x="2303784" y="2779520"/>
                <a:ext cx="218679"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33" name="Line 112"/>
              <p:cNvSpPr>
                <a:spLocks noChangeShapeType="1"/>
              </p:cNvSpPr>
              <p:nvPr/>
            </p:nvSpPr>
            <p:spPr bwMode="auto">
              <a:xfrm flipH="1" flipV="1">
                <a:off x="2250448" y="3025477"/>
                <a:ext cx="50670" cy="37149"/>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34" name="Line 113"/>
              <p:cNvSpPr>
                <a:spLocks noChangeShapeType="1"/>
              </p:cNvSpPr>
              <p:nvPr/>
            </p:nvSpPr>
            <p:spPr bwMode="auto">
              <a:xfrm flipH="1">
                <a:off x="2239780" y="3062626"/>
                <a:ext cx="61338"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35" name="Line 114"/>
              <p:cNvSpPr>
                <a:spLocks noChangeShapeType="1"/>
              </p:cNvSpPr>
              <p:nvPr/>
            </p:nvSpPr>
            <p:spPr bwMode="auto">
              <a:xfrm flipH="1">
                <a:off x="2250448" y="3025477"/>
                <a:ext cx="10667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36" name="Line 115"/>
              <p:cNvSpPr>
                <a:spLocks noChangeShapeType="1"/>
              </p:cNvSpPr>
              <p:nvPr/>
            </p:nvSpPr>
            <p:spPr bwMode="auto">
              <a:xfrm flipH="1" flipV="1">
                <a:off x="2255781" y="2990889"/>
                <a:ext cx="101339" cy="3458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37" name="Line 116"/>
              <p:cNvSpPr>
                <a:spLocks noChangeShapeType="1"/>
              </p:cNvSpPr>
              <p:nvPr/>
            </p:nvSpPr>
            <p:spPr bwMode="auto">
              <a:xfrm flipH="1">
                <a:off x="2298450" y="2775677"/>
                <a:ext cx="0" cy="640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38" name="Line 117"/>
              <p:cNvSpPr>
                <a:spLocks noChangeShapeType="1"/>
              </p:cNvSpPr>
              <p:nvPr/>
            </p:nvSpPr>
            <p:spPr bwMode="auto">
              <a:xfrm>
                <a:off x="2413125" y="2990889"/>
                <a:ext cx="184010" cy="11657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39" name="Line 118"/>
              <p:cNvSpPr>
                <a:spLocks noChangeShapeType="1"/>
              </p:cNvSpPr>
              <p:nvPr/>
            </p:nvSpPr>
            <p:spPr bwMode="auto">
              <a:xfrm flipV="1">
                <a:off x="2527797" y="3025477"/>
                <a:ext cx="50670" cy="37149"/>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40" name="Line 119"/>
              <p:cNvSpPr>
                <a:spLocks noChangeShapeType="1"/>
              </p:cNvSpPr>
              <p:nvPr/>
            </p:nvSpPr>
            <p:spPr bwMode="auto">
              <a:xfrm>
                <a:off x="2527797" y="3062626"/>
                <a:ext cx="5867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41" name="Line 120"/>
              <p:cNvSpPr>
                <a:spLocks noChangeShapeType="1"/>
              </p:cNvSpPr>
              <p:nvPr/>
            </p:nvSpPr>
            <p:spPr bwMode="auto">
              <a:xfrm flipV="1">
                <a:off x="2469127" y="2990889"/>
                <a:ext cx="101339" cy="3458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42" name="Line 121"/>
              <p:cNvSpPr>
                <a:spLocks noChangeShapeType="1"/>
              </p:cNvSpPr>
              <p:nvPr/>
            </p:nvSpPr>
            <p:spPr bwMode="auto">
              <a:xfrm>
                <a:off x="2469127" y="3025477"/>
                <a:ext cx="10934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43" name="Line 122"/>
              <p:cNvSpPr>
                <a:spLocks noChangeShapeType="1"/>
              </p:cNvSpPr>
              <p:nvPr/>
            </p:nvSpPr>
            <p:spPr bwMode="auto">
              <a:xfrm>
                <a:off x="2527797" y="2775677"/>
                <a:ext cx="0" cy="640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44" name="Line 123"/>
              <p:cNvSpPr>
                <a:spLocks noChangeShapeType="1"/>
              </p:cNvSpPr>
              <p:nvPr/>
            </p:nvSpPr>
            <p:spPr bwMode="auto">
              <a:xfrm flipH="1">
                <a:off x="2330452" y="2355501"/>
                <a:ext cx="82672" cy="2946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45" name="Line 124"/>
              <p:cNvSpPr>
                <a:spLocks noChangeShapeType="1"/>
              </p:cNvSpPr>
              <p:nvPr/>
            </p:nvSpPr>
            <p:spPr bwMode="auto">
              <a:xfrm flipV="1">
                <a:off x="2351787" y="2545092"/>
                <a:ext cx="61338" cy="2690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46" name="Line 125"/>
              <p:cNvSpPr>
                <a:spLocks noChangeShapeType="1"/>
              </p:cNvSpPr>
              <p:nvPr/>
            </p:nvSpPr>
            <p:spPr bwMode="auto">
              <a:xfrm flipH="1">
                <a:off x="2351787"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47" name="Line 126"/>
              <p:cNvSpPr>
                <a:spLocks noChangeShapeType="1"/>
              </p:cNvSpPr>
              <p:nvPr/>
            </p:nvSpPr>
            <p:spPr bwMode="auto">
              <a:xfrm flipH="1">
                <a:off x="2351787"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48" name="Line 127"/>
              <p:cNvSpPr>
                <a:spLocks noChangeShapeType="1"/>
              </p:cNvSpPr>
              <p:nvPr/>
            </p:nvSpPr>
            <p:spPr bwMode="auto">
              <a:xfrm flipH="1">
                <a:off x="2325119" y="2545092"/>
                <a:ext cx="88006"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49" name="Line 128"/>
              <p:cNvSpPr>
                <a:spLocks noChangeShapeType="1"/>
              </p:cNvSpPr>
              <p:nvPr/>
            </p:nvSpPr>
            <p:spPr bwMode="auto">
              <a:xfrm flipH="1" flipV="1">
                <a:off x="2247782" y="2472074"/>
                <a:ext cx="165343" cy="7301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50" name="Line 129"/>
              <p:cNvSpPr>
                <a:spLocks noChangeShapeType="1"/>
              </p:cNvSpPr>
              <p:nvPr/>
            </p:nvSpPr>
            <p:spPr bwMode="auto">
              <a:xfrm flipH="1" flipV="1">
                <a:off x="2247782" y="2472074"/>
                <a:ext cx="226679"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51" name="Line 130"/>
              <p:cNvSpPr>
                <a:spLocks noChangeShapeType="1"/>
              </p:cNvSpPr>
              <p:nvPr/>
            </p:nvSpPr>
            <p:spPr bwMode="auto">
              <a:xfrm flipH="1">
                <a:off x="2247782" y="2472074"/>
                <a:ext cx="16534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52" name="Line 131"/>
              <p:cNvSpPr>
                <a:spLocks noChangeShapeType="1"/>
              </p:cNvSpPr>
              <p:nvPr/>
            </p:nvSpPr>
            <p:spPr bwMode="auto">
              <a:xfrm flipH="1" flipV="1">
                <a:off x="2175777" y="2323475"/>
                <a:ext cx="237348" cy="3202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53" name="Line 132"/>
              <p:cNvSpPr>
                <a:spLocks noChangeShapeType="1"/>
              </p:cNvSpPr>
              <p:nvPr/>
            </p:nvSpPr>
            <p:spPr bwMode="auto">
              <a:xfrm flipH="1">
                <a:off x="2165110" y="2384965"/>
                <a:ext cx="248015"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54" name="Line 133"/>
              <p:cNvSpPr>
                <a:spLocks noChangeShapeType="1"/>
              </p:cNvSpPr>
              <p:nvPr/>
            </p:nvSpPr>
            <p:spPr bwMode="auto">
              <a:xfrm flipH="1">
                <a:off x="2245114" y="2340128"/>
                <a:ext cx="64004"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55" name="Line 134"/>
              <p:cNvSpPr>
                <a:spLocks noChangeShapeType="1"/>
              </p:cNvSpPr>
              <p:nvPr/>
            </p:nvSpPr>
            <p:spPr bwMode="auto">
              <a:xfrm flipH="1" flipV="1">
                <a:off x="2210446" y="2327318"/>
                <a:ext cx="34668"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56" name="Line 135"/>
              <p:cNvSpPr>
                <a:spLocks noChangeShapeType="1"/>
              </p:cNvSpPr>
              <p:nvPr/>
            </p:nvSpPr>
            <p:spPr bwMode="auto">
              <a:xfrm flipV="1">
                <a:off x="2165110" y="2327318"/>
                <a:ext cx="45337"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57" name="Line 136"/>
              <p:cNvSpPr>
                <a:spLocks noChangeShapeType="1"/>
              </p:cNvSpPr>
              <p:nvPr/>
            </p:nvSpPr>
            <p:spPr bwMode="auto">
              <a:xfrm flipH="1" flipV="1">
                <a:off x="2309118" y="2340128"/>
                <a:ext cx="21335"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58" name="Line 137"/>
              <p:cNvSpPr>
                <a:spLocks noChangeShapeType="1"/>
              </p:cNvSpPr>
              <p:nvPr/>
            </p:nvSpPr>
            <p:spPr bwMode="auto">
              <a:xfrm flipH="1" flipV="1">
                <a:off x="2247782" y="2472074"/>
                <a:ext cx="104005"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59" name="Line 138"/>
              <p:cNvSpPr>
                <a:spLocks noChangeShapeType="1"/>
              </p:cNvSpPr>
              <p:nvPr/>
            </p:nvSpPr>
            <p:spPr bwMode="auto">
              <a:xfrm flipH="1" flipV="1">
                <a:off x="2247782" y="2472074"/>
                <a:ext cx="104005"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60" name="Line 139"/>
              <p:cNvSpPr>
                <a:spLocks noChangeShapeType="1"/>
              </p:cNvSpPr>
              <p:nvPr/>
            </p:nvSpPr>
            <p:spPr bwMode="auto">
              <a:xfrm flipV="1">
                <a:off x="2325119" y="2519472"/>
                <a:ext cx="26668" cy="256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61" name="Line 140"/>
              <p:cNvSpPr>
                <a:spLocks noChangeShapeType="1"/>
              </p:cNvSpPr>
              <p:nvPr/>
            </p:nvSpPr>
            <p:spPr bwMode="auto">
              <a:xfrm flipV="1">
                <a:off x="2290451" y="2493851"/>
                <a:ext cx="2666" cy="1921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62" name="Line 141"/>
              <p:cNvSpPr>
                <a:spLocks noChangeShapeType="1"/>
              </p:cNvSpPr>
              <p:nvPr/>
            </p:nvSpPr>
            <p:spPr bwMode="auto">
              <a:xfrm flipH="1" flipV="1">
                <a:off x="2290451" y="2513067"/>
                <a:ext cx="61336" cy="640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63" name="Line 142"/>
              <p:cNvSpPr>
                <a:spLocks noChangeShapeType="1"/>
              </p:cNvSpPr>
              <p:nvPr/>
            </p:nvSpPr>
            <p:spPr bwMode="auto">
              <a:xfrm flipV="1">
                <a:off x="2018435" y="2384965"/>
                <a:ext cx="224013"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64" name="Line 143"/>
              <p:cNvSpPr>
                <a:spLocks noChangeShapeType="1"/>
              </p:cNvSpPr>
              <p:nvPr/>
            </p:nvSpPr>
            <p:spPr bwMode="auto">
              <a:xfrm flipH="1">
                <a:off x="2018435" y="2472074"/>
                <a:ext cx="22401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65" name="Line 144"/>
              <p:cNvSpPr>
                <a:spLocks noChangeShapeType="1"/>
              </p:cNvSpPr>
              <p:nvPr/>
            </p:nvSpPr>
            <p:spPr bwMode="auto">
              <a:xfrm>
                <a:off x="2245114" y="2384965"/>
                <a:ext cx="0"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66" name="Line 145"/>
              <p:cNvSpPr>
                <a:spLocks noChangeShapeType="1"/>
              </p:cNvSpPr>
              <p:nvPr/>
            </p:nvSpPr>
            <p:spPr bwMode="auto">
              <a:xfrm flipH="1" flipV="1">
                <a:off x="2165110" y="2384965"/>
                <a:ext cx="82672"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67" name="Line 146"/>
              <p:cNvSpPr>
                <a:spLocks noChangeShapeType="1"/>
              </p:cNvSpPr>
              <p:nvPr/>
            </p:nvSpPr>
            <p:spPr bwMode="auto">
              <a:xfrm flipH="1" flipV="1">
                <a:off x="2186444" y="2406742"/>
                <a:ext cx="58670" cy="2434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68" name="Line 147"/>
              <p:cNvSpPr>
                <a:spLocks noChangeShapeType="1"/>
              </p:cNvSpPr>
              <p:nvPr/>
            </p:nvSpPr>
            <p:spPr bwMode="auto">
              <a:xfrm flipV="1">
                <a:off x="2135775" y="2431081"/>
                <a:ext cx="106673" cy="4099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69" name="Line 148"/>
              <p:cNvSpPr>
                <a:spLocks noChangeShapeType="1"/>
              </p:cNvSpPr>
              <p:nvPr/>
            </p:nvSpPr>
            <p:spPr bwMode="auto">
              <a:xfrm flipV="1">
                <a:off x="2413125" y="2323475"/>
                <a:ext cx="240014" cy="3202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70" name="Line 149"/>
              <p:cNvSpPr>
                <a:spLocks noChangeShapeType="1"/>
              </p:cNvSpPr>
              <p:nvPr/>
            </p:nvSpPr>
            <p:spPr bwMode="auto">
              <a:xfrm flipH="1" flipV="1">
                <a:off x="2615803" y="2327318"/>
                <a:ext cx="48003"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71" name="Line 150"/>
              <p:cNvSpPr>
                <a:spLocks noChangeShapeType="1"/>
              </p:cNvSpPr>
              <p:nvPr/>
            </p:nvSpPr>
            <p:spPr bwMode="auto">
              <a:xfrm flipV="1">
                <a:off x="2583801" y="2327318"/>
                <a:ext cx="34668"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72" name="Line 151"/>
              <p:cNvSpPr>
                <a:spLocks noChangeShapeType="1"/>
              </p:cNvSpPr>
              <p:nvPr/>
            </p:nvSpPr>
            <p:spPr bwMode="auto">
              <a:xfrm>
                <a:off x="2517130" y="2340128"/>
                <a:ext cx="66671"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73" name="Line 152"/>
              <p:cNvSpPr>
                <a:spLocks noChangeShapeType="1"/>
              </p:cNvSpPr>
              <p:nvPr/>
            </p:nvSpPr>
            <p:spPr bwMode="auto">
              <a:xfrm flipV="1">
                <a:off x="2495795" y="2340128"/>
                <a:ext cx="21335"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74" name="Line 153"/>
              <p:cNvSpPr>
                <a:spLocks noChangeShapeType="1"/>
              </p:cNvSpPr>
              <p:nvPr/>
            </p:nvSpPr>
            <p:spPr bwMode="auto">
              <a:xfrm flipV="1">
                <a:off x="2413125" y="2472074"/>
                <a:ext cx="168009" cy="7301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75" name="Line 154"/>
              <p:cNvSpPr>
                <a:spLocks noChangeShapeType="1"/>
              </p:cNvSpPr>
              <p:nvPr/>
            </p:nvSpPr>
            <p:spPr bwMode="auto">
              <a:xfrm flipV="1">
                <a:off x="2474461" y="2472074"/>
                <a:ext cx="106673"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76" name="Line 155"/>
              <p:cNvSpPr>
                <a:spLocks noChangeShapeType="1"/>
              </p:cNvSpPr>
              <p:nvPr/>
            </p:nvSpPr>
            <p:spPr bwMode="auto">
              <a:xfrm flipV="1">
                <a:off x="2474461" y="2513067"/>
                <a:ext cx="61338" cy="640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77" name="Line 156"/>
              <p:cNvSpPr>
                <a:spLocks noChangeShapeType="1"/>
              </p:cNvSpPr>
              <p:nvPr/>
            </p:nvSpPr>
            <p:spPr bwMode="auto">
              <a:xfrm flipH="1" flipV="1">
                <a:off x="2533131" y="2493851"/>
                <a:ext cx="5334" cy="1921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78" name="Line 157"/>
              <p:cNvSpPr>
                <a:spLocks noChangeShapeType="1"/>
              </p:cNvSpPr>
              <p:nvPr/>
            </p:nvSpPr>
            <p:spPr bwMode="auto">
              <a:xfrm>
                <a:off x="2413125" y="2571994"/>
                <a:ext cx="800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79" name="Line 158"/>
              <p:cNvSpPr>
                <a:spLocks noChangeShapeType="1"/>
              </p:cNvSpPr>
              <p:nvPr/>
            </p:nvSpPr>
            <p:spPr bwMode="auto">
              <a:xfrm>
                <a:off x="2405123"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80" name="Line 159"/>
              <p:cNvSpPr>
                <a:spLocks noChangeShapeType="1"/>
              </p:cNvSpPr>
              <p:nvPr/>
            </p:nvSpPr>
            <p:spPr bwMode="auto">
              <a:xfrm flipH="1">
                <a:off x="2405123" y="2571994"/>
                <a:ext cx="800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81" name="Line 160"/>
              <p:cNvSpPr>
                <a:spLocks noChangeShapeType="1"/>
              </p:cNvSpPr>
              <p:nvPr/>
            </p:nvSpPr>
            <p:spPr bwMode="auto">
              <a:xfrm>
                <a:off x="2413125" y="2571994"/>
                <a:ext cx="800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82" name="Line 161"/>
              <p:cNvSpPr>
                <a:spLocks noChangeShapeType="1"/>
              </p:cNvSpPr>
              <p:nvPr/>
            </p:nvSpPr>
            <p:spPr bwMode="auto">
              <a:xfrm>
                <a:off x="2405123"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83" name="Line 162"/>
              <p:cNvSpPr>
                <a:spLocks noChangeShapeType="1"/>
              </p:cNvSpPr>
              <p:nvPr/>
            </p:nvSpPr>
            <p:spPr bwMode="auto">
              <a:xfrm flipH="1">
                <a:off x="2405123" y="2571994"/>
                <a:ext cx="800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84" name="Line 163"/>
              <p:cNvSpPr>
                <a:spLocks noChangeShapeType="1"/>
              </p:cNvSpPr>
              <p:nvPr/>
            </p:nvSpPr>
            <p:spPr bwMode="auto">
              <a:xfrm flipH="1" flipV="1">
                <a:off x="2474461" y="2519472"/>
                <a:ext cx="26668" cy="256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85" name="Line 164"/>
              <p:cNvSpPr>
                <a:spLocks noChangeShapeType="1"/>
              </p:cNvSpPr>
              <p:nvPr/>
            </p:nvSpPr>
            <p:spPr bwMode="auto">
              <a:xfrm>
                <a:off x="2413125" y="2545092"/>
                <a:ext cx="88004"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86" name="Line 165"/>
              <p:cNvSpPr>
                <a:spLocks noChangeShapeType="1"/>
              </p:cNvSpPr>
              <p:nvPr/>
            </p:nvSpPr>
            <p:spPr bwMode="auto">
              <a:xfrm flipV="1">
                <a:off x="2581133" y="2384965"/>
                <a:ext cx="80005"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87" name="Line 166"/>
              <p:cNvSpPr>
                <a:spLocks noChangeShapeType="1"/>
              </p:cNvSpPr>
              <p:nvPr/>
            </p:nvSpPr>
            <p:spPr bwMode="auto">
              <a:xfrm flipV="1">
                <a:off x="2583801" y="2406742"/>
                <a:ext cx="56002" cy="2434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88" name="Line 167"/>
              <p:cNvSpPr>
                <a:spLocks noChangeShapeType="1"/>
              </p:cNvSpPr>
              <p:nvPr/>
            </p:nvSpPr>
            <p:spPr bwMode="auto">
              <a:xfrm flipH="1" flipV="1">
                <a:off x="2583801" y="2431081"/>
                <a:ext cx="106673" cy="4099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89" name="Line 168"/>
              <p:cNvSpPr>
                <a:spLocks noChangeShapeType="1"/>
              </p:cNvSpPr>
              <p:nvPr/>
            </p:nvSpPr>
            <p:spPr bwMode="auto">
              <a:xfrm>
                <a:off x="2413125" y="2384965"/>
                <a:ext cx="25068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90" name="Line 169"/>
              <p:cNvSpPr>
                <a:spLocks noChangeShapeType="1"/>
              </p:cNvSpPr>
              <p:nvPr/>
            </p:nvSpPr>
            <p:spPr bwMode="auto">
              <a:xfrm flipH="1" flipV="1">
                <a:off x="2583801" y="2384965"/>
                <a:ext cx="224013"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91" name="Line 170"/>
              <p:cNvSpPr>
                <a:spLocks noChangeShapeType="1"/>
              </p:cNvSpPr>
              <p:nvPr/>
            </p:nvSpPr>
            <p:spPr bwMode="auto">
              <a:xfrm>
                <a:off x="2583801" y="2472074"/>
                <a:ext cx="22401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92" name="Line 171"/>
              <p:cNvSpPr>
                <a:spLocks noChangeShapeType="1"/>
              </p:cNvSpPr>
              <p:nvPr/>
            </p:nvSpPr>
            <p:spPr bwMode="auto">
              <a:xfrm>
                <a:off x="2581133" y="2472074"/>
                <a:ext cx="22668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93" name="Line 172"/>
              <p:cNvSpPr>
                <a:spLocks noChangeShapeType="1"/>
              </p:cNvSpPr>
              <p:nvPr/>
            </p:nvSpPr>
            <p:spPr bwMode="auto">
              <a:xfrm>
                <a:off x="2583801" y="2384965"/>
                <a:ext cx="0"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94" name="Line 173"/>
              <p:cNvSpPr>
                <a:spLocks noChangeShapeType="1"/>
              </p:cNvSpPr>
              <p:nvPr/>
            </p:nvSpPr>
            <p:spPr bwMode="auto">
              <a:xfrm>
                <a:off x="2413125" y="2355501"/>
                <a:ext cx="82671" cy="2946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95" name="Line 174"/>
              <p:cNvSpPr>
                <a:spLocks noChangeShapeType="1"/>
              </p:cNvSpPr>
              <p:nvPr/>
            </p:nvSpPr>
            <p:spPr bwMode="auto">
              <a:xfrm>
                <a:off x="2413125" y="2472074"/>
                <a:ext cx="168009"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96" name="Line 175"/>
              <p:cNvSpPr>
                <a:spLocks noChangeShapeType="1"/>
              </p:cNvSpPr>
              <p:nvPr/>
            </p:nvSpPr>
            <p:spPr bwMode="auto">
              <a:xfrm>
                <a:off x="2583801" y="2396493"/>
                <a:ext cx="0" cy="2818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97" name="Line 176"/>
              <p:cNvSpPr>
                <a:spLocks noChangeShapeType="1"/>
              </p:cNvSpPr>
              <p:nvPr/>
            </p:nvSpPr>
            <p:spPr bwMode="auto">
              <a:xfrm>
                <a:off x="2807814" y="2472074"/>
                <a:ext cx="0" cy="7045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98" name="Line 177"/>
              <p:cNvSpPr>
                <a:spLocks noChangeShapeType="1"/>
              </p:cNvSpPr>
              <p:nvPr/>
            </p:nvSpPr>
            <p:spPr bwMode="auto">
              <a:xfrm>
                <a:off x="2413125" y="2384965"/>
                <a:ext cx="0"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399" name="Line 178"/>
              <p:cNvSpPr>
                <a:spLocks noChangeShapeType="1"/>
              </p:cNvSpPr>
              <p:nvPr/>
            </p:nvSpPr>
            <p:spPr bwMode="auto">
              <a:xfrm>
                <a:off x="2018435" y="2472074"/>
                <a:ext cx="0" cy="7045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00" name="未知"/>
              <p:cNvSpPr>
                <a:spLocks noEditPoints="1"/>
              </p:cNvSpPr>
              <p:nvPr/>
            </p:nvSpPr>
            <p:spPr bwMode="auto">
              <a:xfrm>
                <a:off x="2399790" y="2200497"/>
                <a:ext cx="224013" cy="226741"/>
              </a:xfrm>
              <a:custGeom>
                <a:avLst/>
                <a:gdLst>
                  <a:gd name="T0" fmla="*/ 2147483647 w 310"/>
                  <a:gd name="T1" fmla="*/ 2147483647 h 652"/>
                  <a:gd name="T2" fmla="*/ 0 w 310"/>
                  <a:gd name="T3" fmla="*/ 2147483647 h 652"/>
                  <a:gd name="T4" fmla="*/ 2147483647 w 310"/>
                  <a:gd name="T5" fmla="*/ 2147483647 h 652"/>
                  <a:gd name="T6" fmla="*/ 2147483647 w 310"/>
                  <a:gd name="T7" fmla="*/ 2147483647 h 652"/>
                  <a:gd name="T8" fmla="*/ 2147483647 w 310"/>
                  <a:gd name="T9" fmla="*/ 2147483647 h 652"/>
                  <a:gd name="T10" fmla="*/ 2147483647 w 310"/>
                  <a:gd name="T11" fmla="*/ 2147483647 h 652"/>
                  <a:gd name="T12" fmla="*/ 2147483647 w 310"/>
                  <a:gd name="T13" fmla="*/ 2147483647 h 652"/>
                  <a:gd name="T14" fmla="*/ 2147483647 w 310"/>
                  <a:gd name="T15" fmla="*/ 2147483647 h 652"/>
                  <a:gd name="T16" fmla="*/ 2147483647 w 310"/>
                  <a:gd name="T17" fmla="*/ 2147483647 h 652"/>
                  <a:gd name="T18" fmla="*/ 2147483647 w 310"/>
                  <a:gd name="T19" fmla="*/ 2147483647 h 652"/>
                  <a:gd name="T20" fmla="*/ 2147483647 w 310"/>
                  <a:gd name="T21" fmla="*/ 2147483647 h 652"/>
                  <a:gd name="T22" fmla="*/ 2147483647 w 310"/>
                  <a:gd name="T23" fmla="*/ 2147483647 h 652"/>
                  <a:gd name="T24" fmla="*/ 2147483647 w 310"/>
                  <a:gd name="T25" fmla="*/ 2147483647 h 652"/>
                  <a:gd name="T26" fmla="*/ 2147483647 w 310"/>
                  <a:gd name="T27" fmla="*/ 2147483647 h 652"/>
                  <a:gd name="T28" fmla="*/ 2147483647 w 310"/>
                  <a:gd name="T29" fmla="*/ 2147483647 h 652"/>
                  <a:gd name="T30" fmla="*/ 2147483647 w 310"/>
                  <a:gd name="T31" fmla="*/ 2147483647 h 652"/>
                  <a:gd name="T32" fmla="*/ 2147483647 w 310"/>
                  <a:gd name="T33" fmla="*/ 2147483647 h 652"/>
                  <a:gd name="T34" fmla="*/ 2147483647 w 310"/>
                  <a:gd name="T35" fmla="*/ 2147483647 h 652"/>
                  <a:gd name="T36" fmla="*/ 2147483647 w 310"/>
                  <a:gd name="T37" fmla="*/ 2147483647 h 652"/>
                  <a:gd name="T38" fmla="*/ 2147483647 w 310"/>
                  <a:gd name="T39" fmla="*/ 2147483647 h 652"/>
                  <a:gd name="T40" fmla="*/ 2147483647 w 310"/>
                  <a:gd name="T41" fmla="*/ 2147483647 h 652"/>
                  <a:gd name="T42" fmla="*/ 2147483647 w 310"/>
                  <a:gd name="T43" fmla="*/ 2147483647 h 652"/>
                  <a:gd name="T44" fmla="*/ 2147483647 w 310"/>
                  <a:gd name="T45" fmla="*/ 2147483647 h 652"/>
                  <a:gd name="T46" fmla="*/ 2147483647 w 310"/>
                  <a:gd name="T47" fmla="*/ 2147483647 h 652"/>
                  <a:gd name="T48" fmla="*/ 2147483647 w 310"/>
                  <a:gd name="T49" fmla="*/ 2147483647 h 652"/>
                  <a:gd name="T50" fmla="*/ 2147483647 w 310"/>
                  <a:gd name="T51" fmla="*/ 2147483647 h 652"/>
                  <a:gd name="T52" fmla="*/ 2147483647 w 310"/>
                  <a:gd name="T53" fmla="*/ 2147483647 h 652"/>
                  <a:gd name="T54" fmla="*/ 2147483647 w 310"/>
                  <a:gd name="T55" fmla="*/ 2147483647 h 652"/>
                  <a:gd name="T56" fmla="*/ 2147483647 w 310"/>
                  <a:gd name="T57" fmla="*/ 2147483647 h 652"/>
                  <a:gd name="T58" fmla="*/ 2147483647 w 310"/>
                  <a:gd name="T59" fmla="*/ 2147483647 h 652"/>
                  <a:gd name="T60" fmla="*/ 2147483647 w 310"/>
                  <a:gd name="T61" fmla="*/ 2147483647 h 652"/>
                  <a:gd name="T62" fmla="*/ 2147483647 w 310"/>
                  <a:gd name="T63" fmla="*/ 2147483647 h 652"/>
                  <a:gd name="T64" fmla="*/ 2147483647 w 310"/>
                  <a:gd name="T65" fmla="*/ 2147483647 h 652"/>
                  <a:gd name="T66" fmla="*/ 2147483647 w 310"/>
                  <a:gd name="T67" fmla="*/ 2147483647 h 652"/>
                  <a:gd name="T68" fmla="*/ 2147483647 w 310"/>
                  <a:gd name="T69" fmla="*/ 2147483647 h 652"/>
                  <a:gd name="T70" fmla="*/ 2147483647 w 310"/>
                  <a:gd name="T71" fmla="*/ 2147483647 h 652"/>
                  <a:gd name="T72" fmla="*/ 2147483647 w 310"/>
                  <a:gd name="T73" fmla="*/ 2147483647 h 652"/>
                  <a:gd name="T74" fmla="*/ 2147483647 w 310"/>
                  <a:gd name="T75" fmla="*/ 2147483647 h 652"/>
                  <a:gd name="T76" fmla="*/ 2147483647 w 310"/>
                  <a:gd name="T77" fmla="*/ 2147483647 h 652"/>
                  <a:gd name="T78" fmla="*/ 2147483647 w 310"/>
                  <a:gd name="T79" fmla="*/ 2147483647 h 652"/>
                  <a:gd name="T80" fmla="*/ 2147483647 w 310"/>
                  <a:gd name="T81" fmla="*/ 2147483647 h 652"/>
                  <a:gd name="T82" fmla="*/ 2147483647 w 310"/>
                  <a:gd name="T83" fmla="*/ 2147483647 h 652"/>
                  <a:gd name="T84" fmla="*/ 2147483647 w 310"/>
                  <a:gd name="T85" fmla="*/ 2147483647 h 652"/>
                  <a:gd name="T86" fmla="*/ 2147483647 w 310"/>
                  <a:gd name="T87" fmla="*/ 2147483647 h 652"/>
                  <a:gd name="T88" fmla="*/ 2147483647 w 310"/>
                  <a:gd name="T89" fmla="*/ 2147483647 h 652"/>
                  <a:gd name="T90" fmla="*/ 2147483647 w 310"/>
                  <a:gd name="T91" fmla="*/ 2147483647 h 652"/>
                  <a:gd name="T92" fmla="*/ 2147483647 w 310"/>
                  <a:gd name="T93" fmla="*/ 2147483647 h 652"/>
                  <a:gd name="T94" fmla="*/ 2147483647 w 310"/>
                  <a:gd name="T95" fmla="*/ 2147483647 h 652"/>
                  <a:gd name="T96" fmla="*/ 2147483647 w 310"/>
                  <a:gd name="T97" fmla="*/ 2147483647 h 652"/>
                  <a:gd name="T98" fmla="*/ 2147483647 w 310"/>
                  <a:gd name="T99" fmla="*/ 2147483647 h 652"/>
                  <a:gd name="T100" fmla="*/ 2147483647 w 310"/>
                  <a:gd name="T101" fmla="*/ 2147483647 h 652"/>
                  <a:gd name="T102" fmla="*/ 2147483647 w 310"/>
                  <a:gd name="T103" fmla="*/ 2147483647 h 6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10"/>
                  <a:gd name="T157" fmla="*/ 0 h 652"/>
                  <a:gd name="T158" fmla="*/ 310 w 310"/>
                  <a:gd name="T159" fmla="*/ 652 h 6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10" h="652">
                    <a:moveTo>
                      <a:pt x="3" y="2"/>
                    </a:moveTo>
                    <a:lnTo>
                      <a:pt x="12" y="30"/>
                    </a:lnTo>
                    <a:lnTo>
                      <a:pt x="10" y="32"/>
                    </a:lnTo>
                    <a:lnTo>
                      <a:pt x="9" y="32"/>
                    </a:lnTo>
                    <a:lnTo>
                      <a:pt x="7" y="30"/>
                    </a:lnTo>
                    <a:lnTo>
                      <a:pt x="0" y="2"/>
                    </a:lnTo>
                    <a:lnTo>
                      <a:pt x="1" y="0"/>
                    </a:lnTo>
                    <a:lnTo>
                      <a:pt x="3" y="2"/>
                    </a:lnTo>
                    <a:close/>
                    <a:moveTo>
                      <a:pt x="17" y="49"/>
                    </a:moveTo>
                    <a:lnTo>
                      <a:pt x="21" y="65"/>
                    </a:lnTo>
                    <a:lnTo>
                      <a:pt x="26" y="78"/>
                    </a:lnTo>
                    <a:lnTo>
                      <a:pt x="24" y="81"/>
                    </a:lnTo>
                    <a:lnTo>
                      <a:pt x="21" y="79"/>
                    </a:lnTo>
                    <a:lnTo>
                      <a:pt x="17" y="67"/>
                    </a:lnTo>
                    <a:lnTo>
                      <a:pt x="14" y="51"/>
                    </a:lnTo>
                    <a:lnTo>
                      <a:pt x="15" y="48"/>
                    </a:lnTo>
                    <a:lnTo>
                      <a:pt x="17" y="49"/>
                    </a:lnTo>
                    <a:close/>
                    <a:moveTo>
                      <a:pt x="30" y="98"/>
                    </a:moveTo>
                    <a:lnTo>
                      <a:pt x="40" y="125"/>
                    </a:lnTo>
                    <a:lnTo>
                      <a:pt x="40" y="127"/>
                    </a:lnTo>
                    <a:lnTo>
                      <a:pt x="38" y="128"/>
                    </a:lnTo>
                    <a:lnTo>
                      <a:pt x="36" y="128"/>
                    </a:lnTo>
                    <a:lnTo>
                      <a:pt x="36" y="127"/>
                    </a:lnTo>
                    <a:lnTo>
                      <a:pt x="27" y="98"/>
                    </a:lnTo>
                    <a:lnTo>
                      <a:pt x="27" y="97"/>
                    </a:lnTo>
                    <a:lnTo>
                      <a:pt x="29" y="97"/>
                    </a:lnTo>
                    <a:lnTo>
                      <a:pt x="30" y="98"/>
                    </a:lnTo>
                    <a:close/>
                    <a:moveTo>
                      <a:pt x="46" y="146"/>
                    </a:moveTo>
                    <a:lnTo>
                      <a:pt x="55" y="173"/>
                    </a:lnTo>
                    <a:lnTo>
                      <a:pt x="53" y="176"/>
                    </a:lnTo>
                    <a:lnTo>
                      <a:pt x="52" y="174"/>
                    </a:lnTo>
                    <a:lnTo>
                      <a:pt x="43" y="147"/>
                    </a:lnTo>
                    <a:lnTo>
                      <a:pt x="44" y="144"/>
                    </a:lnTo>
                    <a:lnTo>
                      <a:pt x="46" y="146"/>
                    </a:lnTo>
                    <a:close/>
                    <a:moveTo>
                      <a:pt x="62" y="193"/>
                    </a:moveTo>
                    <a:lnTo>
                      <a:pt x="70" y="217"/>
                    </a:lnTo>
                    <a:lnTo>
                      <a:pt x="72" y="220"/>
                    </a:lnTo>
                    <a:lnTo>
                      <a:pt x="70" y="223"/>
                    </a:lnTo>
                    <a:lnTo>
                      <a:pt x="67" y="222"/>
                    </a:lnTo>
                    <a:lnTo>
                      <a:pt x="66" y="218"/>
                    </a:lnTo>
                    <a:lnTo>
                      <a:pt x="58" y="195"/>
                    </a:lnTo>
                    <a:lnTo>
                      <a:pt x="59" y="192"/>
                    </a:lnTo>
                    <a:lnTo>
                      <a:pt x="62" y="193"/>
                    </a:lnTo>
                    <a:close/>
                    <a:moveTo>
                      <a:pt x="78" y="239"/>
                    </a:moveTo>
                    <a:lnTo>
                      <a:pt x="81" y="245"/>
                    </a:lnTo>
                    <a:lnTo>
                      <a:pt x="88" y="267"/>
                    </a:lnTo>
                    <a:lnTo>
                      <a:pt x="87" y="269"/>
                    </a:lnTo>
                    <a:lnTo>
                      <a:pt x="85" y="269"/>
                    </a:lnTo>
                    <a:lnTo>
                      <a:pt x="76" y="247"/>
                    </a:lnTo>
                    <a:lnTo>
                      <a:pt x="75" y="241"/>
                    </a:lnTo>
                    <a:lnTo>
                      <a:pt x="76" y="239"/>
                    </a:lnTo>
                    <a:lnTo>
                      <a:pt x="78" y="239"/>
                    </a:lnTo>
                    <a:close/>
                    <a:moveTo>
                      <a:pt x="96" y="286"/>
                    </a:moveTo>
                    <a:lnTo>
                      <a:pt x="101" y="301"/>
                    </a:lnTo>
                    <a:lnTo>
                      <a:pt x="107" y="313"/>
                    </a:lnTo>
                    <a:lnTo>
                      <a:pt x="105" y="316"/>
                    </a:lnTo>
                    <a:lnTo>
                      <a:pt x="102" y="315"/>
                    </a:lnTo>
                    <a:lnTo>
                      <a:pt x="98" y="302"/>
                    </a:lnTo>
                    <a:lnTo>
                      <a:pt x="92" y="288"/>
                    </a:lnTo>
                    <a:lnTo>
                      <a:pt x="93" y="285"/>
                    </a:lnTo>
                    <a:lnTo>
                      <a:pt x="95" y="285"/>
                    </a:lnTo>
                    <a:lnTo>
                      <a:pt x="96" y="286"/>
                    </a:lnTo>
                    <a:close/>
                    <a:moveTo>
                      <a:pt x="114" y="332"/>
                    </a:moveTo>
                    <a:lnTo>
                      <a:pt x="124" y="353"/>
                    </a:lnTo>
                    <a:lnTo>
                      <a:pt x="125" y="359"/>
                    </a:lnTo>
                    <a:lnTo>
                      <a:pt x="125" y="362"/>
                    </a:lnTo>
                    <a:lnTo>
                      <a:pt x="122" y="361"/>
                    </a:lnTo>
                    <a:lnTo>
                      <a:pt x="119" y="354"/>
                    </a:lnTo>
                    <a:lnTo>
                      <a:pt x="111" y="334"/>
                    </a:lnTo>
                    <a:lnTo>
                      <a:pt x="111" y="332"/>
                    </a:lnTo>
                    <a:lnTo>
                      <a:pt x="114" y="332"/>
                    </a:lnTo>
                    <a:close/>
                    <a:moveTo>
                      <a:pt x="134" y="378"/>
                    </a:moveTo>
                    <a:lnTo>
                      <a:pt x="145" y="403"/>
                    </a:lnTo>
                    <a:lnTo>
                      <a:pt x="145" y="405"/>
                    </a:lnTo>
                    <a:lnTo>
                      <a:pt x="145" y="408"/>
                    </a:lnTo>
                    <a:lnTo>
                      <a:pt x="142" y="407"/>
                    </a:lnTo>
                    <a:lnTo>
                      <a:pt x="140" y="405"/>
                    </a:lnTo>
                    <a:lnTo>
                      <a:pt x="130" y="380"/>
                    </a:lnTo>
                    <a:lnTo>
                      <a:pt x="131" y="378"/>
                    </a:lnTo>
                    <a:lnTo>
                      <a:pt x="134" y="378"/>
                    </a:lnTo>
                    <a:close/>
                    <a:moveTo>
                      <a:pt x="154" y="424"/>
                    </a:moveTo>
                    <a:lnTo>
                      <a:pt x="156" y="426"/>
                    </a:lnTo>
                    <a:lnTo>
                      <a:pt x="166" y="449"/>
                    </a:lnTo>
                    <a:lnTo>
                      <a:pt x="166" y="452"/>
                    </a:lnTo>
                    <a:lnTo>
                      <a:pt x="163" y="452"/>
                    </a:lnTo>
                    <a:lnTo>
                      <a:pt x="163" y="451"/>
                    </a:lnTo>
                    <a:lnTo>
                      <a:pt x="153" y="429"/>
                    </a:lnTo>
                    <a:lnTo>
                      <a:pt x="151" y="426"/>
                    </a:lnTo>
                    <a:lnTo>
                      <a:pt x="151" y="422"/>
                    </a:lnTo>
                    <a:lnTo>
                      <a:pt x="154" y="424"/>
                    </a:lnTo>
                    <a:close/>
                    <a:moveTo>
                      <a:pt x="177" y="468"/>
                    </a:moveTo>
                    <a:lnTo>
                      <a:pt x="177" y="471"/>
                    </a:lnTo>
                    <a:lnTo>
                      <a:pt x="188" y="492"/>
                    </a:lnTo>
                    <a:lnTo>
                      <a:pt x="189" y="494"/>
                    </a:lnTo>
                    <a:lnTo>
                      <a:pt x="189" y="497"/>
                    </a:lnTo>
                    <a:lnTo>
                      <a:pt x="186" y="497"/>
                    </a:lnTo>
                    <a:lnTo>
                      <a:pt x="185" y="494"/>
                    </a:lnTo>
                    <a:lnTo>
                      <a:pt x="174" y="473"/>
                    </a:lnTo>
                    <a:lnTo>
                      <a:pt x="173" y="470"/>
                    </a:lnTo>
                    <a:lnTo>
                      <a:pt x="174" y="468"/>
                    </a:lnTo>
                    <a:lnTo>
                      <a:pt x="177" y="468"/>
                    </a:lnTo>
                    <a:close/>
                    <a:moveTo>
                      <a:pt x="200" y="513"/>
                    </a:moveTo>
                    <a:lnTo>
                      <a:pt x="211" y="530"/>
                    </a:lnTo>
                    <a:lnTo>
                      <a:pt x="215" y="538"/>
                    </a:lnTo>
                    <a:lnTo>
                      <a:pt x="214" y="539"/>
                    </a:lnTo>
                    <a:lnTo>
                      <a:pt x="211" y="539"/>
                    </a:lnTo>
                    <a:lnTo>
                      <a:pt x="206" y="532"/>
                    </a:lnTo>
                    <a:lnTo>
                      <a:pt x="197" y="514"/>
                    </a:lnTo>
                    <a:lnTo>
                      <a:pt x="197" y="511"/>
                    </a:lnTo>
                    <a:lnTo>
                      <a:pt x="200" y="513"/>
                    </a:lnTo>
                    <a:close/>
                    <a:moveTo>
                      <a:pt x="226" y="555"/>
                    </a:moveTo>
                    <a:lnTo>
                      <a:pt x="232" y="563"/>
                    </a:lnTo>
                    <a:lnTo>
                      <a:pt x="241" y="579"/>
                    </a:lnTo>
                    <a:lnTo>
                      <a:pt x="241" y="582"/>
                    </a:lnTo>
                    <a:lnTo>
                      <a:pt x="238" y="581"/>
                    </a:lnTo>
                    <a:lnTo>
                      <a:pt x="228" y="566"/>
                    </a:lnTo>
                    <a:lnTo>
                      <a:pt x="223" y="557"/>
                    </a:lnTo>
                    <a:lnTo>
                      <a:pt x="223" y="554"/>
                    </a:lnTo>
                    <a:lnTo>
                      <a:pt x="226" y="555"/>
                    </a:lnTo>
                    <a:close/>
                    <a:moveTo>
                      <a:pt x="254" y="595"/>
                    </a:moveTo>
                    <a:lnTo>
                      <a:pt x="263" y="606"/>
                    </a:lnTo>
                    <a:lnTo>
                      <a:pt x="272" y="617"/>
                    </a:lnTo>
                    <a:lnTo>
                      <a:pt x="272" y="620"/>
                    </a:lnTo>
                    <a:lnTo>
                      <a:pt x="271" y="620"/>
                    </a:lnTo>
                    <a:lnTo>
                      <a:pt x="260" y="607"/>
                    </a:lnTo>
                    <a:lnTo>
                      <a:pt x="251" y="598"/>
                    </a:lnTo>
                    <a:lnTo>
                      <a:pt x="252" y="595"/>
                    </a:lnTo>
                    <a:lnTo>
                      <a:pt x="254" y="595"/>
                    </a:lnTo>
                    <a:close/>
                    <a:moveTo>
                      <a:pt x="287" y="631"/>
                    </a:moveTo>
                    <a:lnTo>
                      <a:pt x="292" y="636"/>
                    </a:lnTo>
                    <a:lnTo>
                      <a:pt x="301" y="642"/>
                    </a:lnTo>
                    <a:lnTo>
                      <a:pt x="310" y="649"/>
                    </a:lnTo>
                    <a:lnTo>
                      <a:pt x="310" y="652"/>
                    </a:lnTo>
                    <a:lnTo>
                      <a:pt x="307" y="652"/>
                    </a:lnTo>
                    <a:lnTo>
                      <a:pt x="300" y="645"/>
                    </a:lnTo>
                    <a:lnTo>
                      <a:pt x="289" y="639"/>
                    </a:lnTo>
                    <a:lnTo>
                      <a:pt x="284" y="634"/>
                    </a:lnTo>
                    <a:lnTo>
                      <a:pt x="284" y="631"/>
                    </a:lnTo>
                    <a:lnTo>
                      <a:pt x="287" y="631"/>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401" name="未知"/>
              <p:cNvSpPr>
                <a:spLocks noEditPoints="1"/>
              </p:cNvSpPr>
              <p:nvPr/>
            </p:nvSpPr>
            <p:spPr bwMode="auto">
              <a:xfrm>
                <a:off x="2095772" y="2200497"/>
                <a:ext cx="224013" cy="226741"/>
              </a:xfrm>
              <a:custGeom>
                <a:avLst/>
                <a:gdLst>
                  <a:gd name="T0" fmla="*/ 2147483647 w 311"/>
                  <a:gd name="T1" fmla="*/ 2147483647 h 652"/>
                  <a:gd name="T2" fmla="*/ 0 w 311"/>
                  <a:gd name="T3" fmla="*/ 2147483647 h 652"/>
                  <a:gd name="T4" fmla="*/ 2147483647 w 311"/>
                  <a:gd name="T5" fmla="*/ 2147483647 h 652"/>
                  <a:gd name="T6" fmla="*/ 2147483647 w 311"/>
                  <a:gd name="T7" fmla="*/ 2147483647 h 652"/>
                  <a:gd name="T8" fmla="*/ 2147483647 w 311"/>
                  <a:gd name="T9" fmla="*/ 2147483647 h 652"/>
                  <a:gd name="T10" fmla="*/ 2147483647 w 311"/>
                  <a:gd name="T11" fmla="*/ 2147483647 h 652"/>
                  <a:gd name="T12" fmla="*/ 2147483647 w 311"/>
                  <a:gd name="T13" fmla="*/ 2147483647 h 652"/>
                  <a:gd name="T14" fmla="*/ 2147483647 w 311"/>
                  <a:gd name="T15" fmla="*/ 2147483647 h 652"/>
                  <a:gd name="T16" fmla="*/ 2147483647 w 311"/>
                  <a:gd name="T17" fmla="*/ 2147483647 h 652"/>
                  <a:gd name="T18" fmla="*/ 2147483647 w 311"/>
                  <a:gd name="T19" fmla="*/ 2147483647 h 652"/>
                  <a:gd name="T20" fmla="*/ 2147483647 w 311"/>
                  <a:gd name="T21" fmla="*/ 2147483647 h 652"/>
                  <a:gd name="T22" fmla="*/ 2147483647 w 311"/>
                  <a:gd name="T23" fmla="*/ 2147483647 h 652"/>
                  <a:gd name="T24" fmla="*/ 2147483647 w 311"/>
                  <a:gd name="T25" fmla="*/ 2147483647 h 652"/>
                  <a:gd name="T26" fmla="*/ 2147483647 w 311"/>
                  <a:gd name="T27" fmla="*/ 2147483647 h 652"/>
                  <a:gd name="T28" fmla="*/ 2147483647 w 311"/>
                  <a:gd name="T29" fmla="*/ 2147483647 h 652"/>
                  <a:gd name="T30" fmla="*/ 2147483647 w 311"/>
                  <a:gd name="T31" fmla="*/ 2147483647 h 652"/>
                  <a:gd name="T32" fmla="*/ 2147483647 w 311"/>
                  <a:gd name="T33" fmla="*/ 2147483647 h 652"/>
                  <a:gd name="T34" fmla="*/ 2147483647 w 311"/>
                  <a:gd name="T35" fmla="*/ 2147483647 h 652"/>
                  <a:gd name="T36" fmla="*/ 2147483647 w 311"/>
                  <a:gd name="T37" fmla="*/ 2147483647 h 652"/>
                  <a:gd name="T38" fmla="*/ 2147483647 w 311"/>
                  <a:gd name="T39" fmla="*/ 2147483647 h 652"/>
                  <a:gd name="T40" fmla="*/ 2147483647 w 311"/>
                  <a:gd name="T41" fmla="*/ 2147483647 h 652"/>
                  <a:gd name="T42" fmla="*/ 2147483647 w 311"/>
                  <a:gd name="T43" fmla="*/ 2147483647 h 652"/>
                  <a:gd name="T44" fmla="*/ 2147483647 w 311"/>
                  <a:gd name="T45" fmla="*/ 2147483647 h 652"/>
                  <a:gd name="T46" fmla="*/ 2147483647 w 311"/>
                  <a:gd name="T47" fmla="*/ 2147483647 h 652"/>
                  <a:gd name="T48" fmla="*/ 2147483647 w 311"/>
                  <a:gd name="T49" fmla="*/ 2147483647 h 652"/>
                  <a:gd name="T50" fmla="*/ 2147483647 w 311"/>
                  <a:gd name="T51" fmla="*/ 2147483647 h 652"/>
                  <a:gd name="T52" fmla="*/ 2147483647 w 311"/>
                  <a:gd name="T53" fmla="*/ 2147483647 h 652"/>
                  <a:gd name="T54" fmla="*/ 2147483647 w 311"/>
                  <a:gd name="T55" fmla="*/ 2147483647 h 652"/>
                  <a:gd name="T56" fmla="*/ 2147483647 w 311"/>
                  <a:gd name="T57" fmla="*/ 2147483647 h 652"/>
                  <a:gd name="T58" fmla="*/ 2147483647 w 311"/>
                  <a:gd name="T59" fmla="*/ 2147483647 h 652"/>
                  <a:gd name="T60" fmla="*/ 2147483647 w 311"/>
                  <a:gd name="T61" fmla="*/ 2147483647 h 652"/>
                  <a:gd name="T62" fmla="*/ 2147483647 w 311"/>
                  <a:gd name="T63" fmla="*/ 2147483647 h 652"/>
                  <a:gd name="T64" fmla="*/ 2147483647 w 311"/>
                  <a:gd name="T65" fmla="*/ 2147483647 h 652"/>
                  <a:gd name="T66" fmla="*/ 2147483647 w 311"/>
                  <a:gd name="T67" fmla="*/ 2147483647 h 652"/>
                  <a:gd name="T68" fmla="*/ 2147483647 w 311"/>
                  <a:gd name="T69" fmla="*/ 2147483647 h 652"/>
                  <a:gd name="T70" fmla="*/ 2147483647 w 311"/>
                  <a:gd name="T71" fmla="*/ 2147483647 h 652"/>
                  <a:gd name="T72" fmla="*/ 2147483647 w 311"/>
                  <a:gd name="T73" fmla="*/ 2147483647 h 652"/>
                  <a:gd name="T74" fmla="*/ 2147483647 w 311"/>
                  <a:gd name="T75" fmla="*/ 2147483647 h 652"/>
                  <a:gd name="T76" fmla="*/ 2147483647 w 311"/>
                  <a:gd name="T77" fmla="*/ 2147483647 h 652"/>
                  <a:gd name="T78" fmla="*/ 2147483647 w 311"/>
                  <a:gd name="T79" fmla="*/ 2147483647 h 652"/>
                  <a:gd name="T80" fmla="*/ 2147483647 w 311"/>
                  <a:gd name="T81" fmla="*/ 2147483647 h 652"/>
                  <a:gd name="T82" fmla="*/ 2147483647 w 311"/>
                  <a:gd name="T83" fmla="*/ 2147483647 h 652"/>
                  <a:gd name="T84" fmla="*/ 2147483647 w 311"/>
                  <a:gd name="T85" fmla="*/ 2147483647 h 652"/>
                  <a:gd name="T86" fmla="*/ 2147483647 w 311"/>
                  <a:gd name="T87" fmla="*/ 2147483647 h 652"/>
                  <a:gd name="T88" fmla="*/ 2147483647 w 311"/>
                  <a:gd name="T89" fmla="*/ 2147483647 h 652"/>
                  <a:gd name="T90" fmla="*/ 2147483647 w 311"/>
                  <a:gd name="T91" fmla="*/ 2147483647 h 652"/>
                  <a:gd name="T92" fmla="*/ 2147483647 w 311"/>
                  <a:gd name="T93" fmla="*/ 2147483647 h 652"/>
                  <a:gd name="T94" fmla="*/ 2147483647 w 311"/>
                  <a:gd name="T95" fmla="*/ 2147483647 h 652"/>
                  <a:gd name="T96" fmla="*/ 2147483647 w 311"/>
                  <a:gd name="T97" fmla="*/ 2147483647 h 652"/>
                  <a:gd name="T98" fmla="*/ 2147483647 w 311"/>
                  <a:gd name="T99" fmla="*/ 2147483647 h 652"/>
                  <a:gd name="T100" fmla="*/ 2147483647 w 311"/>
                  <a:gd name="T101" fmla="*/ 2147483647 h 652"/>
                  <a:gd name="T102" fmla="*/ 2147483647 w 311"/>
                  <a:gd name="T103" fmla="*/ 2147483647 h 6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11"/>
                  <a:gd name="T157" fmla="*/ 0 h 652"/>
                  <a:gd name="T158" fmla="*/ 311 w 311"/>
                  <a:gd name="T159" fmla="*/ 652 h 6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11" h="652">
                    <a:moveTo>
                      <a:pt x="3" y="2"/>
                    </a:moveTo>
                    <a:lnTo>
                      <a:pt x="13" y="30"/>
                    </a:lnTo>
                    <a:lnTo>
                      <a:pt x="11" y="32"/>
                    </a:lnTo>
                    <a:lnTo>
                      <a:pt x="10" y="32"/>
                    </a:lnTo>
                    <a:lnTo>
                      <a:pt x="8" y="30"/>
                    </a:lnTo>
                    <a:lnTo>
                      <a:pt x="0" y="2"/>
                    </a:lnTo>
                    <a:lnTo>
                      <a:pt x="2" y="0"/>
                    </a:lnTo>
                    <a:lnTo>
                      <a:pt x="3" y="2"/>
                    </a:lnTo>
                    <a:close/>
                    <a:moveTo>
                      <a:pt x="17" y="49"/>
                    </a:moveTo>
                    <a:lnTo>
                      <a:pt x="22" y="65"/>
                    </a:lnTo>
                    <a:lnTo>
                      <a:pt x="26" y="78"/>
                    </a:lnTo>
                    <a:lnTo>
                      <a:pt x="25" y="81"/>
                    </a:lnTo>
                    <a:lnTo>
                      <a:pt x="22" y="79"/>
                    </a:lnTo>
                    <a:lnTo>
                      <a:pt x="17" y="67"/>
                    </a:lnTo>
                    <a:lnTo>
                      <a:pt x="14" y="51"/>
                    </a:lnTo>
                    <a:lnTo>
                      <a:pt x="16" y="48"/>
                    </a:lnTo>
                    <a:lnTo>
                      <a:pt x="17" y="49"/>
                    </a:lnTo>
                    <a:close/>
                    <a:moveTo>
                      <a:pt x="31" y="98"/>
                    </a:moveTo>
                    <a:lnTo>
                      <a:pt x="40" y="125"/>
                    </a:lnTo>
                    <a:lnTo>
                      <a:pt x="40" y="127"/>
                    </a:lnTo>
                    <a:lnTo>
                      <a:pt x="39" y="128"/>
                    </a:lnTo>
                    <a:lnTo>
                      <a:pt x="37" y="128"/>
                    </a:lnTo>
                    <a:lnTo>
                      <a:pt x="37" y="127"/>
                    </a:lnTo>
                    <a:lnTo>
                      <a:pt x="28" y="98"/>
                    </a:lnTo>
                    <a:lnTo>
                      <a:pt x="28" y="97"/>
                    </a:lnTo>
                    <a:lnTo>
                      <a:pt x="29" y="97"/>
                    </a:lnTo>
                    <a:lnTo>
                      <a:pt x="31" y="98"/>
                    </a:lnTo>
                    <a:close/>
                    <a:moveTo>
                      <a:pt x="46" y="146"/>
                    </a:moveTo>
                    <a:lnTo>
                      <a:pt x="55" y="173"/>
                    </a:lnTo>
                    <a:lnTo>
                      <a:pt x="54" y="176"/>
                    </a:lnTo>
                    <a:lnTo>
                      <a:pt x="52" y="174"/>
                    </a:lnTo>
                    <a:lnTo>
                      <a:pt x="43" y="147"/>
                    </a:lnTo>
                    <a:lnTo>
                      <a:pt x="45" y="144"/>
                    </a:lnTo>
                    <a:lnTo>
                      <a:pt x="46" y="146"/>
                    </a:lnTo>
                    <a:close/>
                    <a:moveTo>
                      <a:pt x="62" y="193"/>
                    </a:moveTo>
                    <a:lnTo>
                      <a:pt x="71" y="217"/>
                    </a:lnTo>
                    <a:lnTo>
                      <a:pt x="72" y="220"/>
                    </a:lnTo>
                    <a:lnTo>
                      <a:pt x="71" y="223"/>
                    </a:lnTo>
                    <a:lnTo>
                      <a:pt x="68" y="222"/>
                    </a:lnTo>
                    <a:lnTo>
                      <a:pt x="66" y="218"/>
                    </a:lnTo>
                    <a:lnTo>
                      <a:pt x="59" y="195"/>
                    </a:lnTo>
                    <a:lnTo>
                      <a:pt x="60" y="192"/>
                    </a:lnTo>
                    <a:lnTo>
                      <a:pt x="62" y="193"/>
                    </a:lnTo>
                    <a:close/>
                    <a:moveTo>
                      <a:pt x="78" y="239"/>
                    </a:moveTo>
                    <a:lnTo>
                      <a:pt x="81" y="245"/>
                    </a:lnTo>
                    <a:lnTo>
                      <a:pt x="89" y="267"/>
                    </a:lnTo>
                    <a:lnTo>
                      <a:pt x="88" y="269"/>
                    </a:lnTo>
                    <a:lnTo>
                      <a:pt x="86" y="269"/>
                    </a:lnTo>
                    <a:lnTo>
                      <a:pt x="77" y="247"/>
                    </a:lnTo>
                    <a:lnTo>
                      <a:pt x="75" y="241"/>
                    </a:lnTo>
                    <a:lnTo>
                      <a:pt x="77" y="239"/>
                    </a:lnTo>
                    <a:lnTo>
                      <a:pt x="78" y="239"/>
                    </a:lnTo>
                    <a:close/>
                    <a:moveTo>
                      <a:pt x="97" y="286"/>
                    </a:moveTo>
                    <a:lnTo>
                      <a:pt x="101" y="301"/>
                    </a:lnTo>
                    <a:lnTo>
                      <a:pt x="108" y="313"/>
                    </a:lnTo>
                    <a:lnTo>
                      <a:pt x="106" y="316"/>
                    </a:lnTo>
                    <a:lnTo>
                      <a:pt x="103" y="315"/>
                    </a:lnTo>
                    <a:lnTo>
                      <a:pt x="98" y="302"/>
                    </a:lnTo>
                    <a:lnTo>
                      <a:pt x="92" y="288"/>
                    </a:lnTo>
                    <a:lnTo>
                      <a:pt x="94" y="285"/>
                    </a:lnTo>
                    <a:lnTo>
                      <a:pt x="97" y="286"/>
                    </a:lnTo>
                    <a:close/>
                    <a:moveTo>
                      <a:pt x="115" y="332"/>
                    </a:moveTo>
                    <a:lnTo>
                      <a:pt x="123" y="353"/>
                    </a:lnTo>
                    <a:lnTo>
                      <a:pt x="126" y="359"/>
                    </a:lnTo>
                    <a:lnTo>
                      <a:pt x="126" y="362"/>
                    </a:lnTo>
                    <a:lnTo>
                      <a:pt x="123" y="361"/>
                    </a:lnTo>
                    <a:lnTo>
                      <a:pt x="120" y="354"/>
                    </a:lnTo>
                    <a:lnTo>
                      <a:pt x="111" y="334"/>
                    </a:lnTo>
                    <a:lnTo>
                      <a:pt x="112" y="332"/>
                    </a:lnTo>
                    <a:lnTo>
                      <a:pt x="115" y="332"/>
                    </a:lnTo>
                    <a:close/>
                    <a:moveTo>
                      <a:pt x="135" y="378"/>
                    </a:moveTo>
                    <a:lnTo>
                      <a:pt x="146" y="403"/>
                    </a:lnTo>
                    <a:lnTo>
                      <a:pt x="146" y="405"/>
                    </a:lnTo>
                    <a:lnTo>
                      <a:pt x="146" y="408"/>
                    </a:lnTo>
                    <a:lnTo>
                      <a:pt x="144" y="408"/>
                    </a:lnTo>
                    <a:lnTo>
                      <a:pt x="143" y="407"/>
                    </a:lnTo>
                    <a:lnTo>
                      <a:pt x="141" y="405"/>
                    </a:lnTo>
                    <a:lnTo>
                      <a:pt x="130" y="380"/>
                    </a:lnTo>
                    <a:lnTo>
                      <a:pt x="132" y="378"/>
                    </a:lnTo>
                    <a:lnTo>
                      <a:pt x="135" y="378"/>
                    </a:lnTo>
                    <a:close/>
                    <a:moveTo>
                      <a:pt x="155" y="424"/>
                    </a:moveTo>
                    <a:lnTo>
                      <a:pt x="156" y="426"/>
                    </a:lnTo>
                    <a:lnTo>
                      <a:pt x="167" y="449"/>
                    </a:lnTo>
                    <a:lnTo>
                      <a:pt x="167" y="452"/>
                    </a:lnTo>
                    <a:lnTo>
                      <a:pt x="164" y="452"/>
                    </a:lnTo>
                    <a:lnTo>
                      <a:pt x="164" y="451"/>
                    </a:lnTo>
                    <a:lnTo>
                      <a:pt x="153" y="429"/>
                    </a:lnTo>
                    <a:lnTo>
                      <a:pt x="152" y="426"/>
                    </a:lnTo>
                    <a:lnTo>
                      <a:pt x="152" y="422"/>
                    </a:lnTo>
                    <a:lnTo>
                      <a:pt x="155" y="424"/>
                    </a:lnTo>
                    <a:close/>
                    <a:moveTo>
                      <a:pt x="178" y="468"/>
                    </a:moveTo>
                    <a:lnTo>
                      <a:pt x="178" y="471"/>
                    </a:lnTo>
                    <a:lnTo>
                      <a:pt x="189" y="492"/>
                    </a:lnTo>
                    <a:lnTo>
                      <a:pt x="190" y="494"/>
                    </a:lnTo>
                    <a:lnTo>
                      <a:pt x="190" y="497"/>
                    </a:lnTo>
                    <a:lnTo>
                      <a:pt x="187" y="497"/>
                    </a:lnTo>
                    <a:lnTo>
                      <a:pt x="186" y="494"/>
                    </a:lnTo>
                    <a:lnTo>
                      <a:pt x="175" y="473"/>
                    </a:lnTo>
                    <a:lnTo>
                      <a:pt x="173" y="470"/>
                    </a:lnTo>
                    <a:lnTo>
                      <a:pt x="175" y="468"/>
                    </a:lnTo>
                    <a:lnTo>
                      <a:pt x="178" y="468"/>
                    </a:lnTo>
                    <a:close/>
                    <a:moveTo>
                      <a:pt x="201" y="513"/>
                    </a:moveTo>
                    <a:lnTo>
                      <a:pt x="212" y="530"/>
                    </a:lnTo>
                    <a:lnTo>
                      <a:pt x="216" y="538"/>
                    </a:lnTo>
                    <a:lnTo>
                      <a:pt x="215" y="539"/>
                    </a:lnTo>
                    <a:lnTo>
                      <a:pt x="212" y="539"/>
                    </a:lnTo>
                    <a:lnTo>
                      <a:pt x="207" y="532"/>
                    </a:lnTo>
                    <a:lnTo>
                      <a:pt x="198" y="514"/>
                    </a:lnTo>
                    <a:lnTo>
                      <a:pt x="198" y="511"/>
                    </a:lnTo>
                    <a:lnTo>
                      <a:pt x="201" y="513"/>
                    </a:lnTo>
                    <a:close/>
                    <a:moveTo>
                      <a:pt x="227" y="555"/>
                    </a:moveTo>
                    <a:lnTo>
                      <a:pt x="233" y="563"/>
                    </a:lnTo>
                    <a:lnTo>
                      <a:pt x="242" y="579"/>
                    </a:lnTo>
                    <a:lnTo>
                      <a:pt x="242" y="582"/>
                    </a:lnTo>
                    <a:lnTo>
                      <a:pt x="239" y="581"/>
                    </a:lnTo>
                    <a:lnTo>
                      <a:pt x="228" y="566"/>
                    </a:lnTo>
                    <a:lnTo>
                      <a:pt x="224" y="557"/>
                    </a:lnTo>
                    <a:lnTo>
                      <a:pt x="224" y="554"/>
                    </a:lnTo>
                    <a:lnTo>
                      <a:pt x="227" y="555"/>
                    </a:lnTo>
                    <a:close/>
                    <a:moveTo>
                      <a:pt x="254" y="595"/>
                    </a:moveTo>
                    <a:lnTo>
                      <a:pt x="264" y="606"/>
                    </a:lnTo>
                    <a:lnTo>
                      <a:pt x="273" y="617"/>
                    </a:lnTo>
                    <a:lnTo>
                      <a:pt x="273" y="620"/>
                    </a:lnTo>
                    <a:lnTo>
                      <a:pt x="271" y="620"/>
                    </a:lnTo>
                    <a:lnTo>
                      <a:pt x="270" y="620"/>
                    </a:lnTo>
                    <a:lnTo>
                      <a:pt x="260" y="607"/>
                    </a:lnTo>
                    <a:lnTo>
                      <a:pt x="251" y="598"/>
                    </a:lnTo>
                    <a:lnTo>
                      <a:pt x="253" y="595"/>
                    </a:lnTo>
                    <a:lnTo>
                      <a:pt x="254" y="595"/>
                    </a:lnTo>
                    <a:close/>
                    <a:moveTo>
                      <a:pt x="288" y="631"/>
                    </a:moveTo>
                    <a:lnTo>
                      <a:pt x="293" y="636"/>
                    </a:lnTo>
                    <a:lnTo>
                      <a:pt x="302" y="642"/>
                    </a:lnTo>
                    <a:lnTo>
                      <a:pt x="311" y="649"/>
                    </a:lnTo>
                    <a:lnTo>
                      <a:pt x="311" y="652"/>
                    </a:lnTo>
                    <a:lnTo>
                      <a:pt x="308" y="652"/>
                    </a:lnTo>
                    <a:lnTo>
                      <a:pt x="299" y="645"/>
                    </a:lnTo>
                    <a:lnTo>
                      <a:pt x="290" y="639"/>
                    </a:lnTo>
                    <a:lnTo>
                      <a:pt x="285" y="634"/>
                    </a:lnTo>
                    <a:lnTo>
                      <a:pt x="285" y="631"/>
                    </a:lnTo>
                    <a:lnTo>
                      <a:pt x="288" y="631"/>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402" name="未知"/>
              <p:cNvSpPr>
                <a:spLocks noEditPoints="1"/>
              </p:cNvSpPr>
              <p:nvPr/>
            </p:nvSpPr>
            <p:spPr bwMode="auto">
              <a:xfrm>
                <a:off x="2170443" y="2205621"/>
                <a:ext cx="194679" cy="212650"/>
              </a:xfrm>
              <a:custGeom>
                <a:avLst/>
                <a:gdLst>
                  <a:gd name="T0" fmla="*/ 2147483647 w 269"/>
                  <a:gd name="T1" fmla="*/ 2147483647 h 612"/>
                  <a:gd name="T2" fmla="*/ 2147483647 w 269"/>
                  <a:gd name="T3" fmla="*/ 2147483647 h 612"/>
                  <a:gd name="T4" fmla="*/ 2147483647 w 269"/>
                  <a:gd name="T5" fmla="*/ 2147483647 h 612"/>
                  <a:gd name="T6" fmla="*/ 2147483647 w 269"/>
                  <a:gd name="T7" fmla="*/ 2147483647 h 612"/>
                  <a:gd name="T8" fmla="*/ 2147483647 w 269"/>
                  <a:gd name="T9" fmla="*/ 2147483647 h 612"/>
                  <a:gd name="T10" fmla="*/ 2147483647 w 269"/>
                  <a:gd name="T11" fmla="*/ 2147483647 h 612"/>
                  <a:gd name="T12" fmla="*/ 0 w 269"/>
                  <a:gd name="T13" fmla="*/ 2147483647 h 612"/>
                  <a:gd name="T14" fmla="*/ 2147483647 w 269"/>
                  <a:gd name="T15" fmla="*/ 2147483647 h 612"/>
                  <a:gd name="T16" fmla="*/ 2147483647 w 269"/>
                  <a:gd name="T17" fmla="*/ 0 h 612"/>
                  <a:gd name="T18" fmla="*/ 2147483647 w 269"/>
                  <a:gd name="T19" fmla="*/ 2147483647 h 612"/>
                  <a:gd name="T20" fmla="*/ 2147483647 w 269"/>
                  <a:gd name="T21" fmla="*/ 2147483647 h 612"/>
                  <a:gd name="T22" fmla="*/ 2147483647 w 269"/>
                  <a:gd name="T23" fmla="*/ 2147483647 h 612"/>
                  <a:gd name="T24" fmla="*/ 2147483647 w 269"/>
                  <a:gd name="T25" fmla="*/ 2147483647 h 612"/>
                  <a:gd name="T26" fmla="*/ 2147483647 w 269"/>
                  <a:gd name="T27" fmla="*/ 2147483647 h 612"/>
                  <a:gd name="T28" fmla="*/ 2147483647 w 269"/>
                  <a:gd name="T29" fmla="*/ 2147483647 h 612"/>
                  <a:gd name="T30" fmla="*/ 2147483647 w 269"/>
                  <a:gd name="T31" fmla="*/ 2147483647 h 612"/>
                  <a:gd name="T32" fmla="*/ 2147483647 w 269"/>
                  <a:gd name="T33" fmla="*/ 2147483647 h 612"/>
                  <a:gd name="T34" fmla="*/ 2147483647 w 269"/>
                  <a:gd name="T35" fmla="*/ 2147483647 h 612"/>
                  <a:gd name="T36" fmla="*/ 2147483647 w 269"/>
                  <a:gd name="T37" fmla="*/ 2147483647 h 612"/>
                  <a:gd name="T38" fmla="*/ 2147483647 w 269"/>
                  <a:gd name="T39" fmla="*/ 2147483647 h 612"/>
                  <a:gd name="T40" fmla="*/ 2147483647 w 269"/>
                  <a:gd name="T41" fmla="*/ 2147483647 h 612"/>
                  <a:gd name="T42" fmla="*/ 2147483647 w 269"/>
                  <a:gd name="T43" fmla="*/ 2147483647 h 612"/>
                  <a:gd name="T44" fmla="*/ 2147483647 w 269"/>
                  <a:gd name="T45" fmla="*/ 2147483647 h 612"/>
                  <a:gd name="T46" fmla="*/ 2147483647 w 269"/>
                  <a:gd name="T47" fmla="*/ 2147483647 h 612"/>
                  <a:gd name="T48" fmla="*/ 2147483647 w 269"/>
                  <a:gd name="T49" fmla="*/ 2147483647 h 612"/>
                  <a:gd name="T50" fmla="*/ 2147483647 w 269"/>
                  <a:gd name="T51" fmla="*/ 2147483647 h 612"/>
                  <a:gd name="T52" fmla="*/ 2147483647 w 269"/>
                  <a:gd name="T53" fmla="*/ 2147483647 h 612"/>
                  <a:gd name="T54" fmla="*/ 2147483647 w 269"/>
                  <a:gd name="T55" fmla="*/ 2147483647 h 612"/>
                  <a:gd name="T56" fmla="*/ 2147483647 w 269"/>
                  <a:gd name="T57" fmla="*/ 2147483647 h 612"/>
                  <a:gd name="T58" fmla="*/ 2147483647 w 269"/>
                  <a:gd name="T59" fmla="*/ 2147483647 h 612"/>
                  <a:gd name="T60" fmla="*/ 2147483647 w 269"/>
                  <a:gd name="T61" fmla="*/ 2147483647 h 612"/>
                  <a:gd name="T62" fmla="*/ 2147483647 w 269"/>
                  <a:gd name="T63" fmla="*/ 2147483647 h 612"/>
                  <a:gd name="T64" fmla="*/ 2147483647 w 269"/>
                  <a:gd name="T65" fmla="*/ 2147483647 h 612"/>
                  <a:gd name="T66" fmla="*/ 2147483647 w 269"/>
                  <a:gd name="T67" fmla="*/ 2147483647 h 612"/>
                  <a:gd name="T68" fmla="*/ 2147483647 w 269"/>
                  <a:gd name="T69" fmla="*/ 2147483647 h 612"/>
                  <a:gd name="T70" fmla="*/ 2147483647 w 269"/>
                  <a:gd name="T71" fmla="*/ 2147483647 h 612"/>
                  <a:gd name="T72" fmla="*/ 2147483647 w 269"/>
                  <a:gd name="T73" fmla="*/ 2147483647 h 612"/>
                  <a:gd name="T74" fmla="*/ 2147483647 w 269"/>
                  <a:gd name="T75" fmla="*/ 2147483647 h 612"/>
                  <a:gd name="T76" fmla="*/ 2147483647 w 269"/>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69"/>
                  <a:gd name="T118" fmla="*/ 0 h 612"/>
                  <a:gd name="T119" fmla="*/ 269 w 269"/>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69" h="612">
                    <a:moveTo>
                      <a:pt x="20" y="8"/>
                    </a:moveTo>
                    <a:lnTo>
                      <a:pt x="38" y="71"/>
                    </a:lnTo>
                    <a:lnTo>
                      <a:pt x="56" y="132"/>
                    </a:lnTo>
                    <a:lnTo>
                      <a:pt x="61" y="147"/>
                    </a:lnTo>
                    <a:lnTo>
                      <a:pt x="61" y="151"/>
                    </a:lnTo>
                    <a:lnTo>
                      <a:pt x="61" y="155"/>
                    </a:lnTo>
                    <a:lnTo>
                      <a:pt x="58" y="158"/>
                    </a:lnTo>
                    <a:lnTo>
                      <a:pt x="55" y="159"/>
                    </a:lnTo>
                    <a:lnTo>
                      <a:pt x="50" y="161"/>
                    </a:lnTo>
                    <a:lnTo>
                      <a:pt x="47" y="159"/>
                    </a:lnTo>
                    <a:lnTo>
                      <a:pt x="41" y="153"/>
                    </a:lnTo>
                    <a:lnTo>
                      <a:pt x="36" y="139"/>
                    </a:lnTo>
                    <a:lnTo>
                      <a:pt x="18" y="77"/>
                    </a:lnTo>
                    <a:lnTo>
                      <a:pt x="0" y="12"/>
                    </a:lnTo>
                    <a:lnTo>
                      <a:pt x="0" y="9"/>
                    </a:lnTo>
                    <a:lnTo>
                      <a:pt x="1" y="4"/>
                    </a:lnTo>
                    <a:lnTo>
                      <a:pt x="4" y="1"/>
                    </a:lnTo>
                    <a:lnTo>
                      <a:pt x="7" y="0"/>
                    </a:lnTo>
                    <a:lnTo>
                      <a:pt x="10" y="0"/>
                    </a:lnTo>
                    <a:lnTo>
                      <a:pt x="15" y="1"/>
                    </a:lnTo>
                    <a:lnTo>
                      <a:pt x="18" y="3"/>
                    </a:lnTo>
                    <a:lnTo>
                      <a:pt x="20" y="8"/>
                    </a:lnTo>
                    <a:close/>
                    <a:moveTo>
                      <a:pt x="95" y="245"/>
                    </a:moveTo>
                    <a:lnTo>
                      <a:pt x="96" y="250"/>
                    </a:lnTo>
                    <a:lnTo>
                      <a:pt x="107" y="278"/>
                    </a:lnTo>
                    <a:lnTo>
                      <a:pt x="117" y="305"/>
                    </a:lnTo>
                    <a:lnTo>
                      <a:pt x="128" y="332"/>
                    </a:lnTo>
                    <a:lnTo>
                      <a:pt x="139" y="359"/>
                    </a:lnTo>
                    <a:lnTo>
                      <a:pt x="148" y="379"/>
                    </a:lnTo>
                    <a:lnTo>
                      <a:pt x="150" y="384"/>
                    </a:lnTo>
                    <a:lnTo>
                      <a:pt x="148" y="387"/>
                    </a:lnTo>
                    <a:lnTo>
                      <a:pt x="143" y="393"/>
                    </a:lnTo>
                    <a:lnTo>
                      <a:pt x="139" y="393"/>
                    </a:lnTo>
                    <a:lnTo>
                      <a:pt x="136" y="393"/>
                    </a:lnTo>
                    <a:lnTo>
                      <a:pt x="130" y="389"/>
                    </a:lnTo>
                    <a:lnTo>
                      <a:pt x="121" y="367"/>
                    </a:lnTo>
                    <a:lnTo>
                      <a:pt x="110" y="340"/>
                    </a:lnTo>
                    <a:lnTo>
                      <a:pt x="99" y="313"/>
                    </a:lnTo>
                    <a:lnTo>
                      <a:pt x="88" y="286"/>
                    </a:lnTo>
                    <a:lnTo>
                      <a:pt x="78" y="257"/>
                    </a:lnTo>
                    <a:lnTo>
                      <a:pt x="75" y="253"/>
                    </a:lnTo>
                    <a:lnTo>
                      <a:pt x="75" y="248"/>
                    </a:lnTo>
                    <a:lnTo>
                      <a:pt x="76" y="245"/>
                    </a:lnTo>
                    <a:lnTo>
                      <a:pt x="81" y="238"/>
                    </a:lnTo>
                    <a:lnTo>
                      <a:pt x="85" y="238"/>
                    </a:lnTo>
                    <a:lnTo>
                      <a:pt x="88" y="238"/>
                    </a:lnTo>
                    <a:lnTo>
                      <a:pt x="95" y="245"/>
                    </a:lnTo>
                    <a:close/>
                    <a:moveTo>
                      <a:pt x="192" y="473"/>
                    </a:moveTo>
                    <a:lnTo>
                      <a:pt x="192" y="474"/>
                    </a:lnTo>
                    <a:lnTo>
                      <a:pt x="205" y="496"/>
                    </a:lnTo>
                    <a:lnTo>
                      <a:pt x="215" y="515"/>
                    </a:lnTo>
                    <a:lnTo>
                      <a:pt x="226" y="534"/>
                    </a:lnTo>
                    <a:lnTo>
                      <a:pt x="237" y="552"/>
                    </a:lnTo>
                    <a:lnTo>
                      <a:pt x="247" y="567"/>
                    </a:lnTo>
                    <a:lnTo>
                      <a:pt x="257" y="582"/>
                    </a:lnTo>
                    <a:lnTo>
                      <a:pt x="266" y="594"/>
                    </a:lnTo>
                    <a:lnTo>
                      <a:pt x="269" y="599"/>
                    </a:lnTo>
                    <a:lnTo>
                      <a:pt x="269" y="602"/>
                    </a:lnTo>
                    <a:lnTo>
                      <a:pt x="264" y="610"/>
                    </a:lnTo>
                    <a:lnTo>
                      <a:pt x="261" y="612"/>
                    </a:lnTo>
                    <a:lnTo>
                      <a:pt x="257" y="612"/>
                    </a:lnTo>
                    <a:lnTo>
                      <a:pt x="251" y="607"/>
                    </a:lnTo>
                    <a:lnTo>
                      <a:pt x="241" y="594"/>
                    </a:lnTo>
                    <a:lnTo>
                      <a:pt x="231" y="579"/>
                    </a:lnTo>
                    <a:lnTo>
                      <a:pt x="218" y="563"/>
                    </a:lnTo>
                    <a:lnTo>
                      <a:pt x="208" y="544"/>
                    </a:lnTo>
                    <a:lnTo>
                      <a:pt x="197" y="525"/>
                    </a:lnTo>
                    <a:lnTo>
                      <a:pt x="186" y="506"/>
                    </a:lnTo>
                    <a:lnTo>
                      <a:pt x="176" y="485"/>
                    </a:lnTo>
                    <a:lnTo>
                      <a:pt x="174" y="482"/>
                    </a:lnTo>
                    <a:lnTo>
                      <a:pt x="173" y="479"/>
                    </a:lnTo>
                    <a:lnTo>
                      <a:pt x="174" y="474"/>
                    </a:lnTo>
                    <a:lnTo>
                      <a:pt x="179" y="468"/>
                    </a:lnTo>
                    <a:lnTo>
                      <a:pt x="182" y="468"/>
                    </a:lnTo>
                    <a:lnTo>
                      <a:pt x="186" y="468"/>
                    </a:lnTo>
                    <a:lnTo>
                      <a:pt x="192"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403" name="未知"/>
              <p:cNvSpPr>
                <a:spLocks noEditPoints="1"/>
              </p:cNvSpPr>
              <p:nvPr/>
            </p:nvSpPr>
            <p:spPr bwMode="auto">
              <a:xfrm>
                <a:off x="1775754" y="2360625"/>
                <a:ext cx="194679" cy="162691"/>
              </a:xfrm>
              <a:custGeom>
                <a:avLst/>
                <a:gdLst>
                  <a:gd name="T0" fmla="*/ 2147483647 w 269"/>
                  <a:gd name="T1" fmla="*/ 2147483647 h 612"/>
                  <a:gd name="T2" fmla="*/ 2147483647 w 269"/>
                  <a:gd name="T3" fmla="*/ 2147483647 h 612"/>
                  <a:gd name="T4" fmla="*/ 2147483647 w 269"/>
                  <a:gd name="T5" fmla="*/ 2147483647 h 612"/>
                  <a:gd name="T6" fmla="*/ 2147483647 w 269"/>
                  <a:gd name="T7" fmla="*/ 2147483647 h 612"/>
                  <a:gd name="T8" fmla="*/ 2147483647 w 269"/>
                  <a:gd name="T9" fmla="*/ 2147483647 h 612"/>
                  <a:gd name="T10" fmla="*/ 2147483647 w 269"/>
                  <a:gd name="T11" fmla="*/ 2147483647 h 612"/>
                  <a:gd name="T12" fmla="*/ 0 w 269"/>
                  <a:gd name="T13" fmla="*/ 2147483647 h 612"/>
                  <a:gd name="T14" fmla="*/ 2147483647 w 269"/>
                  <a:gd name="T15" fmla="*/ 2147483647 h 612"/>
                  <a:gd name="T16" fmla="*/ 2147483647 w 269"/>
                  <a:gd name="T17" fmla="*/ 0 h 612"/>
                  <a:gd name="T18" fmla="*/ 2147483647 w 269"/>
                  <a:gd name="T19" fmla="*/ 2147483647 h 612"/>
                  <a:gd name="T20" fmla="*/ 2147483647 w 269"/>
                  <a:gd name="T21" fmla="*/ 2147483647 h 612"/>
                  <a:gd name="T22" fmla="*/ 2147483647 w 269"/>
                  <a:gd name="T23" fmla="*/ 2147483647 h 612"/>
                  <a:gd name="T24" fmla="*/ 2147483647 w 269"/>
                  <a:gd name="T25" fmla="*/ 2147483647 h 612"/>
                  <a:gd name="T26" fmla="*/ 2147483647 w 269"/>
                  <a:gd name="T27" fmla="*/ 2147483647 h 612"/>
                  <a:gd name="T28" fmla="*/ 2147483647 w 269"/>
                  <a:gd name="T29" fmla="*/ 2147483647 h 612"/>
                  <a:gd name="T30" fmla="*/ 2147483647 w 269"/>
                  <a:gd name="T31" fmla="*/ 2147483647 h 612"/>
                  <a:gd name="T32" fmla="*/ 2147483647 w 269"/>
                  <a:gd name="T33" fmla="*/ 2147483647 h 612"/>
                  <a:gd name="T34" fmla="*/ 2147483647 w 269"/>
                  <a:gd name="T35" fmla="*/ 2147483647 h 612"/>
                  <a:gd name="T36" fmla="*/ 2147483647 w 269"/>
                  <a:gd name="T37" fmla="*/ 2147483647 h 612"/>
                  <a:gd name="T38" fmla="*/ 2147483647 w 269"/>
                  <a:gd name="T39" fmla="*/ 2147483647 h 612"/>
                  <a:gd name="T40" fmla="*/ 2147483647 w 269"/>
                  <a:gd name="T41" fmla="*/ 2147483647 h 612"/>
                  <a:gd name="T42" fmla="*/ 2147483647 w 269"/>
                  <a:gd name="T43" fmla="*/ 2147483647 h 612"/>
                  <a:gd name="T44" fmla="*/ 2147483647 w 269"/>
                  <a:gd name="T45" fmla="*/ 2147483647 h 612"/>
                  <a:gd name="T46" fmla="*/ 2147483647 w 269"/>
                  <a:gd name="T47" fmla="*/ 2147483647 h 612"/>
                  <a:gd name="T48" fmla="*/ 2147483647 w 269"/>
                  <a:gd name="T49" fmla="*/ 2147483647 h 612"/>
                  <a:gd name="T50" fmla="*/ 2147483647 w 269"/>
                  <a:gd name="T51" fmla="*/ 2147483647 h 612"/>
                  <a:gd name="T52" fmla="*/ 2147483647 w 269"/>
                  <a:gd name="T53" fmla="*/ 2147483647 h 612"/>
                  <a:gd name="T54" fmla="*/ 2147483647 w 269"/>
                  <a:gd name="T55" fmla="*/ 2147483647 h 612"/>
                  <a:gd name="T56" fmla="*/ 2147483647 w 269"/>
                  <a:gd name="T57" fmla="*/ 2147483647 h 612"/>
                  <a:gd name="T58" fmla="*/ 2147483647 w 269"/>
                  <a:gd name="T59" fmla="*/ 2147483647 h 612"/>
                  <a:gd name="T60" fmla="*/ 2147483647 w 269"/>
                  <a:gd name="T61" fmla="*/ 2147483647 h 612"/>
                  <a:gd name="T62" fmla="*/ 2147483647 w 269"/>
                  <a:gd name="T63" fmla="*/ 2147483647 h 612"/>
                  <a:gd name="T64" fmla="*/ 2147483647 w 269"/>
                  <a:gd name="T65" fmla="*/ 2147483647 h 612"/>
                  <a:gd name="T66" fmla="*/ 2147483647 w 269"/>
                  <a:gd name="T67" fmla="*/ 2147483647 h 612"/>
                  <a:gd name="T68" fmla="*/ 2147483647 w 269"/>
                  <a:gd name="T69" fmla="*/ 2147483647 h 612"/>
                  <a:gd name="T70" fmla="*/ 2147483647 w 269"/>
                  <a:gd name="T71" fmla="*/ 2147483647 h 612"/>
                  <a:gd name="T72" fmla="*/ 2147483647 w 269"/>
                  <a:gd name="T73" fmla="*/ 2147483647 h 612"/>
                  <a:gd name="T74" fmla="*/ 2147483647 w 269"/>
                  <a:gd name="T75" fmla="*/ 2147483647 h 612"/>
                  <a:gd name="T76" fmla="*/ 2147483647 w 269"/>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69"/>
                  <a:gd name="T118" fmla="*/ 0 h 612"/>
                  <a:gd name="T119" fmla="*/ 269 w 269"/>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69" h="612">
                    <a:moveTo>
                      <a:pt x="20" y="8"/>
                    </a:moveTo>
                    <a:lnTo>
                      <a:pt x="38" y="71"/>
                    </a:lnTo>
                    <a:lnTo>
                      <a:pt x="57" y="133"/>
                    </a:lnTo>
                    <a:lnTo>
                      <a:pt x="61" y="147"/>
                    </a:lnTo>
                    <a:lnTo>
                      <a:pt x="61" y="152"/>
                    </a:lnTo>
                    <a:lnTo>
                      <a:pt x="61" y="155"/>
                    </a:lnTo>
                    <a:lnTo>
                      <a:pt x="55" y="160"/>
                    </a:lnTo>
                    <a:lnTo>
                      <a:pt x="51" y="162"/>
                    </a:lnTo>
                    <a:lnTo>
                      <a:pt x="47" y="160"/>
                    </a:lnTo>
                    <a:lnTo>
                      <a:pt x="43" y="154"/>
                    </a:lnTo>
                    <a:lnTo>
                      <a:pt x="37" y="140"/>
                    </a:lnTo>
                    <a:lnTo>
                      <a:pt x="18" y="78"/>
                    </a:lnTo>
                    <a:lnTo>
                      <a:pt x="0" y="15"/>
                    </a:lnTo>
                    <a:lnTo>
                      <a:pt x="0" y="10"/>
                    </a:lnTo>
                    <a:lnTo>
                      <a:pt x="2" y="7"/>
                    </a:lnTo>
                    <a:lnTo>
                      <a:pt x="5" y="3"/>
                    </a:lnTo>
                    <a:lnTo>
                      <a:pt x="8" y="0"/>
                    </a:lnTo>
                    <a:lnTo>
                      <a:pt x="12" y="0"/>
                    </a:lnTo>
                    <a:lnTo>
                      <a:pt x="15" y="2"/>
                    </a:lnTo>
                    <a:lnTo>
                      <a:pt x="18" y="5"/>
                    </a:lnTo>
                    <a:lnTo>
                      <a:pt x="20" y="8"/>
                    </a:lnTo>
                    <a:close/>
                    <a:moveTo>
                      <a:pt x="95" y="245"/>
                    </a:moveTo>
                    <a:lnTo>
                      <a:pt x="96" y="252"/>
                    </a:lnTo>
                    <a:lnTo>
                      <a:pt x="107" y="279"/>
                    </a:lnTo>
                    <a:lnTo>
                      <a:pt x="118" y="307"/>
                    </a:lnTo>
                    <a:lnTo>
                      <a:pt x="129" y="332"/>
                    </a:lnTo>
                    <a:lnTo>
                      <a:pt x="139" y="359"/>
                    </a:lnTo>
                    <a:lnTo>
                      <a:pt x="148" y="380"/>
                    </a:lnTo>
                    <a:lnTo>
                      <a:pt x="150" y="385"/>
                    </a:lnTo>
                    <a:lnTo>
                      <a:pt x="148" y="388"/>
                    </a:lnTo>
                    <a:lnTo>
                      <a:pt x="144" y="394"/>
                    </a:lnTo>
                    <a:lnTo>
                      <a:pt x="139" y="396"/>
                    </a:lnTo>
                    <a:lnTo>
                      <a:pt x="136" y="394"/>
                    </a:lnTo>
                    <a:lnTo>
                      <a:pt x="130" y="389"/>
                    </a:lnTo>
                    <a:lnTo>
                      <a:pt x="121" y="367"/>
                    </a:lnTo>
                    <a:lnTo>
                      <a:pt x="110" y="340"/>
                    </a:lnTo>
                    <a:lnTo>
                      <a:pt x="100" y="313"/>
                    </a:lnTo>
                    <a:lnTo>
                      <a:pt x="89" y="287"/>
                    </a:lnTo>
                    <a:lnTo>
                      <a:pt x="78" y="258"/>
                    </a:lnTo>
                    <a:lnTo>
                      <a:pt x="77" y="253"/>
                    </a:lnTo>
                    <a:lnTo>
                      <a:pt x="75" y="249"/>
                    </a:lnTo>
                    <a:lnTo>
                      <a:pt x="77" y="245"/>
                    </a:lnTo>
                    <a:lnTo>
                      <a:pt x="81" y="239"/>
                    </a:lnTo>
                    <a:lnTo>
                      <a:pt x="86" y="239"/>
                    </a:lnTo>
                    <a:lnTo>
                      <a:pt x="90" y="241"/>
                    </a:lnTo>
                    <a:lnTo>
                      <a:pt x="95" y="245"/>
                    </a:lnTo>
                    <a:close/>
                    <a:moveTo>
                      <a:pt x="193" y="473"/>
                    </a:moveTo>
                    <a:lnTo>
                      <a:pt x="194" y="476"/>
                    </a:lnTo>
                    <a:lnTo>
                      <a:pt x="205" y="497"/>
                    </a:lnTo>
                    <a:lnTo>
                      <a:pt x="216" y="516"/>
                    </a:lnTo>
                    <a:lnTo>
                      <a:pt x="226" y="535"/>
                    </a:lnTo>
                    <a:lnTo>
                      <a:pt x="237" y="552"/>
                    </a:lnTo>
                    <a:lnTo>
                      <a:pt x="248" y="568"/>
                    </a:lnTo>
                    <a:lnTo>
                      <a:pt x="257" y="582"/>
                    </a:lnTo>
                    <a:lnTo>
                      <a:pt x="268" y="597"/>
                    </a:lnTo>
                    <a:lnTo>
                      <a:pt x="269" y="600"/>
                    </a:lnTo>
                    <a:lnTo>
                      <a:pt x="269" y="603"/>
                    </a:lnTo>
                    <a:lnTo>
                      <a:pt x="265" y="611"/>
                    </a:lnTo>
                    <a:lnTo>
                      <a:pt x="262" y="612"/>
                    </a:lnTo>
                    <a:lnTo>
                      <a:pt x="257" y="612"/>
                    </a:lnTo>
                    <a:lnTo>
                      <a:pt x="251" y="609"/>
                    </a:lnTo>
                    <a:lnTo>
                      <a:pt x="242" y="595"/>
                    </a:lnTo>
                    <a:lnTo>
                      <a:pt x="231" y="579"/>
                    </a:lnTo>
                    <a:lnTo>
                      <a:pt x="220" y="563"/>
                    </a:lnTo>
                    <a:lnTo>
                      <a:pt x="210" y="546"/>
                    </a:lnTo>
                    <a:lnTo>
                      <a:pt x="197" y="527"/>
                    </a:lnTo>
                    <a:lnTo>
                      <a:pt x="187" y="506"/>
                    </a:lnTo>
                    <a:lnTo>
                      <a:pt x="176" y="486"/>
                    </a:lnTo>
                    <a:lnTo>
                      <a:pt x="174" y="483"/>
                    </a:lnTo>
                    <a:lnTo>
                      <a:pt x="173" y="480"/>
                    </a:lnTo>
                    <a:lnTo>
                      <a:pt x="174" y="475"/>
                    </a:lnTo>
                    <a:lnTo>
                      <a:pt x="179" y="470"/>
                    </a:lnTo>
                    <a:lnTo>
                      <a:pt x="184" y="468"/>
                    </a:lnTo>
                    <a:lnTo>
                      <a:pt x="187" y="468"/>
                    </a:lnTo>
                    <a:lnTo>
                      <a:pt x="193"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404" name="未知"/>
              <p:cNvSpPr>
                <a:spLocks noEditPoints="1"/>
              </p:cNvSpPr>
              <p:nvPr/>
            </p:nvSpPr>
            <p:spPr bwMode="auto">
              <a:xfrm>
                <a:off x="2565132" y="2310665"/>
                <a:ext cx="194679" cy="212650"/>
              </a:xfrm>
              <a:custGeom>
                <a:avLst/>
                <a:gdLst>
                  <a:gd name="T0" fmla="*/ 2147483647 w 270"/>
                  <a:gd name="T1" fmla="*/ 2147483647 h 612"/>
                  <a:gd name="T2" fmla="*/ 2147483647 w 270"/>
                  <a:gd name="T3" fmla="*/ 2147483647 h 612"/>
                  <a:gd name="T4" fmla="*/ 2147483647 w 270"/>
                  <a:gd name="T5" fmla="*/ 2147483647 h 612"/>
                  <a:gd name="T6" fmla="*/ 2147483647 w 270"/>
                  <a:gd name="T7" fmla="*/ 2147483647 h 612"/>
                  <a:gd name="T8" fmla="*/ 2147483647 w 270"/>
                  <a:gd name="T9" fmla="*/ 2147483647 h 612"/>
                  <a:gd name="T10" fmla="*/ 2147483647 w 270"/>
                  <a:gd name="T11" fmla="*/ 2147483647 h 612"/>
                  <a:gd name="T12" fmla="*/ 0 w 270"/>
                  <a:gd name="T13" fmla="*/ 2147483647 h 612"/>
                  <a:gd name="T14" fmla="*/ 2147483647 w 270"/>
                  <a:gd name="T15" fmla="*/ 2147483647 h 612"/>
                  <a:gd name="T16" fmla="*/ 2147483647 w 270"/>
                  <a:gd name="T17" fmla="*/ 0 h 612"/>
                  <a:gd name="T18" fmla="*/ 2147483647 w 270"/>
                  <a:gd name="T19" fmla="*/ 2147483647 h 612"/>
                  <a:gd name="T20" fmla="*/ 2147483647 w 270"/>
                  <a:gd name="T21" fmla="*/ 2147483647 h 612"/>
                  <a:gd name="T22" fmla="*/ 2147483647 w 270"/>
                  <a:gd name="T23" fmla="*/ 2147483647 h 612"/>
                  <a:gd name="T24" fmla="*/ 2147483647 w 270"/>
                  <a:gd name="T25" fmla="*/ 2147483647 h 612"/>
                  <a:gd name="T26" fmla="*/ 2147483647 w 270"/>
                  <a:gd name="T27" fmla="*/ 2147483647 h 612"/>
                  <a:gd name="T28" fmla="*/ 2147483647 w 270"/>
                  <a:gd name="T29" fmla="*/ 2147483647 h 612"/>
                  <a:gd name="T30" fmla="*/ 2147483647 w 270"/>
                  <a:gd name="T31" fmla="*/ 2147483647 h 612"/>
                  <a:gd name="T32" fmla="*/ 2147483647 w 270"/>
                  <a:gd name="T33" fmla="*/ 2147483647 h 612"/>
                  <a:gd name="T34" fmla="*/ 2147483647 w 270"/>
                  <a:gd name="T35" fmla="*/ 2147483647 h 612"/>
                  <a:gd name="T36" fmla="*/ 2147483647 w 270"/>
                  <a:gd name="T37" fmla="*/ 2147483647 h 612"/>
                  <a:gd name="T38" fmla="*/ 2147483647 w 270"/>
                  <a:gd name="T39" fmla="*/ 2147483647 h 612"/>
                  <a:gd name="T40" fmla="*/ 2147483647 w 270"/>
                  <a:gd name="T41" fmla="*/ 2147483647 h 612"/>
                  <a:gd name="T42" fmla="*/ 2147483647 w 270"/>
                  <a:gd name="T43" fmla="*/ 2147483647 h 612"/>
                  <a:gd name="T44" fmla="*/ 2147483647 w 270"/>
                  <a:gd name="T45" fmla="*/ 2147483647 h 612"/>
                  <a:gd name="T46" fmla="*/ 2147483647 w 270"/>
                  <a:gd name="T47" fmla="*/ 2147483647 h 612"/>
                  <a:gd name="T48" fmla="*/ 2147483647 w 270"/>
                  <a:gd name="T49" fmla="*/ 2147483647 h 612"/>
                  <a:gd name="T50" fmla="*/ 2147483647 w 270"/>
                  <a:gd name="T51" fmla="*/ 2147483647 h 612"/>
                  <a:gd name="T52" fmla="*/ 2147483647 w 270"/>
                  <a:gd name="T53" fmla="*/ 2147483647 h 612"/>
                  <a:gd name="T54" fmla="*/ 2147483647 w 270"/>
                  <a:gd name="T55" fmla="*/ 2147483647 h 612"/>
                  <a:gd name="T56" fmla="*/ 2147483647 w 270"/>
                  <a:gd name="T57" fmla="*/ 2147483647 h 612"/>
                  <a:gd name="T58" fmla="*/ 2147483647 w 270"/>
                  <a:gd name="T59" fmla="*/ 2147483647 h 612"/>
                  <a:gd name="T60" fmla="*/ 2147483647 w 270"/>
                  <a:gd name="T61" fmla="*/ 2147483647 h 612"/>
                  <a:gd name="T62" fmla="*/ 2147483647 w 270"/>
                  <a:gd name="T63" fmla="*/ 2147483647 h 612"/>
                  <a:gd name="T64" fmla="*/ 2147483647 w 270"/>
                  <a:gd name="T65" fmla="*/ 2147483647 h 612"/>
                  <a:gd name="T66" fmla="*/ 2147483647 w 270"/>
                  <a:gd name="T67" fmla="*/ 2147483647 h 612"/>
                  <a:gd name="T68" fmla="*/ 2147483647 w 270"/>
                  <a:gd name="T69" fmla="*/ 2147483647 h 612"/>
                  <a:gd name="T70" fmla="*/ 2147483647 w 270"/>
                  <a:gd name="T71" fmla="*/ 2147483647 h 612"/>
                  <a:gd name="T72" fmla="*/ 2147483647 w 270"/>
                  <a:gd name="T73" fmla="*/ 2147483647 h 612"/>
                  <a:gd name="T74" fmla="*/ 2147483647 w 270"/>
                  <a:gd name="T75" fmla="*/ 2147483647 h 612"/>
                  <a:gd name="T76" fmla="*/ 2147483647 w 270"/>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70"/>
                  <a:gd name="T118" fmla="*/ 0 h 612"/>
                  <a:gd name="T119" fmla="*/ 270 w 270"/>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70" h="612">
                    <a:moveTo>
                      <a:pt x="20" y="8"/>
                    </a:moveTo>
                    <a:lnTo>
                      <a:pt x="39" y="71"/>
                    </a:lnTo>
                    <a:lnTo>
                      <a:pt x="57" y="133"/>
                    </a:lnTo>
                    <a:lnTo>
                      <a:pt x="61" y="147"/>
                    </a:lnTo>
                    <a:lnTo>
                      <a:pt x="61" y="152"/>
                    </a:lnTo>
                    <a:lnTo>
                      <a:pt x="61" y="155"/>
                    </a:lnTo>
                    <a:lnTo>
                      <a:pt x="55" y="160"/>
                    </a:lnTo>
                    <a:lnTo>
                      <a:pt x="51" y="162"/>
                    </a:lnTo>
                    <a:lnTo>
                      <a:pt x="48" y="160"/>
                    </a:lnTo>
                    <a:lnTo>
                      <a:pt x="42" y="154"/>
                    </a:lnTo>
                    <a:lnTo>
                      <a:pt x="37" y="140"/>
                    </a:lnTo>
                    <a:lnTo>
                      <a:pt x="19" y="78"/>
                    </a:lnTo>
                    <a:lnTo>
                      <a:pt x="0" y="15"/>
                    </a:lnTo>
                    <a:lnTo>
                      <a:pt x="0" y="10"/>
                    </a:lnTo>
                    <a:lnTo>
                      <a:pt x="2" y="7"/>
                    </a:lnTo>
                    <a:lnTo>
                      <a:pt x="5" y="3"/>
                    </a:lnTo>
                    <a:lnTo>
                      <a:pt x="8" y="0"/>
                    </a:lnTo>
                    <a:lnTo>
                      <a:pt x="13" y="0"/>
                    </a:lnTo>
                    <a:lnTo>
                      <a:pt x="16" y="2"/>
                    </a:lnTo>
                    <a:lnTo>
                      <a:pt x="19" y="5"/>
                    </a:lnTo>
                    <a:lnTo>
                      <a:pt x="20" y="8"/>
                    </a:lnTo>
                    <a:close/>
                    <a:moveTo>
                      <a:pt x="95" y="245"/>
                    </a:moveTo>
                    <a:lnTo>
                      <a:pt x="97" y="252"/>
                    </a:lnTo>
                    <a:lnTo>
                      <a:pt x="107" y="279"/>
                    </a:lnTo>
                    <a:lnTo>
                      <a:pt x="118" y="307"/>
                    </a:lnTo>
                    <a:lnTo>
                      <a:pt x="129" y="332"/>
                    </a:lnTo>
                    <a:lnTo>
                      <a:pt x="139" y="359"/>
                    </a:lnTo>
                    <a:lnTo>
                      <a:pt x="149" y="380"/>
                    </a:lnTo>
                    <a:lnTo>
                      <a:pt x="150" y="385"/>
                    </a:lnTo>
                    <a:lnTo>
                      <a:pt x="149" y="388"/>
                    </a:lnTo>
                    <a:lnTo>
                      <a:pt x="144" y="394"/>
                    </a:lnTo>
                    <a:lnTo>
                      <a:pt x="139" y="396"/>
                    </a:lnTo>
                    <a:lnTo>
                      <a:pt x="136" y="394"/>
                    </a:lnTo>
                    <a:lnTo>
                      <a:pt x="130" y="389"/>
                    </a:lnTo>
                    <a:lnTo>
                      <a:pt x="121" y="367"/>
                    </a:lnTo>
                    <a:lnTo>
                      <a:pt x="110" y="340"/>
                    </a:lnTo>
                    <a:lnTo>
                      <a:pt x="100" y="313"/>
                    </a:lnTo>
                    <a:lnTo>
                      <a:pt x="89" y="287"/>
                    </a:lnTo>
                    <a:lnTo>
                      <a:pt x="78" y="258"/>
                    </a:lnTo>
                    <a:lnTo>
                      <a:pt x="77" y="253"/>
                    </a:lnTo>
                    <a:lnTo>
                      <a:pt x="75" y="249"/>
                    </a:lnTo>
                    <a:lnTo>
                      <a:pt x="77" y="245"/>
                    </a:lnTo>
                    <a:lnTo>
                      <a:pt x="81" y="239"/>
                    </a:lnTo>
                    <a:lnTo>
                      <a:pt x="86" y="239"/>
                    </a:lnTo>
                    <a:lnTo>
                      <a:pt x="89" y="241"/>
                    </a:lnTo>
                    <a:lnTo>
                      <a:pt x="95" y="245"/>
                    </a:lnTo>
                    <a:close/>
                    <a:moveTo>
                      <a:pt x="193" y="473"/>
                    </a:moveTo>
                    <a:lnTo>
                      <a:pt x="195" y="476"/>
                    </a:lnTo>
                    <a:lnTo>
                      <a:pt x="205" y="497"/>
                    </a:lnTo>
                    <a:lnTo>
                      <a:pt x="216" y="516"/>
                    </a:lnTo>
                    <a:lnTo>
                      <a:pt x="227" y="535"/>
                    </a:lnTo>
                    <a:lnTo>
                      <a:pt x="237" y="552"/>
                    </a:lnTo>
                    <a:lnTo>
                      <a:pt x="248" y="568"/>
                    </a:lnTo>
                    <a:lnTo>
                      <a:pt x="257" y="582"/>
                    </a:lnTo>
                    <a:lnTo>
                      <a:pt x="268" y="597"/>
                    </a:lnTo>
                    <a:lnTo>
                      <a:pt x="270" y="600"/>
                    </a:lnTo>
                    <a:lnTo>
                      <a:pt x="270" y="603"/>
                    </a:lnTo>
                    <a:lnTo>
                      <a:pt x="265" y="611"/>
                    </a:lnTo>
                    <a:lnTo>
                      <a:pt x="262" y="612"/>
                    </a:lnTo>
                    <a:lnTo>
                      <a:pt x="257" y="612"/>
                    </a:lnTo>
                    <a:lnTo>
                      <a:pt x="251" y="609"/>
                    </a:lnTo>
                    <a:lnTo>
                      <a:pt x="242" y="595"/>
                    </a:lnTo>
                    <a:lnTo>
                      <a:pt x="231" y="579"/>
                    </a:lnTo>
                    <a:lnTo>
                      <a:pt x="221" y="563"/>
                    </a:lnTo>
                    <a:lnTo>
                      <a:pt x="208" y="546"/>
                    </a:lnTo>
                    <a:lnTo>
                      <a:pt x="198" y="527"/>
                    </a:lnTo>
                    <a:lnTo>
                      <a:pt x="187" y="506"/>
                    </a:lnTo>
                    <a:lnTo>
                      <a:pt x="176" y="486"/>
                    </a:lnTo>
                    <a:lnTo>
                      <a:pt x="175" y="483"/>
                    </a:lnTo>
                    <a:lnTo>
                      <a:pt x="173" y="480"/>
                    </a:lnTo>
                    <a:lnTo>
                      <a:pt x="175" y="475"/>
                    </a:lnTo>
                    <a:lnTo>
                      <a:pt x="179" y="470"/>
                    </a:lnTo>
                    <a:lnTo>
                      <a:pt x="182" y="468"/>
                    </a:lnTo>
                    <a:lnTo>
                      <a:pt x="187" y="468"/>
                    </a:lnTo>
                    <a:lnTo>
                      <a:pt x="193"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405" name="未知"/>
              <p:cNvSpPr/>
              <p:nvPr/>
            </p:nvSpPr>
            <p:spPr bwMode="auto">
              <a:xfrm>
                <a:off x="2018435" y="2525878"/>
                <a:ext cx="753891" cy="110154"/>
              </a:xfrm>
              <a:custGeom>
                <a:avLst/>
                <a:gdLst>
                  <a:gd name="T0" fmla="*/ 0 w 1995"/>
                  <a:gd name="T1" fmla="*/ 0 h 1248"/>
                  <a:gd name="T2" fmla="*/ 2147483647 w 1995"/>
                  <a:gd name="T3" fmla="*/ 2147483647 h 1248"/>
                  <a:gd name="T4" fmla="*/ 2147483647 w 1995"/>
                  <a:gd name="T5" fmla="*/ 2147483647 h 1248"/>
                  <a:gd name="T6" fmla="*/ 0 60000 65536"/>
                  <a:gd name="T7" fmla="*/ 0 60000 65536"/>
                  <a:gd name="T8" fmla="*/ 0 60000 65536"/>
                  <a:gd name="T9" fmla="*/ 0 w 1995"/>
                  <a:gd name="T10" fmla="*/ 0 h 1248"/>
                  <a:gd name="T11" fmla="*/ 1995 w 1995"/>
                  <a:gd name="T12" fmla="*/ 1248 h 1248"/>
                </a:gdLst>
                <a:ahLst/>
                <a:cxnLst>
                  <a:cxn ang="T6">
                    <a:pos x="T0" y="T1"/>
                  </a:cxn>
                  <a:cxn ang="T7">
                    <a:pos x="T2" y="T3"/>
                  </a:cxn>
                  <a:cxn ang="T8">
                    <a:pos x="T4" y="T5"/>
                  </a:cxn>
                </a:cxnLst>
                <a:rect l="T9" t="T10" r="T11" b="T12"/>
                <a:pathLst>
                  <a:path w="1995" h="1248">
                    <a:moveTo>
                      <a:pt x="0" y="0"/>
                    </a:moveTo>
                    <a:cubicBezTo>
                      <a:pt x="254" y="208"/>
                      <a:pt x="508" y="416"/>
                      <a:pt x="840" y="624"/>
                    </a:cubicBezTo>
                    <a:cubicBezTo>
                      <a:pt x="1172" y="832"/>
                      <a:pt x="1583" y="1040"/>
                      <a:pt x="1995" y="124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406" name="未知"/>
              <p:cNvSpPr/>
              <p:nvPr/>
            </p:nvSpPr>
            <p:spPr bwMode="auto">
              <a:xfrm>
                <a:off x="2399790" y="2480071"/>
                <a:ext cx="623868" cy="147316"/>
              </a:xfrm>
              <a:custGeom>
                <a:avLst/>
                <a:gdLst>
                  <a:gd name="T0" fmla="*/ 0 w 4725"/>
                  <a:gd name="T1" fmla="*/ 0 h 2028"/>
                  <a:gd name="T2" fmla="*/ 2147483647 w 4725"/>
                  <a:gd name="T3" fmla="*/ 2147483647 h 2028"/>
                  <a:gd name="T4" fmla="*/ 2147483647 w 4725"/>
                  <a:gd name="T5" fmla="*/ 2147483647 h 2028"/>
                  <a:gd name="T6" fmla="*/ 2147483647 w 4725"/>
                  <a:gd name="T7" fmla="*/ 2147483647 h 2028"/>
                  <a:gd name="T8" fmla="*/ 2147483647 w 4725"/>
                  <a:gd name="T9" fmla="*/ 2147483647 h 2028"/>
                  <a:gd name="T10" fmla="*/ 0 60000 65536"/>
                  <a:gd name="T11" fmla="*/ 0 60000 65536"/>
                  <a:gd name="T12" fmla="*/ 0 60000 65536"/>
                  <a:gd name="T13" fmla="*/ 0 60000 65536"/>
                  <a:gd name="T14" fmla="*/ 0 60000 65536"/>
                  <a:gd name="T15" fmla="*/ 0 w 4725"/>
                  <a:gd name="T16" fmla="*/ 0 h 2028"/>
                  <a:gd name="T17" fmla="*/ 4725 w 4725"/>
                  <a:gd name="T18" fmla="*/ 2028 h 2028"/>
                </a:gdLst>
                <a:ahLst/>
                <a:cxnLst>
                  <a:cxn ang="T10">
                    <a:pos x="T0" y="T1"/>
                  </a:cxn>
                  <a:cxn ang="T11">
                    <a:pos x="T2" y="T3"/>
                  </a:cxn>
                  <a:cxn ang="T12">
                    <a:pos x="T4" y="T5"/>
                  </a:cxn>
                  <a:cxn ang="T13">
                    <a:pos x="T6" y="T7"/>
                  </a:cxn>
                  <a:cxn ang="T14">
                    <a:pos x="T8" y="T9"/>
                  </a:cxn>
                </a:cxnLst>
                <a:rect l="T15" t="T16" r="T17" b="T18"/>
                <a:pathLst>
                  <a:path w="4725" h="2028">
                    <a:moveTo>
                      <a:pt x="0" y="0"/>
                    </a:moveTo>
                    <a:cubicBezTo>
                      <a:pt x="358" y="299"/>
                      <a:pt x="717" y="598"/>
                      <a:pt x="1050" y="780"/>
                    </a:cubicBezTo>
                    <a:cubicBezTo>
                      <a:pt x="1383" y="962"/>
                      <a:pt x="1627" y="910"/>
                      <a:pt x="1995" y="1092"/>
                    </a:cubicBezTo>
                    <a:cubicBezTo>
                      <a:pt x="2363" y="1274"/>
                      <a:pt x="2800" y="1716"/>
                      <a:pt x="3255" y="1872"/>
                    </a:cubicBezTo>
                    <a:cubicBezTo>
                      <a:pt x="3710" y="2028"/>
                      <a:pt x="4480" y="2002"/>
                      <a:pt x="4725" y="202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407" name="未知"/>
              <p:cNvSpPr/>
              <p:nvPr/>
            </p:nvSpPr>
            <p:spPr bwMode="auto">
              <a:xfrm>
                <a:off x="2787185" y="2467496"/>
                <a:ext cx="236474" cy="45719"/>
              </a:xfrm>
              <a:custGeom>
                <a:avLst/>
                <a:gdLst>
                  <a:gd name="T0" fmla="*/ 0 w 1995"/>
                  <a:gd name="T1" fmla="*/ 0 h 1248"/>
                  <a:gd name="T2" fmla="*/ 2147483647 w 1995"/>
                  <a:gd name="T3" fmla="*/ 2147483647 h 1248"/>
                  <a:gd name="T4" fmla="*/ 2147483647 w 1995"/>
                  <a:gd name="T5" fmla="*/ 2147483647 h 1248"/>
                  <a:gd name="T6" fmla="*/ 0 60000 65536"/>
                  <a:gd name="T7" fmla="*/ 0 60000 65536"/>
                  <a:gd name="T8" fmla="*/ 0 60000 65536"/>
                  <a:gd name="T9" fmla="*/ 0 w 1995"/>
                  <a:gd name="T10" fmla="*/ 0 h 1248"/>
                  <a:gd name="T11" fmla="*/ 1995 w 1995"/>
                  <a:gd name="T12" fmla="*/ 1248 h 1248"/>
                </a:gdLst>
                <a:ahLst/>
                <a:cxnLst>
                  <a:cxn ang="T6">
                    <a:pos x="T0" y="T1"/>
                  </a:cxn>
                  <a:cxn ang="T7">
                    <a:pos x="T2" y="T3"/>
                  </a:cxn>
                  <a:cxn ang="T8">
                    <a:pos x="T4" y="T5"/>
                  </a:cxn>
                </a:cxnLst>
                <a:rect l="T9" t="T10" r="T11" b="T12"/>
                <a:pathLst>
                  <a:path w="1995" h="1248">
                    <a:moveTo>
                      <a:pt x="0" y="0"/>
                    </a:moveTo>
                    <a:cubicBezTo>
                      <a:pt x="254" y="208"/>
                      <a:pt x="508" y="416"/>
                      <a:pt x="840" y="624"/>
                    </a:cubicBezTo>
                    <a:cubicBezTo>
                      <a:pt x="1172" y="832"/>
                      <a:pt x="1803" y="1144"/>
                      <a:pt x="1995" y="124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408" name="未知"/>
              <p:cNvSpPr/>
              <p:nvPr/>
            </p:nvSpPr>
            <p:spPr bwMode="auto">
              <a:xfrm>
                <a:off x="2322453" y="2416989"/>
                <a:ext cx="703872" cy="172939"/>
              </a:xfrm>
              <a:custGeom>
                <a:avLst/>
                <a:gdLst>
                  <a:gd name="T0" fmla="*/ 0 w 4848"/>
                  <a:gd name="T1" fmla="*/ 0 h 1924"/>
                  <a:gd name="T2" fmla="*/ 2147483647 w 4848"/>
                  <a:gd name="T3" fmla="*/ 2147483647 h 1924"/>
                  <a:gd name="T4" fmla="*/ 2147483647 w 4848"/>
                  <a:gd name="T5" fmla="*/ 2147483647 h 1924"/>
                  <a:gd name="T6" fmla="*/ 2147483647 w 4848"/>
                  <a:gd name="T7" fmla="*/ 2147483647 h 1924"/>
                  <a:gd name="T8" fmla="*/ 2147483647 w 4848"/>
                  <a:gd name="T9" fmla="*/ 2147483647 h 1924"/>
                  <a:gd name="T10" fmla="*/ 0 60000 65536"/>
                  <a:gd name="T11" fmla="*/ 0 60000 65536"/>
                  <a:gd name="T12" fmla="*/ 0 60000 65536"/>
                  <a:gd name="T13" fmla="*/ 0 60000 65536"/>
                  <a:gd name="T14" fmla="*/ 0 60000 65536"/>
                  <a:gd name="T15" fmla="*/ 0 w 4848"/>
                  <a:gd name="T16" fmla="*/ 0 h 1924"/>
                  <a:gd name="T17" fmla="*/ 4848 w 4848"/>
                  <a:gd name="T18" fmla="*/ 1924 h 1924"/>
                </a:gdLst>
                <a:ahLst/>
                <a:cxnLst>
                  <a:cxn ang="T10">
                    <a:pos x="T0" y="T1"/>
                  </a:cxn>
                  <a:cxn ang="T11">
                    <a:pos x="T2" y="T3"/>
                  </a:cxn>
                  <a:cxn ang="T12">
                    <a:pos x="T4" y="T5"/>
                  </a:cxn>
                  <a:cxn ang="T13">
                    <a:pos x="T6" y="T7"/>
                  </a:cxn>
                  <a:cxn ang="T14">
                    <a:pos x="T8" y="T9"/>
                  </a:cxn>
                </a:cxnLst>
                <a:rect l="T15" t="T16" r="T17" b="T18"/>
                <a:pathLst>
                  <a:path w="4848" h="1924">
                    <a:moveTo>
                      <a:pt x="0" y="0"/>
                    </a:moveTo>
                    <a:cubicBezTo>
                      <a:pt x="612" y="260"/>
                      <a:pt x="1225" y="520"/>
                      <a:pt x="1785" y="780"/>
                    </a:cubicBezTo>
                    <a:cubicBezTo>
                      <a:pt x="2345" y="1040"/>
                      <a:pt x="2887" y="1378"/>
                      <a:pt x="3360" y="1560"/>
                    </a:cubicBezTo>
                    <a:cubicBezTo>
                      <a:pt x="3833" y="1742"/>
                      <a:pt x="4392" y="1820"/>
                      <a:pt x="4620" y="1872"/>
                    </a:cubicBezTo>
                    <a:cubicBezTo>
                      <a:pt x="4848" y="1924"/>
                      <a:pt x="4786" y="1898"/>
                      <a:pt x="4725" y="1872"/>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409" name="未知"/>
              <p:cNvSpPr/>
              <p:nvPr/>
            </p:nvSpPr>
            <p:spPr bwMode="auto">
              <a:xfrm>
                <a:off x="2626470" y="2363187"/>
                <a:ext cx="397188" cy="80702"/>
              </a:xfrm>
              <a:custGeom>
                <a:avLst/>
                <a:gdLst>
                  <a:gd name="T0" fmla="*/ 0 w 4725"/>
                  <a:gd name="T1" fmla="*/ 0 h 1872"/>
                  <a:gd name="T2" fmla="*/ 2147483647 w 4725"/>
                  <a:gd name="T3" fmla="*/ 2147483647 h 1872"/>
                  <a:gd name="T4" fmla="*/ 2147483647 w 4725"/>
                  <a:gd name="T5" fmla="*/ 2147483647 h 1872"/>
                  <a:gd name="T6" fmla="*/ 0 60000 65536"/>
                  <a:gd name="T7" fmla="*/ 0 60000 65536"/>
                  <a:gd name="T8" fmla="*/ 0 60000 65536"/>
                  <a:gd name="T9" fmla="*/ 0 w 4725"/>
                  <a:gd name="T10" fmla="*/ 0 h 1872"/>
                  <a:gd name="T11" fmla="*/ 4725 w 4725"/>
                  <a:gd name="T12" fmla="*/ 1872 h 1872"/>
                </a:gdLst>
                <a:ahLst/>
                <a:cxnLst>
                  <a:cxn ang="T6">
                    <a:pos x="T0" y="T1"/>
                  </a:cxn>
                  <a:cxn ang="T7">
                    <a:pos x="T2" y="T3"/>
                  </a:cxn>
                  <a:cxn ang="T8">
                    <a:pos x="T4" y="T5"/>
                  </a:cxn>
                </a:cxnLst>
                <a:rect l="T9" t="T10" r="T11" b="T12"/>
                <a:pathLst>
                  <a:path w="4725" h="1872">
                    <a:moveTo>
                      <a:pt x="0" y="0"/>
                    </a:moveTo>
                    <a:cubicBezTo>
                      <a:pt x="603" y="312"/>
                      <a:pt x="1207" y="624"/>
                      <a:pt x="1995" y="936"/>
                    </a:cubicBezTo>
                    <a:cubicBezTo>
                      <a:pt x="2783" y="1248"/>
                      <a:pt x="3754" y="1560"/>
                      <a:pt x="4725" y="1872"/>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grpSp>
        <p:pic>
          <p:nvPicPr>
            <p:cNvPr id="2097173" name="图片 29"/>
            <p:cNvPicPr>
              <a:picLocks noChangeAspect="1"/>
            </p:cNvPicPr>
            <p:nvPr/>
          </p:nvPicPr>
          <p:blipFill>
            <a:blip r:embed="rId3" cstate="print">
              <a:duotone>
                <a:schemeClr val="accent2">
                  <a:shade val="45000"/>
                  <a:satMod val="135000"/>
                </a:schemeClr>
                <a:prstClr val="white"/>
              </a:duotone>
            </a:blip>
            <a:stretch>
              <a:fillRect/>
            </a:stretch>
          </p:blipFill>
          <p:spPr>
            <a:xfrm>
              <a:off x="2715" y="1781"/>
              <a:ext cx="1935" cy="1466"/>
            </a:xfrm>
            <a:prstGeom prst="rect">
              <a:avLst/>
            </a:prstGeom>
          </p:spPr>
        </p:pic>
        <p:pic>
          <p:nvPicPr>
            <p:cNvPr id="2097174" name="图片 30"/>
            <p:cNvPicPr>
              <a:picLocks noChangeAspect="1"/>
            </p:cNvPicPr>
            <p:nvPr/>
          </p:nvPicPr>
          <p:blipFill>
            <a:blip r:embed="rId4" cstate="print">
              <a:duotone>
                <a:schemeClr val="accent4">
                  <a:shade val="45000"/>
                  <a:satMod val="135000"/>
                </a:schemeClr>
                <a:prstClr val="white"/>
              </a:duotone>
            </a:blip>
            <a:stretch>
              <a:fillRect/>
            </a:stretch>
          </p:blipFill>
          <p:spPr>
            <a:xfrm>
              <a:off x="9785" y="1353"/>
              <a:ext cx="2227" cy="2227"/>
            </a:xfrm>
            <a:prstGeom prst="rect">
              <a:avLst/>
            </a:prstGeom>
          </p:spPr>
        </p:pic>
        <p:pic>
          <p:nvPicPr>
            <p:cNvPr id="2097175" name="图片 33"/>
            <p:cNvPicPr>
              <a:picLocks noChangeAspect="1"/>
            </p:cNvPicPr>
            <p:nvPr/>
          </p:nvPicPr>
          <p:blipFill>
            <a:blip r:embed="rId5" cstate="print">
              <a:duotone>
                <a:schemeClr val="accent1">
                  <a:shade val="45000"/>
                  <a:satMod val="135000"/>
                </a:schemeClr>
                <a:prstClr val="white"/>
              </a:duotone>
            </a:blip>
            <a:stretch>
              <a:fillRect/>
            </a:stretch>
          </p:blipFill>
          <p:spPr>
            <a:xfrm>
              <a:off x="13574" y="1493"/>
              <a:ext cx="1977" cy="1977"/>
            </a:xfrm>
            <a:prstGeom prst="rect">
              <a:avLst/>
            </a:prstGeom>
          </p:spPr>
        </p:pic>
      </p:grpSp>
      <p:sp>
        <p:nvSpPr>
          <p:cNvPr id="1049410" name="矩形 1"/>
          <p:cNvSpPr/>
          <p:nvPr/>
        </p:nvSpPr>
        <p:spPr>
          <a:xfrm>
            <a:off x="2637124" y="2455422"/>
            <a:ext cx="9554876" cy="2948941"/>
          </a:xfrm>
          <a:prstGeom prst="rect">
            <a:avLst/>
          </a:prstGeom>
        </p:spPr>
        <p:txBody>
          <a:bodyPr wrap="square">
            <a:spAutoFit/>
          </a:bodyPr>
          <a:lstStyle/>
          <a:p>
            <a:pPr>
              <a:lnSpc>
                <a:spcPct val="150000"/>
              </a:lnSpc>
            </a:pPr>
            <a:r>
              <a:rPr lang="zh-CN" altLang="zh-CN" sz="2200" b="1" kern="0" dirty="0">
                <a:solidFill>
                  <a:srgbClr val="FF0000"/>
                </a:solidFill>
                <a:latin typeface="微软雅黑" panose="020B0503020204020204" charset="-122"/>
                <a:ea typeface="微软雅黑" panose="020B0503020204020204" charset="-122"/>
              </a:rPr>
              <a:t>武汉市虚拟电厂</a:t>
            </a:r>
            <a:r>
              <a:rPr lang="zh-CN" altLang="zh-CN" sz="2200" b="1" kern="0" dirty="0">
                <a:solidFill>
                  <a:srgbClr val="5F5F5F"/>
                </a:solidFill>
                <a:latin typeface="微软雅黑" panose="020B0503020204020204" charset="-122"/>
                <a:ea typeface="微软雅黑" panose="020B0503020204020204" charset="-122"/>
              </a:rPr>
              <a:t>主要针对工业负荷、商业负荷、农业负荷、居民负荷、电动汽车及储能等行业，目前系统用户为电能供应商（一般由国网营销部门具体执行）和电力用户（如大型工业企业、生产园区等）。目前的应用场景主要以</a:t>
            </a:r>
            <a:r>
              <a:rPr lang="zh-CN" altLang="zh-CN" sz="2200" b="1" kern="0" dirty="0">
                <a:solidFill>
                  <a:srgbClr val="FF0000"/>
                </a:solidFill>
                <a:latin typeface="微软雅黑" panose="020B0503020204020204" charset="-122"/>
                <a:ea typeface="微软雅黑" panose="020B0503020204020204" charset="-122"/>
              </a:rPr>
              <a:t>日前邀约削峰</a:t>
            </a:r>
            <a:r>
              <a:rPr lang="zh-CN" altLang="zh-CN" sz="2200" b="1" kern="0" dirty="0">
                <a:solidFill>
                  <a:srgbClr val="5F5F5F"/>
                </a:solidFill>
                <a:latin typeface="微软雅黑" panose="020B0503020204020204" charset="-122"/>
                <a:ea typeface="微软雅黑" panose="020B0503020204020204" charset="-122"/>
              </a:rPr>
              <a:t>为主，已经梳理出具备参与需求响应资格的用户</a:t>
            </a:r>
            <a:r>
              <a:rPr lang="en-US" altLang="zh-CN" sz="2200" b="1" kern="0" dirty="0">
                <a:solidFill>
                  <a:srgbClr val="FF0000"/>
                </a:solidFill>
                <a:latin typeface="微软雅黑" panose="020B0503020204020204" charset="-122"/>
                <a:ea typeface="微软雅黑" panose="020B0503020204020204" charset="-122"/>
              </a:rPr>
              <a:t>2900</a:t>
            </a:r>
            <a:r>
              <a:rPr lang="zh-CN" altLang="zh-CN" sz="2200" b="1" kern="0" dirty="0">
                <a:solidFill>
                  <a:srgbClr val="FF0000"/>
                </a:solidFill>
                <a:latin typeface="微软雅黑" panose="020B0503020204020204" charset="-122"/>
                <a:ea typeface="微软雅黑" panose="020B0503020204020204" charset="-122"/>
              </a:rPr>
              <a:t>多户</a:t>
            </a:r>
            <a:r>
              <a:rPr lang="zh-CN" altLang="zh-CN" sz="2200" b="1" kern="0" dirty="0">
                <a:solidFill>
                  <a:srgbClr val="5F5F5F"/>
                </a:solidFill>
                <a:latin typeface="微软雅黑" panose="020B0503020204020204" charset="-122"/>
                <a:ea typeface="微软雅黑" panose="020B0503020204020204" charset="-122"/>
              </a:rPr>
              <a:t>，目前正在引导企业签订电力需求响应委托协议，力争形成最大用电负荷</a:t>
            </a:r>
            <a:r>
              <a:rPr lang="en-US" altLang="zh-CN" sz="2200" b="1" kern="0" dirty="0">
                <a:solidFill>
                  <a:srgbClr val="5F5F5F"/>
                </a:solidFill>
                <a:latin typeface="微软雅黑" panose="020B0503020204020204" charset="-122"/>
                <a:ea typeface="微软雅黑" panose="020B0503020204020204" charset="-122"/>
              </a:rPr>
              <a:t>3%-5%</a:t>
            </a:r>
            <a:r>
              <a:rPr lang="zh-CN" altLang="zh-CN" sz="2200" b="1" kern="0" dirty="0">
                <a:solidFill>
                  <a:srgbClr val="5F5F5F"/>
                </a:solidFill>
                <a:latin typeface="微软雅黑" panose="020B0503020204020204" charset="-122"/>
                <a:ea typeface="微软雅黑" panose="020B0503020204020204" charset="-122"/>
              </a:rPr>
              <a:t>的需求响应能力。</a:t>
            </a:r>
            <a:endParaRPr lang="zh-CN" altLang="en-US" sz="2200" b="1" kern="0" dirty="0">
              <a:solidFill>
                <a:srgbClr val="5F5F5F"/>
              </a:solidFill>
              <a:latin typeface="微软雅黑" panose="020B0503020204020204" charset="-122"/>
              <a:ea typeface="微软雅黑" panose="020B0503020204020204" charset="-122"/>
            </a:endParaRPr>
          </a:p>
        </p:txBody>
      </p:sp>
      <p:sp>
        <p:nvSpPr>
          <p:cNvPr id="1049411" name="任意多边形 45"/>
          <p:cNvSpPr/>
          <p:nvPr/>
        </p:nvSpPr>
        <p:spPr>
          <a:xfrm>
            <a:off x="371957" y="1651403"/>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415" name="标题 2"/>
          <p:cNvSpPr txBox="1"/>
          <p:nvPr/>
        </p:nvSpPr>
        <p:spPr>
          <a:xfrm>
            <a:off x="248448" y="304073"/>
            <a:ext cx="6072188" cy="561975"/>
          </a:xfrm>
          <a:prstGeom prst="rect">
            <a:avLst/>
          </a:prstGeom>
        </p:spPr>
        <p:txBody>
          <a:bodyPr/>
          <a:lstStyle/>
          <a:p>
            <a:r>
              <a:rPr lang="zh-CN" altLang="en-US" sz="2800"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一、建设实践</a:t>
            </a:r>
            <a:endParaRPr lang="en-US" altLang="zh-CN" sz="2800"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3145744" name="直接连接符 12"/>
          <p:cNvCxnSpPr>
            <a:cxnSpLocks/>
          </p:cNvCxnSpPr>
          <p:nvPr/>
        </p:nvCxnSpPr>
        <p:spPr>
          <a:xfrm flipV="1">
            <a:off x="0" y="988717"/>
            <a:ext cx="12192000" cy="4056"/>
          </a:xfrm>
          <a:prstGeom prst="line">
            <a:avLst/>
          </a:prstGeom>
          <a:ln w="31750">
            <a:solidFill>
              <a:srgbClr val="0068B7"/>
            </a:solidFill>
          </a:ln>
        </p:spPr>
        <p:style>
          <a:lnRef idx="1">
            <a:schemeClr val="accent1"/>
          </a:lnRef>
          <a:fillRef idx="0">
            <a:schemeClr val="accent1"/>
          </a:fillRef>
          <a:effectRef idx="0">
            <a:schemeClr val="accent1"/>
          </a:effectRef>
          <a:fontRef idx="minor">
            <a:schemeClr val="tx1"/>
          </a:fontRef>
        </p:style>
      </p:cxnSp>
      <p:sp>
        <p:nvSpPr>
          <p:cNvPr id="1049416" name="文本框 21"/>
          <p:cNvSpPr txBox="1"/>
          <p:nvPr/>
        </p:nvSpPr>
        <p:spPr>
          <a:xfrm>
            <a:off x="662305" y="1422400"/>
            <a:ext cx="140335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政策支持</a:t>
            </a:r>
          </a:p>
        </p:txBody>
      </p:sp>
      <p:sp>
        <p:nvSpPr>
          <p:cNvPr id="1049417" name="任意多边形 32"/>
          <p:cNvSpPr/>
          <p:nvPr/>
        </p:nvSpPr>
        <p:spPr>
          <a:xfrm flipH="1">
            <a:off x="86994" y="1311274"/>
            <a:ext cx="278196" cy="3047138"/>
          </a:xfrm>
          <a:custGeom>
            <a:avLst/>
            <a:gdLst>
              <a:gd name="connsiteX0" fmla="*/ 0 w 0"/>
              <a:gd name="connsiteY0" fmla="*/ 0 h 2720898"/>
              <a:gd name="connsiteX1" fmla="*/ 0 w 0"/>
              <a:gd name="connsiteY1" fmla="*/ 2720898 h 2720898"/>
            </a:gdLst>
            <a:ahLst/>
            <a:cxnLst>
              <a:cxn ang="0">
                <a:pos x="connsiteX0" y="connsiteY0"/>
              </a:cxn>
              <a:cxn ang="0">
                <a:pos x="connsiteX1" y="connsiteY1"/>
              </a:cxn>
            </a:cxnLst>
            <a:rect l="l" t="t" r="r" b="b"/>
            <a:pathLst>
              <a:path h="2720898">
                <a:moveTo>
                  <a:pt x="0" y="0"/>
                </a:moveTo>
                <a:lnTo>
                  <a:pt x="0" y="2720898"/>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49418" name="圆角矩形 38"/>
          <p:cNvSpPr/>
          <p:nvPr/>
        </p:nvSpPr>
        <p:spPr>
          <a:xfrm>
            <a:off x="239184" y="1158027"/>
            <a:ext cx="232523" cy="262048"/>
          </a:xfrm>
          <a:prstGeom prst="roundRect">
            <a:avLst/>
          </a:prstGeom>
        </p:spPr>
        <p:style>
          <a:lnRef idx="0">
            <a:schemeClr val="accent1"/>
          </a:lnRef>
          <a:fillRef idx="3">
            <a:schemeClr val="accent1"/>
          </a:fillRef>
          <a:effectRef idx="3">
            <a:schemeClr val="accent1"/>
          </a:effectRef>
          <a:fontRef idx="minor">
            <a:schemeClr val="lt1"/>
          </a:fontRef>
        </p:style>
        <p:txBody>
          <a:bodyPr anchor="ctr"/>
          <a:lstStyle/>
          <a:p>
            <a:pPr algn="ctr"/>
            <a:endParaRPr lang="zh-CN" altLang="en-US" sz="2135"/>
          </a:p>
        </p:txBody>
      </p:sp>
      <p:sp>
        <p:nvSpPr>
          <p:cNvPr id="1049419" name="文本框 31"/>
          <p:cNvSpPr txBox="1"/>
          <p:nvPr/>
        </p:nvSpPr>
        <p:spPr>
          <a:xfrm>
            <a:off x="646430" y="2100580"/>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技术研发</a:t>
            </a:r>
          </a:p>
        </p:txBody>
      </p:sp>
      <p:sp>
        <p:nvSpPr>
          <p:cNvPr id="1049420" name="任意多边形 45"/>
          <p:cNvSpPr/>
          <p:nvPr/>
        </p:nvSpPr>
        <p:spPr>
          <a:xfrm>
            <a:off x="354395" y="2326985"/>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cxnSp>
        <p:nvCxnSpPr>
          <p:cNvPr id="3145745" name="直接连接符 4"/>
          <p:cNvCxnSpPr>
            <a:cxnSpLocks/>
          </p:cNvCxnSpPr>
          <p:nvPr/>
        </p:nvCxnSpPr>
        <p:spPr>
          <a:xfrm>
            <a:off x="2346325" y="1102360"/>
            <a:ext cx="0" cy="5425440"/>
          </a:xfrm>
          <a:prstGeom prst="line">
            <a:avLst/>
          </a:prstGeom>
          <a:ln>
            <a:solidFill>
              <a:srgbClr val="0068B7"/>
            </a:solidFill>
            <a:prstDash val="dash"/>
          </a:ln>
        </p:spPr>
        <p:style>
          <a:lnRef idx="1">
            <a:schemeClr val="accent1"/>
          </a:lnRef>
          <a:fillRef idx="0">
            <a:schemeClr val="accent1"/>
          </a:fillRef>
          <a:effectRef idx="0">
            <a:schemeClr val="accent1"/>
          </a:effectRef>
          <a:fontRef idx="minor">
            <a:schemeClr val="tx1"/>
          </a:fontRef>
        </p:style>
      </p:cxnSp>
      <p:sp>
        <p:nvSpPr>
          <p:cNvPr id="1049421" name="文本框 6"/>
          <p:cNvSpPr txBox="1"/>
          <p:nvPr/>
        </p:nvSpPr>
        <p:spPr>
          <a:xfrm>
            <a:off x="646430" y="2771775"/>
            <a:ext cx="1409065"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项目建设</a:t>
            </a:r>
          </a:p>
        </p:txBody>
      </p:sp>
      <p:sp>
        <p:nvSpPr>
          <p:cNvPr id="1049422" name="任意多边形 45"/>
          <p:cNvSpPr/>
          <p:nvPr/>
        </p:nvSpPr>
        <p:spPr>
          <a:xfrm>
            <a:off x="354395" y="2998180"/>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49423" name="文本框 31"/>
          <p:cNvSpPr txBox="1"/>
          <p:nvPr/>
        </p:nvSpPr>
        <p:spPr>
          <a:xfrm>
            <a:off x="657225" y="3460812"/>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dirty="0">
                <a:solidFill>
                  <a:schemeClr val="tx1"/>
                </a:solidFill>
                <a:effectLst/>
              </a:rPr>
              <a:t>产业合作</a:t>
            </a:r>
          </a:p>
        </p:txBody>
      </p:sp>
      <p:sp>
        <p:nvSpPr>
          <p:cNvPr id="1049424" name="任意多边形 45"/>
          <p:cNvSpPr/>
          <p:nvPr/>
        </p:nvSpPr>
        <p:spPr>
          <a:xfrm>
            <a:off x="365190" y="3687217"/>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49425" name="文本框 6"/>
          <p:cNvSpPr txBox="1"/>
          <p:nvPr/>
        </p:nvSpPr>
        <p:spPr>
          <a:xfrm>
            <a:off x="657225" y="4132007"/>
            <a:ext cx="1409065"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人才培养</a:t>
            </a:r>
          </a:p>
        </p:txBody>
      </p:sp>
      <p:sp>
        <p:nvSpPr>
          <p:cNvPr id="1049426" name="任意多边形 45"/>
          <p:cNvSpPr/>
          <p:nvPr/>
        </p:nvSpPr>
        <p:spPr>
          <a:xfrm>
            <a:off x="365190" y="4358412"/>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grpSp>
        <p:nvGrpSpPr>
          <p:cNvPr id="89" name="组合 27"/>
          <p:cNvGrpSpPr/>
          <p:nvPr/>
        </p:nvGrpSpPr>
        <p:grpSpPr>
          <a:xfrm>
            <a:off x="3063717" y="952344"/>
            <a:ext cx="8604628" cy="1168299"/>
            <a:chOff x="2715" y="1353"/>
            <a:chExt cx="12836" cy="2227"/>
          </a:xfrm>
        </p:grpSpPr>
        <p:grpSp>
          <p:nvGrpSpPr>
            <p:cNvPr id="90" name="组合 28"/>
            <p:cNvGrpSpPr/>
            <p:nvPr/>
          </p:nvGrpSpPr>
          <p:grpSpPr>
            <a:xfrm>
              <a:off x="6250" y="1851"/>
              <a:ext cx="1935" cy="1453"/>
              <a:chOff x="1775754" y="2200497"/>
              <a:chExt cx="1250571" cy="906966"/>
            </a:xfrm>
          </p:grpSpPr>
          <p:sp>
            <p:nvSpPr>
              <p:cNvPr id="1049427" name="Line 91"/>
              <p:cNvSpPr>
                <a:spLocks noChangeShapeType="1"/>
              </p:cNvSpPr>
              <p:nvPr/>
            </p:nvSpPr>
            <p:spPr bwMode="auto">
              <a:xfrm>
                <a:off x="2474461" y="2571994"/>
                <a:ext cx="122674" cy="53546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28" name="Line 92"/>
              <p:cNvSpPr>
                <a:spLocks noChangeShapeType="1"/>
              </p:cNvSpPr>
              <p:nvPr/>
            </p:nvSpPr>
            <p:spPr bwMode="auto">
              <a:xfrm flipV="1">
                <a:off x="2338454" y="2571994"/>
                <a:ext cx="136007"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29" name="Line 93"/>
              <p:cNvSpPr>
                <a:spLocks noChangeShapeType="1"/>
              </p:cNvSpPr>
              <p:nvPr/>
            </p:nvSpPr>
            <p:spPr bwMode="auto">
              <a:xfrm flipH="1" flipV="1">
                <a:off x="2351787" y="2571994"/>
                <a:ext cx="136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30" name="Line 94"/>
              <p:cNvSpPr>
                <a:spLocks noChangeShapeType="1"/>
              </p:cNvSpPr>
              <p:nvPr/>
            </p:nvSpPr>
            <p:spPr bwMode="auto">
              <a:xfrm flipH="1">
                <a:off x="2231781" y="2571994"/>
                <a:ext cx="120006" cy="53546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31" name="Line 95"/>
              <p:cNvSpPr>
                <a:spLocks noChangeShapeType="1"/>
              </p:cNvSpPr>
              <p:nvPr/>
            </p:nvSpPr>
            <p:spPr bwMode="auto">
              <a:xfrm flipV="1">
                <a:off x="2327786" y="2624516"/>
                <a:ext cx="160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32" name="Line 96"/>
              <p:cNvSpPr>
                <a:spLocks noChangeShapeType="1"/>
              </p:cNvSpPr>
              <p:nvPr/>
            </p:nvSpPr>
            <p:spPr bwMode="auto">
              <a:xfrm flipH="1" flipV="1">
                <a:off x="2338454" y="2624516"/>
                <a:ext cx="160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33" name="Line 97"/>
              <p:cNvSpPr>
                <a:spLocks noChangeShapeType="1"/>
              </p:cNvSpPr>
              <p:nvPr/>
            </p:nvSpPr>
            <p:spPr bwMode="auto">
              <a:xfrm flipH="1" flipV="1">
                <a:off x="2327786" y="2675757"/>
                <a:ext cx="181344"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34" name="Line 98"/>
              <p:cNvSpPr>
                <a:spLocks noChangeShapeType="1"/>
              </p:cNvSpPr>
              <p:nvPr/>
            </p:nvSpPr>
            <p:spPr bwMode="auto">
              <a:xfrm flipH="1" flipV="1">
                <a:off x="2303784" y="2779520"/>
                <a:ext cx="229346"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35" name="Line 99"/>
              <p:cNvSpPr>
                <a:spLocks noChangeShapeType="1"/>
              </p:cNvSpPr>
              <p:nvPr/>
            </p:nvSpPr>
            <p:spPr bwMode="auto">
              <a:xfrm flipV="1">
                <a:off x="2293117" y="2779520"/>
                <a:ext cx="229346"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36" name="Line 100"/>
              <p:cNvSpPr>
                <a:spLocks noChangeShapeType="1"/>
              </p:cNvSpPr>
              <p:nvPr/>
            </p:nvSpPr>
            <p:spPr bwMode="auto">
              <a:xfrm flipH="1">
                <a:off x="2231781" y="2990889"/>
                <a:ext cx="181344" cy="11657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37" name="Line 101"/>
              <p:cNvSpPr>
                <a:spLocks noChangeShapeType="1"/>
              </p:cNvSpPr>
              <p:nvPr/>
            </p:nvSpPr>
            <p:spPr bwMode="auto">
              <a:xfrm flipV="1">
                <a:off x="2255781" y="2937086"/>
                <a:ext cx="304017" cy="5380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38" name="Line 102"/>
              <p:cNvSpPr>
                <a:spLocks noChangeShapeType="1"/>
              </p:cNvSpPr>
              <p:nvPr/>
            </p:nvSpPr>
            <p:spPr bwMode="auto">
              <a:xfrm flipH="1" flipV="1">
                <a:off x="2269116" y="2937086"/>
                <a:ext cx="301350"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39" name="Line 103"/>
              <p:cNvSpPr>
                <a:spLocks noChangeShapeType="1"/>
              </p:cNvSpPr>
              <p:nvPr/>
            </p:nvSpPr>
            <p:spPr bwMode="auto">
              <a:xfrm>
                <a:off x="2258449" y="2989608"/>
                <a:ext cx="31201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40" name="Line 104"/>
              <p:cNvSpPr>
                <a:spLocks noChangeShapeType="1"/>
              </p:cNvSpPr>
              <p:nvPr/>
            </p:nvSpPr>
            <p:spPr bwMode="auto">
              <a:xfrm flipH="1" flipV="1">
                <a:off x="2279784" y="2884564"/>
                <a:ext cx="277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41" name="Line 105"/>
              <p:cNvSpPr>
                <a:spLocks noChangeShapeType="1"/>
              </p:cNvSpPr>
              <p:nvPr/>
            </p:nvSpPr>
            <p:spPr bwMode="auto">
              <a:xfrm flipH="1" flipV="1">
                <a:off x="2293117" y="2832042"/>
                <a:ext cx="253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42" name="Line 106"/>
              <p:cNvSpPr>
                <a:spLocks noChangeShapeType="1"/>
              </p:cNvSpPr>
              <p:nvPr/>
            </p:nvSpPr>
            <p:spPr bwMode="auto">
              <a:xfrm flipV="1">
                <a:off x="2269116" y="2884564"/>
                <a:ext cx="277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43" name="Line 107"/>
              <p:cNvSpPr>
                <a:spLocks noChangeShapeType="1"/>
              </p:cNvSpPr>
              <p:nvPr/>
            </p:nvSpPr>
            <p:spPr bwMode="auto">
              <a:xfrm flipV="1">
                <a:off x="2279784" y="2832042"/>
                <a:ext cx="253347"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44" name="Line 108"/>
              <p:cNvSpPr>
                <a:spLocks noChangeShapeType="1"/>
              </p:cNvSpPr>
              <p:nvPr/>
            </p:nvSpPr>
            <p:spPr bwMode="auto">
              <a:xfrm flipV="1">
                <a:off x="2317119" y="2675757"/>
                <a:ext cx="181344"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45" name="Line 109"/>
              <p:cNvSpPr>
                <a:spLocks noChangeShapeType="1"/>
              </p:cNvSpPr>
              <p:nvPr/>
            </p:nvSpPr>
            <p:spPr bwMode="auto">
              <a:xfrm flipV="1">
                <a:off x="2303784" y="2728279"/>
                <a:ext cx="208012"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46" name="Line 110"/>
              <p:cNvSpPr>
                <a:spLocks noChangeShapeType="1"/>
              </p:cNvSpPr>
              <p:nvPr/>
            </p:nvSpPr>
            <p:spPr bwMode="auto">
              <a:xfrm flipH="1" flipV="1">
                <a:off x="2317119" y="2728279"/>
                <a:ext cx="205344"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47" name="Line 111"/>
              <p:cNvSpPr>
                <a:spLocks noChangeShapeType="1"/>
              </p:cNvSpPr>
              <p:nvPr/>
            </p:nvSpPr>
            <p:spPr bwMode="auto">
              <a:xfrm>
                <a:off x="2303784" y="2779520"/>
                <a:ext cx="218679"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48" name="Line 112"/>
              <p:cNvSpPr>
                <a:spLocks noChangeShapeType="1"/>
              </p:cNvSpPr>
              <p:nvPr/>
            </p:nvSpPr>
            <p:spPr bwMode="auto">
              <a:xfrm flipH="1" flipV="1">
                <a:off x="2250448" y="3025477"/>
                <a:ext cx="50670" cy="37149"/>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49" name="Line 113"/>
              <p:cNvSpPr>
                <a:spLocks noChangeShapeType="1"/>
              </p:cNvSpPr>
              <p:nvPr/>
            </p:nvSpPr>
            <p:spPr bwMode="auto">
              <a:xfrm flipH="1">
                <a:off x="2239780" y="3062626"/>
                <a:ext cx="61338"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50" name="Line 114"/>
              <p:cNvSpPr>
                <a:spLocks noChangeShapeType="1"/>
              </p:cNvSpPr>
              <p:nvPr/>
            </p:nvSpPr>
            <p:spPr bwMode="auto">
              <a:xfrm flipH="1">
                <a:off x="2250448" y="3025477"/>
                <a:ext cx="10667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51" name="Line 115"/>
              <p:cNvSpPr>
                <a:spLocks noChangeShapeType="1"/>
              </p:cNvSpPr>
              <p:nvPr/>
            </p:nvSpPr>
            <p:spPr bwMode="auto">
              <a:xfrm flipH="1" flipV="1">
                <a:off x="2255781" y="2990889"/>
                <a:ext cx="101339" cy="3458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52" name="Line 116"/>
              <p:cNvSpPr>
                <a:spLocks noChangeShapeType="1"/>
              </p:cNvSpPr>
              <p:nvPr/>
            </p:nvSpPr>
            <p:spPr bwMode="auto">
              <a:xfrm flipH="1">
                <a:off x="2298450" y="2775677"/>
                <a:ext cx="0" cy="640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53" name="Line 117"/>
              <p:cNvSpPr>
                <a:spLocks noChangeShapeType="1"/>
              </p:cNvSpPr>
              <p:nvPr/>
            </p:nvSpPr>
            <p:spPr bwMode="auto">
              <a:xfrm>
                <a:off x="2413125" y="2990889"/>
                <a:ext cx="184010" cy="11657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54" name="Line 118"/>
              <p:cNvSpPr>
                <a:spLocks noChangeShapeType="1"/>
              </p:cNvSpPr>
              <p:nvPr/>
            </p:nvSpPr>
            <p:spPr bwMode="auto">
              <a:xfrm flipV="1">
                <a:off x="2527797" y="3025477"/>
                <a:ext cx="50670" cy="37149"/>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55" name="Line 119"/>
              <p:cNvSpPr>
                <a:spLocks noChangeShapeType="1"/>
              </p:cNvSpPr>
              <p:nvPr/>
            </p:nvSpPr>
            <p:spPr bwMode="auto">
              <a:xfrm>
                <a:off x="2527797" y="3062626"/>
                <a:ext cx="5867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56" name="Line 120"/>
              <p:cNvSpPr>
                <a:spLocks noChangeShapeType="1"/>
              </p:cNvSpPr>
              <p:nvPr/>
            </p:nvSpPr>
            <p:spPr bwMode="auto">
              <a:xfrm flipV="1">
                <a:off x="2469127" y="2990889"/>
                <a:ext cx="101339" cy="3458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57" name="Line 121"/>
              <p:cNvSpPr>
                <a:spLocks noChangeShapeType="1"/>
              </p:cNvSpPr>
              <p:nvPr/>
            </p:nvSpPr>
            <p:spPr bwMode="auto">
              <a:xfrm>
                <a:off x="2469127" y="3025477"/>
                <a:ext cx="10934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58" name="Line 122"/>
              <p:cNvSpPr>
                <a:spLocks noChangeShapeType="1"/>
              </p:cNvSpPr>
              <p:nvPr/>
            </p:nvSpPr>
            <p:spPr bwMode="auto">
              <a:xfrm>
                <a:off x="2527797" y="2775677"/>
                <a:ext cx="0" cy="640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59" name="Line 123"/>
              <p:cNvSpPr>
                <a:spLocks noChangeShapeType="1"/>
              </p:cNvSpPr>
              <p:nvPr/>
            </p:nvSpPr>
            <p:spPr bwMode="auto">
              <a:xfrm flipH="1">
                <a:off x="2330452" y="2355501"/>
                <a:ext cx="82672" cy="2946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60" name="Line 124"/>
              <p:cNvSpPr>
                <a:spLocks noChangeShapeType="1"/>
              </p:cNvSpPr>
              <p:nvPr/>
            </p:nvSpPr>
            <p:spPr bwMode="auto">
              <a:xfrm flipV="1">
                <a:off x="2351787" y="2545092"/>
                <a:ext cx="61338" cy="2690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61" name="Line 125"/>
              <p:cNvSpPr>
                <a:spLocks noChangeShapeType="1"/>
              </p:cNvSpPr>
              <p:nvPr/>
            </p:nvSpPr>
            <p:spPr bwMode="auto">
              <a:xfrm flipH="1">
                <a:off x="2351787"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62" name="Line 126"/>
              <p:cNvSpPr>
                <a:spLocks noChangeShapeType="1"/>
              </p:cNvSpPr>
              <p:nvPr/>
            </p:nvSpPr>
            <p:spPr bwMode="auto">
              <a:xfrm flipH="1">
                <a:off x="2351787"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63" name="Line 127"/>
              <p:cNvSpPr>
                <a:spLocks noChangeShapeType="1"/>
              </p:cNvSpPr>
              <p:nvPr/>
            </p:nvSpPr>
            <p:spPr bwMode="auto">
              <a:xfrm flipH="1">
                <a:off x="2325119" y="2545092"/>
                <a:ext cx="88006"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64" name="Line 128"/>
              <p:cNvSpPr>
                <a:spLocks noChangeShapeType="1"/>
              </p:cNvSpPr>
              <p:nvPr/>
            </p:nvSpPr>
            <p:spPr bwMode="auto">
              <a:xfrm flipH="1" flipV="1">
                <a:off x="2247782" y="2472074"/>
                <a:ext cx="165343" cy="7301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65" name="Line 129"/>
              <p:cNvSpPr>
                <a:spLocks noChangeShapeType="1"/>
              </p:cNvSpPr>
              <p:nvPr/>
            </p:nvSpPr>
            <p:spPr bwMode="auto">
              <a:xfrm flipH="1" flipV="1">
                <a:off x="2247782" y="2472074"/>
                <a:ext cx="226679"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66" name="Line 130"/>
              <p:cNvSpPr>
                <a:spLocks noChangeShapeType="1"/>
              </p:cNvSpPr>
              <p:nvPr/>
            </p:nvSpPr>
            <p:spPr bwMode="auto">
              <a:xfrm flipH="1">
                <a:off x="2247782" y="2472074"/>
                <a:ext cx="16534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67" name="Line 131"/>
              <p:cNvSpPr>
                <a:spLocks noChangeShapeType="1"/>
              </p:cNvSpPr>
              <p:nvPr/>
            </p:nvSpPr>
            <p:spPr bwMode="auto">
              <a:xfrm flipH="1" flipV="1">
                <a:off x="2175777" y="2323475"/>
                <a:ext cx="237348" cy="3202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68" name="Line 132"/>
              <p:cNvSpPr>
                <a:spLocks noChangeShapeType="1"/>
              </p:cNvSpPr>
              <p:nvPr/>
            </p:nvSpPr>
            <p:spPr bwMode="auto">
              <a:xfrm flipH="1">
                <a:off x="2165110" y="2384965"/>
                <a:ext cx="248015"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69" name="Line 133"/>
              <p:cNvSpPr>
                <a:spLocks noChangeShapeType="1"/>
              </p:cNvSpPr>
              <p:nvPr/>
            </p:nvSpPr>
            <p:spPr bwMode="auto">
              <a:xfrm flipH="1">
                <a:off x="2245114" y="2340128"/>
                <a:ext cx="64004"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70" name="Line 134"/>
              <p:cNvSpPr>
                <a:spLocks noChangeShapeType="1"/>
              </p:cNvSpPr>
              <p:nvPr/>
            </p:nvSpPr>
            <p:spPr bwMode="auto">
              <a:xfrm flipH="1" flipV="1">
                <a:off x="2210446" y="2327318"/>
                <a:ext cx="34668"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71" name="Line 135"/>
              <p:cNvSpPr>
                <a:spLocks noChangeShapeType="1"/>
              </p:cNvSpPr>
              <p:nvPr/>
            </p:nvSpPr>
            <p:spPr bwMode="auto">
              <a:xfrm flipV="1">
                <a:off x="2165110" y="2327318"/>
                <a:ext cx="45337"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72" name="Line 136"/>
              <p:cNvSpPr>
                <a:spLocks noChangeShapeType="1"/>
              </p:cNvSpPr>
              <p:nvPr/>
            </p:nvSpPr>
            <p:spPr bwMode="auto">
              <a:xfrm flipH="1" flipV="1">
                <a:off x="2309118" y="2340128"/>
                <a:ext cx="21335"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73" name="Line 137"/>
              <p:cNvSpPr>
                <a:spLocks noChangeShapeType="1"/>
              </p:cNvSpPr>
              <p:nvPr/>
            </p:nvSpPr>
            <p:spPr bwMode="auto">
              <a:xfrm flipH="1" flipV="1">
                <a:off x="2247782" y="2472074"/>
                <a:ext cx="104005"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74" name="Line 138"/>
              <p:cNvSpPr>
                <a:spLocks noChangeShapeType="1"/>
              </p:cNvSpPr>
              <p:nvPr/>
            </p:nvSpPr>
            <p:spPr bwMode="auto">
              <a:xfrm flipH="1" flipV="1">
                <a:off x="2247782" y="2472074"/>
                <a:ext cx="104005"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75" name="Line 139"/>
              <p:cNvSpPr>
                <a:spLocks noChangeShapeType="1"/>
              </p:cNvSpPr>
              <p:nvPr/>
            </p:nvSpPr>
            <p:spPr bwMode="auto">
              <a:xfrm flipV="1">
                <a:off x="2325119" y="2519472"/>
                <a:ext cx="26668" cy="256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76" name="Line 140"/>
              <p:cNvSpPr>
                <a:spLocks noChangeShapeType="1"/>
              </p:cNvSpPr>
              <p:nvPr/>
            </p:nvSpPr>
            <p:spPr bwMode="auto">
              <a:xfrm flipV="1">
                <a:off x="2290451" y="2493851"/>
                <a:ext cx="2666" cy="1921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77" name="Line 141"/>
              <p:cNvSpPr>
                <a:spLocks noChangeShapeType="1"/>
              </p:cNvSpPr>
              <p:nvPr/>
            </p:nvSpPr>
            <p:spPr bwMode="auto">
              <a:xfrm flipH="1" flipV="1">
                <a:off x="2290451" y="2513067"/>
                <a:ext cx="61336" cy="640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78" name="Line 142"/>
              <p:cNvSpPr>
                <a:spLocks noChangeShapeType="1"/>
              </p:cNvSpPr>
              <p:nvPr/>
            </p:nvSpPr>
            <p:spPr bwMode="auto">
              <a:xfrm flipV="1">
                <a:off x="2018435" y="2384965"/>
                <a:ext cx="224013"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79" name="Line 143"/>
              <p:cNvSpPr>
                <a:spLocks noChangeShapeType="1"/>
              </p:cNvSpPr>
              <p:nvPr/>
            </p:nvSpPr>
            <p:spPr bwMode="auto">
              <a:xfrm flipH="1">
                <a:off x="2018435" y="2472074"/>
                <a:ext cx="22401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80" name="Line 144"/>
              <p:cNvSpPr>
                <a:spLocks noChangeShapeType="1"/>
              </p:cNvSpPr>
              <p:nvPr/>
            </p:nvSpPr>
            <p:spPr bwMode="auto">
              <a:xfrm>
                <a:off x="2245114" y="2384965"/>
                <a:ext cx="0"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81" name="Line 145"/>
              <p:cNvSpPr>
                <a:spLocks noChangeShapeType="1"/>
              </p:cNvSpPr>
              <p:nvPr/>
            </p:nvSpPr>
            <p:spPr bwMode="auto">
              <a:xfrm flipH="1" flipV="1">
                <a:off x="2165110" y="2384965"/>
                <a:ext cx="82672"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82" name="Line 146"/>
              <p:cNvSpPr>
                <a:spLocks noChangeShapeType="1"/>
              </p:cNvSpPr>
              <p:nvPr/>
            </p:nvSpPr>
            <p:spPr bwMode="auto">
              <a:xfrm flipH="1" flipV="1">
                <a:off x="2186444" y="2406742"/>
                <a:ext cx="58670" cy="2434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83" name="Line 147"/>
              <p:cNvSpPr>
                <a:spLocks noChangeShapeType="1"/>
              </p:cNvSpPr>
              <p:nvPr/>
            </p:nvSpPr>
            <p:spPr bwMode="auto">
              <a:xfrm flipV="1">
                <a:off x="2135775" y="2431081"/>
                <a:ext cx="106673" cy="4099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84" name="Line 148"/>
              <p:cNvSpPr>
                <a:spLocks noChangeShapeType="1"/>
              </p:cNvSpPr>
              <p:nvPr/>
            </p:nvSpPr>
            <p:spPr bwMode="auto">
              <a:xfrm flipV="1">
                <a:off x="2413125" y="2323475"/>
                <a:ext cx="240014" cy="3202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85" name="Line 149"/>
              <p:cNvSpPr>
                <a:spLocks noChangeShapeType="1"/>
              </p:cNvSpPr>
              <p:nvPr/>
            </p:nvSpPr>
            <p:spPr bwMode="auto">
              <a:xfrm flipH="1" flipV="1">
                <a:off x="2615803" y="2327318"/>
                <a:ext cx="48003"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86" name="Line 150"/>
              <p:cNvSpPr>
                <a:spLocks noChangeShapeType="1"/>
              </p:cNvSpPr>
              <p:nvPr/>
            </p:nvSpPr>
            <p:spPr bwMode="auto">
              <a:xfrm flipV="1">
                <a:off x="2583801" y="2327318"/>
                <a:ext cx="34668"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87" name="Line 151"/>
              <p:cNvSpPr>
                <a:spLocks noChangeShapeType="1"/>
              </p:cNvSpPr>
              <p:nvPr/>
            </p:nvSpPr>
            <p:spPr bwMode="auto">
              <a:xfrm>
                <a:off x="2517130" y="2340128"/>
                <a:ext cx="66671"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88" name="Line 152"/>
              <p:cNvSpPr>
                <a:spLocks noChangeShapeType="1"/>
              </p:cNvSpPr>
              <p:nvPr/>
            </p:nvSpPr>
            <p:spPr bwMode="auto">
              <a:xfrm flipV="1">
                <a:off x="2495795" y="2340128"/>
                <a:ext cx="21335"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89" name="Line 153"/>
              <p:cNvSpPr>
                <a:spLocks noChangeShapeType="1"/>
              </p:cNvSpPr>
              <p:nvPr/>
            </p:nvSpPr>
            <p:spPr bwMode="auto">
              <a:xfrm flipV="1">
                <a:off x="2413125" y="2472074"/>
                <a:ext cx="168009" cy="7301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90" name="Line 154"/>
              <p:cNvSpPr>
                <a:spLocks noChangeShapeType="1"/>
              </p:cNvSpPr>
              <p:nvPr/>
            </p:nvSpPr>
            <p:spPr bwMode="auto">
              <a:xfrm flipV="1">
                <a:off x="2474461" y="2472074"/>
                <a:ext cx="106673"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91" name="Line 155"/>
              <p:cNvSpPr>
                <a:spLocks noChangeShapeType="1"/>
              </p:cNvSpPr>
              <p:nvPr/>
            </p:nvSpPr>
            <p:spPr bwMode="auto">
              <a:xfrm flipV="1">
                <a:off x="2474461" y="2513067"/>
                <a:ext cx="61338" cy="640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92" name="Line 156"/>
              <p:cNvSpPr>
                <a:spLocks noChangeShapeType="1"/>
              </p:cNvSpPr>
              <p:nvPr/>
            </p:nvSpPr>
            <p:spPr bwMode="auto">
              <a:xfrm flipH="1" flipV="1">
                <a:off x="2533131" y="2493851"/>
                <a:ext cx="5334" cy="1921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93" name="Line 157"/>
              <p:cNvSpPr>
                <a:spLocks noChangeShapeType="1"/>
              </p:cNvSpPr>
              <p:nvPr/>
            </p:nvSpPr>
            <p:spPr bwMode="auto">
              <a:xfrm>
                <a:off x="2413125" y="2571994"/>
                <a:ext cx="800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94" name="Line 158"/>
              <p:cNvSpPr>
                <a:spLocks noChangeShapeType="1"/>
              </p:cNvSpPr>
              <p:nvPr/>
            </p:nvSpPr>
            <p:spPr bwMode="auto">
              <a:xfrm>
                <a:off x="2405123"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95" name="Line 159"/>
              <p:cNvSpPr>
                <a:spLocks noChangeShapeType="1"/>
              </p:cNvSpPr>
              <p:nvPr/>
            </p:nvSpPr>
            <p:spPr bwMode="auto">
              <a:xfrm flipH="1">
                <a:off x="2405123" y="2571994"/>
                <a:ext cx="800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96" name="Line 160"/>
              <p:cNvSpPr>
                <a:spLocks noChangeShapeType="1"/>
              </p:cNvSpPr>
              <p:nvPr/>
            </p:nvSpPr>
            <p:spPr bwMode="auto">
              <a:xfrm>
                <a:off x="2413125" y="2571994"/>
                <a:ext cx="800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97" name="Line 161"/>
              <p:cNvSpPr>
                <a:spLocks noChangeShapeType="1"/>
              </p:cNvSpPr>
              <p:nvPr/>
            </p:nvSpPr>
            <p:spPr bwMode="auto">
              <a:xfrm>
                <a:off x="2405123"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98" name="Line 162"/>
              <p:cNvSpPr>
                <a:spLocks noChangeShapeType="1"/>
              </p:cNvSpPr>
              <p:nvPr/>
            </p:nvSpPr>
            <p:spPr bwMode="auto">
              <a:xfrm flipH="1">
                <a:off x="2405123" y="2571994"/>
                <a:ext cx="800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499" name="Line 163"/>
              <p:cNvSpPr>
                <a:spLocks noChangeShapeType="1"/>
              </p:cNvSpPr>
              <p:nvPr/>
            </p:nvSpPr>
            <p:spPr bwMode="auto">
              <a:xfrm flipH="1" flipV="1">
                <a:off x="2474461" y="2519472"/>
                <a:ext cx="26668" cy="256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00" name="Line 164"/>
              <p:cNvSpPr>
                <a:spLocks noChangeShapeType="1"/>
              </p:cNvSpPr>
              <p:nvPr/>
            </p:nvSpPr>
            <p:spPr bwMode="auto">
              <a:xfrm>
                <a:off x="2413125" y="2545092"/>
                <a:ext cx="88004"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01" name="Line 165"/>
              <p:cNvSpPr>
                <a:spLocks noChangeShapeType="1"/>
              </p:cNvSpPr>
              <p:nvPr/>
            </p:nvSpPr>
            <p:spPr bwMode="auto">
              <a:xfrm flipV="1">
                <a:off x="2581133" y="2384965"/>
                <a:ext cx="80005"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02" name="Line 166"/>
              <p:cNvSpPr>
                <a:spLocks noChangeShapeType="1"/>
              </p:cNvSpPr>
              <p:nvPr/>
            </p:nvSpPr>
            <p:spPr bwMode="auto">
              <a:xfrm flipV="1">
                <a:off x="2583801" y="2406742"/>
                <a:ext cx="56002" cy="2434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03" name="Line 167"/>
              <p:cNvSpPr>
                <a:spLocks noChangeShapeType="1"/>
              </p:cNvSpPr>
              <p:nvPr/>
            </p:nvSpPr>
            <p:spPr bwMode="auto">
              <a:xfrm flipH="1" flipV="1">
                <a:off x="2583801" y="2431081"/>
                <a:ext cx="106673" cy="4099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04" name="Line 168"/>
              <p:cNvSpPr>
                <a:spLocks noChangeShapeType="1"/>
              </p:cNvSpPr>
              <p:nvPr/>
            </p:nvSpPr>
            <p:spPr bwMode="auto">
              <a:xfrm>
                <a:off x="2413125" y="2384965"/>
                <a:ext cx="25068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05" name="Line 169"/>
              <p:cNvSpPr>
                <a:spLocks noChangeShapeType="1"/>
              </p:cNvSpPr>
              <p:nvPr/>
            </p:nvSpPr>
            <p:spPr bwMode="auto">
              <a:xfrm flipH="1" flipV="1">
                <a:off x="2583801" y="2384965"/>
                <a:ext cx="224013"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06" name="Line 170"/>
              <p:cNvSpPr>
                <a:spLocks noChangeShapeType="1"/>
              </p:cNvSpPr>
              <p:nvPr/>
            </p:nvSpPr>
            <p:spPr bwMode="auto">
              <a:xfrm>
                <a:off x="2583801" y="2472074"/>
                <a:ext cx="22401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07" name="Line 171"/>
              <p:cNvSpPr>
                <a:spLocks noChangeShapeType="1"/>
              </p:cNvSpPr>
              <p:nvPr/>
            </p:nvSpPr>
            <p:spPr bwMode="auto">
              <a:xfrm>
                <a:off x="2581133" y="2472074"/>
                <a:ext cx="22668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08" name="Line 172"/>
              <p:cNvSpPr>
                <a:spLocks noChangeShapeType="1"/>
              </p:cNvSpPr>
              <p:nvPr/>
            </p:nvSpPr>
            <p:spPr bwMode="auto">
              <a:xfrm>
                <a:off x="2583801" y="2384965"/>
                <a:ext cx="0"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09" name="Line 173"/>
              <p:cNvSpPr>
                <a:spLocks noChangeShapeType="1"/>
              </p:cNvSpPr>
              <p:nvPr/>
            </p:nvSpPr>
            <p:spPr bwMode="auto">
              <a:xfrm>
                <a:off x="2413125" y="2355501"/>
                <a:ext cx="82671" cy="2946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10" name="Line 174"/>
              <p:cNvSpPr>
                <a:spLocks noChangeShapeType="1"/>
              </p:cNvSpPr>
              <p:nvPr/>
            </p:nvSpPr>
            <p:spPr bwMode="auto">
              <a:xfrm>
                <a:off x="2413125" y="2472074"/>
                <a:ext cx="168009"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11" name="Line 175"/>
              <p:cNvSpPr>
                <a:spLocks noChangeShapeType="1"/>
              </p:cNvSpPr>
              <p:nvPr/>
            </p:nvSpPr>
            <p:spPr bwMode="auto">
              <a:xfrm>
                <a:off x="2583801" y="2396493"/>
                <a:ext cx="0" cy="2818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12" name="Line 176"/>
              <p:cNvSpPr>
                <a:spLocks noChangeShapeType="1"/>
              </p:cNvSpPr>
              <p:nvPr/>
            </p:nvSpPr>
            <p:spPr bwMode="auto">
              <a:xfrm>
                <a:off x="2807814" y="2472074"/>
                <a:ext cx="0" cy="7045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13" name="Line 177"/>
              <p:cNvSpPr>
                <a:spLocks noChangeShapeType="1"/>
              </p:cNvSpPr>
              <p:nvPr/>
            </p:nvSpPr>
            <p:spPr bwMode="auto">
              <a:xfrm>
                <a:off x="2413125" y="2384965"/>
                <a:ext cx="0"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14" name="Line 178"/>
              <p:cNvSpPr>
                <a:spLocks noChangeShapeType="1"/>
              </p:cNvSpPr>
              <p:nvPr/>
            </p:nvSpPr>
            <p:spPr bwMode="auto">
              <a:xfrm>
                <a:off x="2018435" y="2472074"/>
                <a:ext cx="0" cy="7045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15" name="未知"/>
              <p:cNvSpPr>
                <a:spLocks noEditPoints="1"/>
              </p:cNvSpPr>
              <p:nvPr/>
            </p:nvSpPr>
            <p:spPr bwMode="auto">
              <a:xfrm>
                <a:off x="2399790" y="2200497"/>
                <a:ext cx="224013" cy="226741"/>
              </a:xfrm>
              <a:custGeom>
                <a:avLst/>
                <a:gdLst>
                  <a:gd name="T0" fmla="*/ 2147483647 w 310"/>
                  <a:gd name="T1" fmla="*/ 2147483647 h 652"/>
                  <a:gd name="T2" fmla="*/ 0 w 310"/>
                  <a:gd name="T3" fmla="*/ 2147483647 h 652"/>
                  <a:gd name="T4" fmla="*/ 2147483647 w 310"/>
                  <a:gd name="T5" fmla="*/ 2147483647 h 652"/>
                  <a:gd name="T6" fmla="*/ 2147483647 w 310"/>
                  <a:gd name="T7" fmla="*/ 2147483647 h 652"/>
                  <a:gd name="T8" fmla="*/ 2147483647 w 310"/>
                  <a:gd name="T9" fmla="*/ 2147483647 h 652"/>
                  <a:gd name="T10" fmla="*/ 2147483647 w 310"/>
                  <a:gd name="T11" fmla="*/ 2147483647 h 652"/>
                  <a:gd name="T12" fmla="*/ 2147483647 w 310"/>
                  <a:gd name="T13" fmla="*/ 2147483647 h 652"/>
                  <a:gd name="T14" fmla="*/ 2147483647 w 310"/>
                  <a:gd name="T15" fmla="*/ 2147483647 h 652"/>
                  <a:gd name="T16" fmla="*/ 2147483647 w 310"/>
                  <a:gd name="T17" fmla="*/ 2147483647 h 652"/>
                  <a:gd name="T18" fmla="*/ 2147483647 w 310"/>
                  <a:gd name="T19" fmla="*/ 2147483647 h 652"/>
                  <a:gd name="T20" fmla="*/ 2147483647 w 310"/>
                  <a:gd name="T21" fmla="*/ 2147483647 h 652"/>
                  <a:gd name="T22" fmla="*/ 2147483647 w 310"/>
                  <a:gd name="T23" fmla="*/ 2147483647 h 652"/>
                  <a:gd name="T24" fmla="*/ 2147483647 w 310"/>
                  <a:gd name="T25" fmla="*/ 2147483647 h 652"/>
                  <a:gd name="T26" fmla="*/ 2147483647 w 310"/>
                  <a:gd name="T27" fmla="*/ 2147483647 h 652"/>
                  <a:gd name="T28" fmla="*/ 2147483647 w 310"/>
                  <a:gd name="T29" fmla="*/ 2147483647 h 652"/>
                  <a:gd name="T30" fmla="*/ 2147483647 w 310"/>
                  <a:gd name="T31" fmla="*/ 2147483647 h 652"/>
                  <a:gd name="T32" fmla="*/ 2147483647 w 310"/>
                  <a:gd name="T33" fmla="*/ 2147483647 h 652"/>
                  <a:gd name="T34" fmla="*/ 2147483647 w 310"/>
                  <a:gd name="T35" fmla="*/ 2147483647 h 652"/>
                  <a:gd name="T36" fmla="*/ 2147483647 w 310"/>
                  <a:gd name="T37" fmla="*/ 2147483647 h 652"/>
                  <a:gd name="T38" fmla="*/ 2147483647 w 310"/>
                  <a:gd name="T39" fmla="*/ 2147483647 h 652"/>
                  <a:gd name="T40" fmla="*/ 2147483647 w 310"/>
                  <a:gd name="T41" fmla="*/ 2147483647 h 652"/>
                  <a:gd name="T42" fmla="*/ 2147483647 w 310"/>
                  <a:gd name="T43" fmla="*/ 2147483647 h 652"/>
                  <a:gd name="T44" fmla="*/ 2147483647 w 310"/>
                  <a:gd name="T45" fmla="*/ 2147483647 h 652"/>
                  <a:gd name="T46" fmla="*/ 2147483647 w 310"/>
                  <a:gd name="T47" fmla="*/ 2147483647 h 652"/>
                  <a:gd name="T48" fmla="*/ 2147483647 w 310"/>
                  <a:gd name="T49" fmla="*/ 2147483647 h 652"/>
                  <a:gd name="T50" fmla="*/ 2147483647 w 310"/>
                  <a:gd name="T51" fmla="*/ 2147483647 h 652"/>
                  <a:gd name="T52" fmla="*/ 2147483647 w 310"/>
                  <a:gd name="T53" fmla="*/ 2147483647 h 652"/>
                  <a:gd name="T54" fmla="*/ 2147483647 w 310"/>
                  <a:gd name="T55" fmla="*/ 2147483647 h 652"/>
                  <a:gd name="T56" fmla="*/ 2147483647 w 310"/>
                  <a:gd name="T57" fmla="*/ 2147483647 h 652"/>
                  <a:gd name="T58" fmla="*/ 2147483647 w 310"/>
                  <a:gd name="T59" fmla="*/ 2147483647 h 652"/>
                  <a:gd name="T60" fmla="*/ 2147483647 w 310"/>
                  <a:gd name="T61" fmla="*/ 2147483647 h 652"/>
                  <a:gd name="T62" fmla="*/ 2147483647 w 310"/>
                  <a:gd name="T63" fmla="*/ 2147483647 h 652"/>
                  <a:gd name="T64" fmla="*/ 2147483647 w 310"/>
                  <a:gd name="T65" fmla="*/ 2147483647 h 652"/>
                  <a:gd name="T66" fmla="*/ 2147483647 w 310"/>
                  <a:gd name="T67" fmla="*/ 2147483647 h 652"/>
                  <a:gd name="T68" fmla="*/ 2147483647 w 310"/>
                  <a:gd name="T69" fmla="*/ 2147483647 h 652"/>
                  <a:gd name="T70" fmla="*/ 2147483647 w 310"/>
                  <a:gd name="T71" fmla="*/ 2147483647 h 652"/>
                  <a:gd name="T72" fmla="*/ 2147483647 w 310"/>
                  <a:gd name="T73" fmla="*/ 2147483647 h 652"/>
                  <a:gd name="T74" fmla="*/ 2147483647 w 310"/>
                  <a:gd name="T75" fmla="*/ 2147483647 h 652"/>
                  <a:gd name="T76" fmla="*/ 2147483647 w 310"/>
                  <a:gd name="T77" fmla="*/ 2147483647 h 652"/>
                  <a:gd name="T78" fmla="*/ 2147483647 w 310"/>
                  <a:gd name="T79" fmla="*/ 2147483647 h 652"/>
                  <a:gd name="T80" fmla="*/ 2147483647 w 310"/>
                  <a:gd name="T81" fmla="*/ 2147483647 h 652"/>
                  <a:gd name="T82" fmla="*/ 2147483647 w 310"/>
                  <a:gd name="T83" fmla="*/ 2147483647 h 652"/>
                  <a:gd name="T84" fmla="*/ 2147483647 w 310"/>
                  <a:gd name="T85" fmla="*/ 2147483647 h 652"/>
                  <a:gd name="T86" fmla="*/ 2147483647 w 310"/>
                  <a:gd name="T87" fmla="*/ 2147483647 h 652"/>
                  <a:gd name="T88" fmla="*/ 2147483647 w 310"/>
                  <a:gd name="T89" fmla="*/ 2147483647 h 652"/>
                  <a:gd name="T90" fmla="*/ 2147483647 w 310"/>
                  <a:gd name="T91" fmla="*/ 2147483647 h 652"/>
                  <a:gd name="T92" fmla="*/ 2147483647 w 310"/>
                  <a:gd name="T93" fmla="*/ 2147483647 h 652"/>
                  <a:gd name="T94" fmla="*/ 2147483647 w 310"/>
                  <a:gd name="T95" fmla="*/ 2147483647 h 652"/>
                  <a:gd name="T96" fmla="*/ 2147483647 w 310"/>
                  <a:gd name="T97" fmla="*/ 2147483647 h 652"/>
                  <a:gd name="T98" fmla="*/ 2147483647 w 310"/>
                  <a:gd name="T99" fmla="*/ 2147483647 h 652"/>
                  <a:gd name="T100" fmla="*/ 2147483647 w 310"/>
                  <a:gd name="T101" fmla="*/ 2147483647 h 652"/>
                  <a:gd name="T102" fmla="*/ 2147483647 w 310"/>
                  <a:gd name="T103" fmla="*/ 2147483647 h 6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10"/>
                  <a:gd name="T157" fmla="*/ 0 h 652"/>
                  <a:gd name="T158" fmla="*/ 310 w 310"/>
                  <a:gd name="T159" fmla="*/ 652 h 6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10" h="652">
                    <a:moveTo>
                      <a:pt x="3" y="2"/>
                    </a:moveTo>
                    <a:lnTo>
                      <a:pt x="12" y="30"/>
                    </a:lnTo>
                    <a:lnTo>
                      <a:pt x="10" y="32"/>
                    </a:lnTo>
                    <a:lnTo>
                      <a:pt x="9" y="32"/>
                    </a:lnTo>
                    <a:lnTo>
                      <a:pt x="7" y="30"/>
                    </a:lnTo>
                    <a:lnTo>
                      <a:pt x="0" y="2"/>
                    </a:lnTo>
                    <a:lnTo>
                      <a:pt x="1" y="0"/>
                    </a:lnTo>
                    <a:lnTo>
                      <a:pt x="3" y="2"/>
                    </a:lnTo>
                    <a:close/>
                    <a:moveTo>
                      <a:pt x="17" y="49"/>
                    </a:moveTo>
                    <a:lnTo>
                      <a:pt x="21" y="65"/>
                    </a:lnTo>
                    <a:lnTo>
                      <a:pt x="26" y="78"/>
                    </a:lnTo>
                    <a:lnTo>
                      <a:pt x="24" y="81"/>
                    </a:lnTo>
                    <a:lnTo>
                      <a:pt x="21" y="79"/>
                    </a:lnTo>
                    <a:lnTo>
                      <a:pt x="17" y="67"/>
                    </a:lnTo>
                    <a:lnTo>
                      <a:pt x="14" y="51"/>
                    </a:lnTo>
                    <a:lnTo>
                      <a:pt x="15" y="48"/>
                    </a:lnTo>
                    <a:lnTo>
                      <a:pt x="17" y="49"/>
                    </a:lnTo>
                    <a:close/>
                    <a:moveTo>
                      <a:pt x="30" y="98"/>
                    </a:moveTo>
                    <a:lnTo>
                      <a:pt x="40" y="125"/>
                    </a:lnTo>
                    <a:lnTo>
                      <a:pt x="40" y="127"/>
                    </a:lnTo>
                    <a:lnTo>
                      <a:pt x="38" y="128"/>
                    </a:lnTo>
                    <a:lnTo>
                      <a:pt x="36" y="128"/>
                    </a:lnTo>
                    <a:lnTo>
                      <a:pt x="36" y="127"/>
                    </a:lnTo>
                    <a:lnTo>
                      <a:pt x="27" y="98"/>
                    </a:lnTo>
                    <a:lnTo>
                      <a:pt x="27" y="97"/>
                    </a:lnTo>
                    <a:lnTo>
                      <a:pt x="29" y="97"/>
                    </a:lnTo>
                    <a:lnTo>
                      <a:pt x="30" y="98"/>
                    </a:lnTo>
                    <a:close/>
                    <a:moveTo>
                      <a:pt x="46" y="146"/>
                    </a:moveTo>
                    <a:lnTo>
                      <a:pt x="55" y="173"/>
                    </a:lnTo>
                    <a:lnTo>
                      <a:pt x="53" y="176"/>
                    </a:lnTo>
                    <a:lnTo>
                      <a:pt x="52" y="174"/>
                    </a:lnTo>
                    <a:lnTo>
                      <a:pt x="43" y="147"/>
                    </a:lnTo>
                    <a:lnTo>
                      <a:pt x="44" y="144"/>
                    </a:lnTo>
                    <a:lnTo>
                      <a:pt x="46" y="146"/>
                    </a:lnTo>
                    <a:close/>
                    <a:moveTo>
                      <a:pt x="62" y="193"/>
                    </a:moveTo>
                    <a:lnTo>
                      <a:pt x="70" y="217"/>
                    </a:lnTo>
                    <a:lnTo>
                      <a:pt x="72" y="220"/>
                    </a:lnTo>
                    <a:lnTo>
                      <a:pt x="70" y="223"/>
                    </a:lnTo>
                    <a:lnTo>
                      <a:pt x="67" y="222"/>
                    </a:lnTo>
                    <a:lnTo>
                      <a:pt x="66" y="218"/>
                    </a:lnTo>
                    <a:lnTo>
                      <a:pt x="58" y="195"/>
                    </a:lnTo>
                    <a:lnTo>
                      <a:pt x="59" y="192"/>
                    </a:lnTo>
                    <a:lnTo>
                      <a:pt x="62" y="193"/>
                    </a:lnTo>
                    <a:close/>
                    <a:moveTo>
                      <a:pt x="78" y="239"/>
                    </a:moveTo>
                    <a:lnTo>
                      <a:pt x="81" y="245"/>
                    </a:lnTo>
                    <a:lnTo>
                      <a:pt x="88" y="267"/>
                    </a:lnTo>
                    <a:lnTo>
                      <a:pt x="87" y="269"/>
                    </a:lnTo>
                    <a:lnTo>
                      <a:pt x="85" y="269"/>
                    </a:lnTo>
                    <a:lnTo>
                      <a:pt x="76" y="247"/>
                    </a:lnTo>
                    <a:lnTo>
                      <a:pt x="75" y="241"/>
                    </a:lnTo>
                    <a:lnTo>
                      <a:pt x="76" y="239"/>
                    </a:lnTo>
                    <a:lnTo>
                      <a:pt x="78" y="239"/>
                    </a:lnTo>
                    <a:close/>
                    <a:moveTo>
                      <a:pt x="96" y="286"/>
                    </a:moveTo>
                    <a:lnTo>
                      <a:pt x="101" y="301"/>
                    </a:lnTo>
                    <a:lnTo>
                      <a:pt x="107" y="313"/>
                    </a:lnTo>
                    <a:lnTo>
                      <a:pt x="105" y="316"/>
                    </a:lnTo>
                    <a:lnTo>
                      <a:pt x="102" y="315"/>
                    </a:lnTo>
                    <a:lnTo>
                      <a:pt x="98" y="302"/>
                    </a:lnTo>
                    <a:lnTo>
                      <a:pt x="92" y="288"/>
                    </a:lnTo>
                    <a:lnTo>
                      <a:pt x="93" y="285"/>
                    </a:lnTo>
                    <a:lnTo>
                      <a:pt x="95" y="285"/>
                    </a:lnTo>
                    <a:lnTo>
                      <a:pt x="96" y="286"/>
                    </a:lnTo>
                    <a:close/>
                    <a:moveTo>
                      <a:pt x="114" y="332"/>
                    </a:moveTo>
                    <a:lnTo>
                      <a:pt x="124" y="353"/>
                    </a:lnTo>
                    <a:lnTo>
                      <a:pt x="125" y="359"/>
                    </a:lnTo>
                    <a:lnTo>
                      <a:pt x="125" y="362"/>
                    </a:lnTo>
                    <a:lnTo>
                      <a:pt x="122" y="361"/>
                    </a:lnTo>
                    <a:lnTo>
                      <a:pt x="119" y="354"/>
                    </a:lnTo>
                    <a:lnTo>
                      <a:pt x="111" y="334"/>
                    </a:lnTo>
                    <a:lnTo>
                      <a:pt x="111" y="332"/>
                    </a:lnTo>
                    <a:lnTo>
                      <a:pt x="114" y="332"/>
                    </a:lnTo>
                    <a:close/>
                    <a:moveTo>
                      <a:pt x="134" y="378"/>
                    </a:moveTo>
                    <a:lnTo>
                      <a:pt x="145" y="403"/>
                    </a:lnTo>
                    <a:lnTo>
                      <a:pt x="145" y="405"/>
                    </a:lnTo>
                    <a:lnTo>
                      <a:pt x="145" y="408"/>
                    </a:lnTo>
                    <a:lnTo>
                      <a:pt x="142" y="407"/>
                    </a:lnTo>
                    <a:lnTo>
                      <a:pt x="140" y="405"/>
                    </a:lnTo>
                    <a:lnTo>
                      <a:pt x="130" y="380"/>
                    </a:lnTo>
                    <a:lnTo>
                      <a:pt x="131" y="378"/>
                    </a:lnTo>
                    <a:lnTo>
                      <a:pt x="134" y="378"/>
                    </a:lnTo>
                    <a:close/>
                    <a:moveTo>
                      <a:pt x="154" y="424"/>
                    </a:moveTo>
                    <a:lnTo>
                      <a:pt x="156" y="426"/>
                    </a:lnTo>
                    <a:lnTo>
                      <a:pt x="166" y="449"/>
                    </a:lnTo>
                    <a:lnTo>
                      <a:pt x="166" y="452"/>
                    </a:lnTo>
                    <a:lnTo>
                      <a:pt x="163" y="452"/>
                    </a:lnTo>
                    <a:lnTo>
                      <a:pt x="163" y="451"/>
                    </a:lnTo>
                    <a:lnTo>
                      <a:pt x="153" y="429"/>
                    </a:lnTo>
                    <a:lnTo>
                      <a:pt x="151" y="426"/>
                    </a:lnTo>
                    <a:lnTo>
                      <a:pt x="151" y="422"/>
                    </a:lnTo>
                    <a:lnTo>
                      <a:pt x="154" y="424"/>
                    </a:lnTo>
                    <a:close/>
                    <a:moveTo>
                      <a:pt x="177" y="468"/>
                    </a:moveTo>
                    <a:lnTo>
                      <a:pt x="177" y="471"/>
                    </a:lnTo>
                    <a:lnTo>
                      <a:pt x="188" y="492"/>
                    </a:lnTo>
                    <a:lnTo>
                      <a:pt x="189" y="494"/>
                    </a:lnTo>
                    <a:lnTo>
                      <a:pt x="189" y="497"/>
                    </a:lnTo>
                    <a:lnTo>
                      <a:pt x="186" y="497"/>
                    </a:lnTo>
                    <a:lnTo>
                      <a:pt x="185" y="494"/>
                    </a:lnTo>
                    <a:lnTo>
                      <a:pt x="174" y="473"/>
                    </a:lnTo>
                    <a:lnTo>
                      <a:pt x="173" y="470"/>
                    </a:lnTo>
                    <a:lnTo>
                      <a:pt x="174" y="468"/>
                    </a:lnTo>
                    <a:lnTo>
                      <a:pt x="177" y="468"/>
                    </a:lnTo>
                    <a:close/>
                    <a:moveTo>
                      <a:pt x="200" y="513"/>
                    </a:moveTo>
                    <a:lnTo>
                      <a:pt x="211" y="530"/>
                    </a:lnTo>
                    <a:lnTo>
                      <a:pt x="215" y="538"/>
                    </a:lnTo>
                    <a:lnTo>
                      <a:pt x="214" y="539"/>
                    </a:lnTo>
                    <a:lnTo>
                      <a:pt x="211" y="539"/>
                    </a:lnTo>
                    <a:lnTo>
                      <a:pt x="206" y="532"/>
                    </a:lnTo>
                    <a:lnTo>
                      <a:pt x="197" y="514"/>
                    </a:lnTo>
                    <a:lnTo>
                      <a:pt x="197" y="511"/>
                    </a:lnTo>
                    <a:lnTo>
                      <a:pt x="200" y="513"/>
                    </a:lnTo>
                    <a:close/>
                    <a:moveTo>
                      <a:pt x="226" y="555"/>
                    </a:moveTo>
                    <a:lnTo>
                      <a:pt x="232" y="563"/>
                    </a:lnTo>
                    <a:lnTo>
                      <a:pt x="241" y="579"/>
                    </a:lnTo>
                    <a:lnTo>
                      <a:pt x="241" y="582"/>
                    </a:lnTo>
                    <a:lnTo>
                      <a:pt x="238" y="581"/>
                    </a:lnTo>
                    <a:lnTo>
                      <a:pt x="228" y="566"/>
                    </a:lnTo>
                    <a:lnTo>
                      <a:pt x="223" y="557"/>
                    </a:lnTo>
                    <a:lnTo>
                      <a:pt x="223" y="554"/>
                    </a:lnTo>
                    <a:lnTo>
                      <a:pt x="226" y="555"/>
                    </a:lnTo>
                    <a:close/>
                    <a:moveTo>
                      <a:pt x="254" y="595"/>
                    </a:moveTo>
                    <a:lnTo>
                      <a:pt x="263" y="606"/>
                    </a:lnTo>
                    <a:lnTo>
                      <a:pt x="272" y="617"/>
                    </a:lnTo>
                    <a:lnTo>
                      <a:pt x="272" y="620"/>
                    </a:lnTo>
                    <a:lnTo>
                      <a:pt x="271" y="620"/>
                    </a:lnTo>
                    <a:lnTo>
                      <a:pt x="260" y="607"/>
                    </a:lnTo>
                    <a:lnTo>
                      <a:pt x="251" y="598"/>
                    </a:lnTo>
                    <a:lnTo>
                      <a:pt x="252" y="595"/>
                    </a:lnTo>
                    <a:lnTo>
                      <a:pt x="254" y="595"/>
                    </a:lnTo>
                    <a:close/>
                    <a:moveTo>
                      <a:pt x="287" y="631"/>
                    </a:moveTo>
                    <a:lnTo>
                      <a:pt x="292" y="636"/>
                    </a:lnTo>
                    <a:lnTo>
                      <a:pt x="301" y="642"/>
                    </a:lnTo>
                    <a:lnTo>
                      <a:pt x="310" y="649"/>
                    </a:lnTo>
                    <a:lnTo>
                      <a:pt x="310" y="652"/>
                    </a:lnTo>
                    <a:lnTo>
                      <a:pt x="307" y="652"/>
                    </a:lnTo>
                    <a:lnTo>
                      <a:pt x="300" y="645"/>
                    </a:lnTo>
                    <a:lnTo>
                      <a:pt x="289" y="639"/>
                    </a:lnTo>
                    <a:lnTo>
                      <a:pt x="284" y="634"/>
                    </a:lnTo>
                    <a:lnTo>
                      <a:pt x="284" y="631"/>
                    </a:lnTo>
                    <a:lnTo>
                      <a:pt x="287" y="631"/>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516" name="未知"/>
              <p:cNvSpPr>
                <a:spLocks noEditPoints="1"/>
              </p:cNvSpPr>
              <p:nvPr/>
            </p:nvSpPr>
            <p:spPr bwMode="auto">
              <a:xfrm>
                <a:off x="2095772" y="2200497"/>
                <a:ext cx="224013" cy="226741"/>
              </a:xfrm>
              <a:custGeom>
                <a:avLst/>
                <a:gdLst>
                  <a:gd name="T0" fmla="*/ 2147483647 w 311"/>
                  <a:gd name="T1" fmla="*/ 2147483647 h 652"/>
                  <a:gd name="T2" fmla="*/ 0 w 311"/>
                  <a:gd name="T3" fmla="*/ 2147483647 h 652"/>
                  <a:gd name="T4" fmla="*/ 2147483647 w 311"/>
                  <a:gd name="T5" fmla="*/ 2147483647 h 652"/>
                  <a:gd name="T6" fmla="*/ 2147483647 w 311"/>
                  <a:gd name="T7" fmla="*/ 2147483647 h 652"/>
                  <a:gd name="T8" fmla="*/ 2147483647 w 311"/>
                  <a:gd name="T9" fmla="*/ 2147483647 h 652"/>
                  <a:gd name="T10" fmla="*/ 2147483647 w 311"/>
                  <a:gd name="T11" fmla="*/ 2147483647 h 652"/>
                  <a:gd name="T12" fmla="*/ 2147483647 w 311"/>
                  <a:gd name="T13" fmla="*/ 2147483647 h 652"/>
                  <a:gd name="T14" fmla="*/ 2147483647 w 311"/>
                  <a:gd name="T15" fmla="*/ 2147483647 h 652"/>
                  <a:gd name="T16" fmla="*/ 2147483647 w 311"/>
                  <a:gd name="T17" fmla="*/ 2147483647 h 652"/>
                  <a:gd name="T18" fmla="*/ 2147483647 w 311"/>
                  <a:gd name="T19" fmla="*/ 2147483647 h 652"/>
                  <a:gd name="T20" fmla="*/ 2147483647 w 311"/>
                  <a:gd name="T21" fmla="*/ 2147483647 h 652"/>
                  <a:gd name="T22" fmla="*/ 2147483647 w 311"/>
                  <a:gd name="T23" fmla="*/ 2147483647 h 652"/>
                  <a:gd name="T24" fmla="*/ 2147483647 w 311"/>
                  <a:gd name="T25" fmla="*/ 2147483647 h 652"/>
                  <a:gd name="T26" fmla="*/ 2147483647 w 311"/>
                  <a:gd name="T27" fmla="*/ 2147483647 h 652"/>
                  <a:gd name="T28" fmla="*/ 2147483647 w 311"/>
                  <a:gd name="T29" fmla="*/ 2147483647 h 652"/>
                  <a:gd name="T30" fmla="*/ 2147483647 w 311"/>
                  <a:gd name="T31" fmla="*/ 2147483647 h 652"/>
                  <a:gd name="T32" fmla="*/ 2147483647 w 311"/>
                  <a:gd name="T33" fmla="*/ 2147483647 h 652"/>
                  <a:gd name="T34" fmla="*/ 2147483647 w 311"/>
                  <a:gd name="T35" fmla="*/ 2147483647 h 652"/>
                  <a:gd name="T36" fmla="*/ 2147483647 w 311"/>
                  <a:gd name="T37" fmla="*/ 2147483647 h 652"/>
                  <a:gd name="T38" fmla="*/ 2147483647 w 311"/>
                  <a:gd name="T39" fmla="*/ 2147483647 h 652"/>
                  <a:gd name="T40" fmla="*/ 2147483647 w 311"/>
                  <a:gd name="T41" fmla="*/ 2147483647 h 652"/>
                  <a:gd name="T42" fmla="*/ 2147483647 w 311"/>
                  <a:gd name="T43" fmla="*/ 2147483647 h 652"/>
                  <a:gd name="T44" fmla="*/ 2147483647 w 311"/>
                  <a:gd name="T45" fmla="*/ 2147483647 h 652"/>
                  <a:gd name="T46" fmla="*/ 2147483647 w 311"/>
                  <a:gd name="T47" fmla="*/ 2147483647 h 652"/>
                  <a:gd name="T48" fmla="*/ 2147483647 w 311"/>
                  <a:gd name="T49" fmla="*/ 2147483647 h 652"/>
                  <a:gd name="T50" fmla="*/ 2147483647 w 311"/>
                  <a:gd name="T51" fmla="*/ 2147483647 h 652"/>
                  <a:gd name="T52" fmla="*/ 2147483647 w 311"/>
                  <a:gd name="T53" fmla="*/ 2147483647 h 652"/>
                  <a:gd name="T54" fmla="*/ 2147483647 w 311"/>
                  <a:gd name="T55" fmla="*/ 2147483647 h 652"/>
                  <a:gd name="T56" fmla="*/ 2147483647 w 311"/>
                  <a:gd name="T57" fmla="*/ 2147483647 h 652"/>
                  <a:gd name="T58" fmla="*/ 2147483647 w 311"/>
                  <a:gd name="T59" fmla="*/ 2147483647 h 652"/>
                  <a:gd name="T60" fmla="*/ 2147483647 w 311"/>
                  <a:gd name="T61" fmla="*/ 2147483647 h 652"/>
                  <a:gd name="T62" fmla="*/ 2147483647 w 311"/>
                  <a:gd name="T63" fmla="*/ 2147483647 h 652"/>
                  <a:gd name="T64" fmla="*/ 2147483647 w 311"/>
                  <a:gd name="T65" fmla="*/ 2147483647 h 652"/>
                  <a:gd name="T66" fmla="*/ 2147483647 w 311"/>
                  <a:gd name="T67" fmla="*/ 2147483647 h 652"/>
                  <a:gd name="T68" fmla="*/ 2147483647 w 311"/>
                  <a:gd name="T69" fmla="*/ 2147483647 h 652"/>
                  <a:gd name="T70" fmla="*/ 2147483647 w 311"/>
                  <a:gd name="T71" fmla="*/ 2147483647 h 652"/>
                  <a:gd name="T72" fmla="*/ 2147483647 w 311"/>
                  <a:gd name="T73" fmla="*/ 2147483647 h 652"/>
                  <a:gd name="T74" fmla="*/ 2147483647 w 311"/>
                  <a:gd name="T75" fmla="*/ 2147483647 h 652"/>
                  <a:gd name="T76" fmla="*/ 2147483647 w 311"/>
                  <a:gd name="T77" fmla="*/ 2147483647 h 652"/>
                  <a:gd name="T78" fmla="*/ 2147483647 w 311"/>
                  <a:gd name="T79" fmla="*/ 2147483647 h 652"/>
                  <a:gd name="T80" fmla="*/ 2147483647 w 311"/>
                  <a:gd name="T81" fmla="*/ 2147483647 h 652"/>
                  <a:gd name="T82" fmla="*/ 2147483647 w 311"/>
                  <a:gd name="T83" fmla="*/ 2147483647 h 652"/>
                  <a:gd name="T84" fmla="*/ 2147483647 w 311"/>
                  <a:gd name="T85" fmla="*/ 2147483647 h 652"/>
                  <a:gd name="T86" fmla="*/ 2147483647 w 311"/>
                  <a:gd name="T87" fmla="*/ 2147483647 h 652"/>
                  <a:gd name="T88" fmla="*/ 2147483647 w 311"/>
                  <a:gd name="T89" fmla="*/ 2147483647 h 652"/>
                  <a:gd name="T90" fmla="*/ 2147483647 w 311"/>
                  <a:gd name="T91" fmla="*/ 2147483647 h 652"/>
                  <a:gd name="T92" fmla="*/ 2147483647 w 311"/>
                  <a:gd name="T93" fmla="*/ 2147483647 h 652"/>
                  <a:gd name="T94" fmla="*/ 2147483647 w 311"/>
                  <a:gd name="T95" fmla="*/ 2147483647 h 652"/>
                  <a:gd name="T96" fmla="*/ 2147483647 w 311"/>
                  <a:gd name="T97" fmla="*/ 2147483647 h 652"/>
                  <a:gd name="T98" fmla="*/ 2147483647 w 311"/>
                  <a:gd name="T99" fmla="*/ 2147483647 h 652"/>
                  <a:gd name="T100" fmla="*/ 2147483647 w 311"/>
                  <a:gd name="T101" fmla="*/ 2147483647 h 652"/>
                  <a:gd name="T102" fmla="*/ 2147483647 w 311"/>
                  <a:gd name="T103" fmla="*/ 2147483647 h 6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11"/>
                  <a:gd name="T157" fmla="*/ 0 h 652"/>
                  <a:gd name="T158" fmla="*/ 311 w 311"/>
                  <a:gd name="T159" fmla="*/ 652 h 6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11" h="652">
                    <a:moveTo>
                      <a:pt x="3" y="2"/>
                    </a:moveTo>
                    <a:lnTo>
                      <a:pt x="13" y="30"/>
                    </a:lnTo>
                    <a:lnTo>
                      <a:pt x="11" y="32"/>
                    </a:lnTo>
                    <a:lnTo>
                      <a:pt x="10" y="32"/>
                    </a:lnTo>
                    <a:lnTo>
                      <a:pt x="8" y="30"/>
                    </a:lnTo>
                    <a:lnTo>
                      <a:pt x="0" y="2"/>
                    </a:lnTo>
                    <a:lnTo>
                      <a:pt x="2" y="0"/>
                    </a:lnTo>
                    <a:lnTo>
                      <a:pt x="3" y="2"/>
                    </a:lnTo>
                    <a:close/>
                    <a:moveTo>
                      <a:pt x="17" y="49"/>
                    </a:moveTo>
                    <a:lnTo>
                      <a:pt x="22" y="65"/>
                    </a:lnTo>
                    <a:lnTo>
                      <a:pt x="26" y="78"/>
                    </a:lnTo>
                    <a:lnTo>
                      <a:pt x="25" y="81"/>
                    </a:lnTo>
                    <a:lnTo>
                      <a:pt x="22" y="79"/>
                    </a:lnTo>
                    <a:lnTo>
                      <a:pt x="17" y="67"/>
                    </a:lnTo>
                    <a:lnTo>
                      <a:pt x="14" y="51"/>
                    </a:lnTo>
                    <a:lnTo>
                      <a:pt x="16" y="48"/>
                    </a:lnTo>
                    <a:lnTo>
                      <a:pt x="17" y="49"/>
                    </a:lnTo>
                    <a:close/>
                    <a:moveTo>
                      <a:pt x="31" y="98"/>
                    </a:moveTo>
                    <a:lnTo>
                      <a:pt x="40" y="125"/>
                    </a:lnTo>
                    <a:lnTo>
                      <a:pt x="40" y="127"/>
                    </a:lnTo>
                    <a:lnTo>
                      <a:pt x="39" y="128"/>
                    </a:lnTo>
                    <a:lnTo>
                      <a:pt x="37" y="128"/>
                    </a:lnTo>
                    <a:lnTo>
                      <a:pt x="37" y="127"/>
                    </a:lnTo>
                    <a:lnTo>
                      <a:pt x="28" y="98"/>
                    </a:lnTo>
                    <a:lnTo>
                      <a:pt x="28" y="97"/>
                    </a:lnTo>
                    <a:lnTo>
                      <a:pt x="29" y="97"/>
                    </a:lnTo>
                    <a:lnTo>
                      <a:pt x="31" y="98"/>
                    </a:lnTo>
                    <a:close/>
                    <a:moveTo>
                      <a:pt x="46" y="146"/>
                    </a:moveTo>
                    <a:lnTo>
                      <a:pt x="55" y="173"/>
                    </a:lnTo>
                    <a:lnTo>
                      <a:pt x="54" y="176"/>
                    </a:lnTo>
                    <a:lnTo>
                      <a:pt x="52" y="174"/>
                    </a:lnTo>
                    <a:lnTo>
                      <a:pt x="43" y="147"/>
                    </a:lnTo>
                    <a:lnTo>
                      <a:pt x="45" y="144"/>
                    </a:lnTo>
                    <a:lnTo>
                      <a:pt x="46" y="146"/>
                    </a:lnTo>
                    <a:close/>
                    <a:moveTo>
                      <a:pt x="62" y="193"/>
                    </a:moveTo>
                    <a:lnTo>
                      <a:pt x="71" y="217"/>
                    </a:lnTo>
                    <a:lnTo>
                      <a:pt x="72" y="220"/>
                    </a:lnTo>
                    <a:lnTo>
                      <a:pt x="71" y="223"/>
                    </a:lnTo>
                    <a:lnTo>
                      <a:pt x="68" y="222"/>
                    </a:lnTo>
                    <a:lnTo>
                      <a:pt x="66" y="218"/>
                    </a:lnTo>
                    <a:lnTo>
                      <a:pt x="59" y="195"/>
                    </a:lnTo>
                    <a:lnTo>
                      <a:pt x="60" y="192"/>
                    </a:lnTo>
                    <a:lnTo>
                      <a:pt x="62" y="193"/>
                    </a:lnTo>
                    <a:close/>
                    <a:moveTo>
                      <a:pt x="78" y="239"/>
                    </a:moveTo>
                    <a:lnTo>
                      <a:pt x="81" y="245"/>
                    </a:lnTo>
                    <a:lnTo>
                      <a:pt x="89" y="267"/>
                    </a:lnTo>
                    <a:lnTo>
                      <a:pt x="88" y="269"/>
                    </a:lnTo>
                    <a:lnTo>
                      <a:pt x="86" y="269"/>
                    </a:lnTo>
                    <a:lnTo>
                      <a:pt x="77" y="247"/>
                    </a:lnTo>
                    <a:lnTo>
                      <a:pt x="75" y="241"/>
                    </a:lnTo>
                    <a:lnTo>
                      <a:pt x="77" y="239"/>
                    </a:lnTo>
                    <a:lnTo>
                      <a:pt x="78" y="239"/>
                    </a:lnTo>
                    <a:close/>
                    <a:moveTo>
                      <a:pt x="97" y="286"/>
                    </a:moveTo>
                    <a:lnTo>
                      <a:pt x="101" y="301"/>
                    </a:lnTo>
                    <a:lnTo>
                      <a:pt x="108" y="313"/>
                    </a:lnTo>
                    <a:lnTo>
                      <a:pt x="106" y="316"/>
                    </a:lnTo>
                    <a:lnTo>
                      <a:pt x="103" y="315"/>
                    </a:lnTo>
                    <a:lnTo>
                      <a:pt x="98" y="302"/>
                    </a:lnTo>
                    <a:lnTo>
                      <a:pt x="92" y="288"/>
                    </a:lnTo>
                    <a:lnTo>
                      <a:pt x="94" y="285"/>
                    </a:lnTo>
                    <a:lnTo>
                      <a:pt x="97" y="286"/>
                    </a:lnTo>
                    <a:close/>
                    <a:moveTo>
                      <a:pt x="115" y="332"/>
                    </a:moveTo>
                    <a:lnTo>
                      <a:pt x="123" y="353"/>
                    </a:lnTo>
                    <a:lnTo>
                      <a:pt x="126" y="359"/>
                    </a:lnTo>
                    <a:lnTo>
                      <a:pt x="126" y="362"/>
                    </a:lnTo>
                    <a:lnTo>
                      <a:pt x="123" y="361"/>
                    </a:lnTo>
                    <a:lnTo>
                      <a:pt x="120" y="354"/>
                    </a:lnTo>
                    <a:lnTo>
                      <a:pt x="111" y="334"/>
                    </a:lnTo>
                    <a:lnTo>
                      <a:pt x="112" y="332"/>
                    </a:lnTo>
                    <a:lnTo>
                      <a:pt x="115" y="332"/>
                    </a:lnTo>
                    <a:close/>
                    <a:moveTo>
                      <a:pt x="135" y="378"/>
                    </a:moveTo>
                    <a:lnTo>
                      <a:pt x="146" y="403"/>
                    </a:lnTo>
                    <a:lnTo>
                      <a:pt x="146" y="405"/>
                    </a:lnTo>
                    <a:lnTo>
                      <a:pt x="146" y="408"/>
                    </a:lnTo>
                    <a:lnTo>
                      <a:pt x="144" y="408"/>
                    </a:lnTo>
                    <a:lnTo>
                      <a:pt x="143" y="407"/>
                    </a:lnTo>
                    <a:lnTo>
                      <a:pt x="141" y="405"/>
                    </a:lnTo>
                    <a:lnTo>
                      <a:pt x="130" y="380"/>
                    </a:lnTo>
                    <a:lnTo>
                      <a:pt x="132" y="378"/>
                    </a:lnTo>
                    <a:lnTo>
                      <a:pt x="135" y="378"/>
                    </a:lnTo>
                    <a:close/>
                    <a:moveTo>
                      <a:pt x="155" y="424"/>
                    </a:moveTo>
                    <a:lnTo>
                      <a:pt x="156" y="426"/>
                    </a:lnTo>
                    <a:lnTo>
                      <a:pt x="167" y="449"/>
                    </a:lnTo>
                    <a:lnTo>
                      <a:pt x="167" y="452"/>
                    </a:lnTo>
                    <a:lnTo>
                      <a:pt x="164" y="452"/>
                    </a:lnTo>
                    <a:lnTo>
                      <a:pt x="164" y="451"/>
                    </a:lnTo>
                    <a:lnTo>
                      <a:pt x="153" y="429"/>
                    </a:lnTo>
                    <a:lnTo>
                      <a:pt x="152" y="426"/>
                    </a:lnTo>
                    <a:lnTo>
                      <a:pt x="152" y="422"/>
                    </a:lnTo>
                    <a:lnTo>
                      <a:pt x="155" y="424"/>
                    </a:lnTo>
                    <a:close/>
                    <a:moveTo>
                      <a:pt x="178" y="468"/>
                    </a:moveTo>
                    <a:lnTo>
                      <a:pt x="178" y="471"/>
                    </a:lnTo>
                    <a:lnTo>
                      <a:pt x="189" y="492"/>
                    </a:lnTo>
                    <a:lnTo>
                      <a:pt x="190" y="494"/>
                    </a:lnTo>
                    <a:lnTo>
                      <a:pt x="190" y="497"/>
                    </a:lnTo>
                    <a:lnTo>
                      <a:pt x="187" y="497"/>
                    </a:lnTo>
                    <a:lnTo>
                      <a:pt x="186" y="494"/>
                    </a:lnTo>
                    <a:lnTo>
                      <a:pt x="175" y="473"/>
                    </a:lnTo>
                    <a:lnTo>
                      <a:pt x="173" y="470"/>
                    </a:lnTo>
                    <a:lnTo>
                      <a:pt x="175" y="468"/>
                    </a:lnTo>
                    <a:lnTo>
                      <a:pt x="178" y="468"/>
                    </a:lnTo>
                    <a:close/>
                    <a:moveTo>
                      <a:pt x="201" y="513"/>
                    </a:moveTo>
                    <a:lnTo>
                      <a:pt x="212" y="530"/>
                    </a:lnTo>
                    <a:lnTo>
                      <a:pt x="216" y="538"/>
                    </a:lnTo>
                    <a:lnTo>
                      <a:pt x="215" y="539"/>
                    </a:lnTo>
                    <a:lnTo>
                      <a:pt x="212" y="539"/>
                    </a:lnTo>
                    <a:lnTo>
                      <a:pt x="207" y="532"/>
                    </a:lnTo>
                    <a:lnTo>
                      <a:pt x="198" y="514"/>
                    </a:lnTo>
                    <a:lnTo>
                      <a:pt x="198" y="511"/>
                    </a:lnTo>
                    <a:lnTo>
                      <a:pt x="201" y="513"/>
                    </a:lnTo>
                    <a:close/>
                    <a:moveTo>
                      <a:pt x="227" y="555"/>
                    </a:moveTo>
                    <a:lnTo>
                      <a:pt x="233" y="563"/>
                    </a:lnTo>
                    <a:lnTo>
                      <a:pt x="242" y="579"/>
                    </a:lnTo>
                    <a:lnTo>
                      <a:pt x="242" y="582"/>
                    </a:lnTo>
                    <a:lnTo>
                      <a:pt x="239" y="581"/>
                    </a:lnTo>
                    <a:lnTo>
                      <a:pt x="228" y="566"/>
                    </a:lnTo>
                    <a:lnTo>
                      <a:pt x="224" y="557"/>
                    </a:lnTo>
                    <a:lnTo>
                      <a:pt x="224" y="554"/>
                    </a:lnTo>
                    <a:lnTo>
                      <a:pt x="227" y="555"/>
                    </a:lnTo>
                    <a:close/>
                    <a:moveTo>
                      <a:pt x="254" y="595"/>
                    </a:moveTo>
                    <a:lnTo>
                      <a:pt x="264" y="606"/>
                    </a:lnTo>
                    <a:lnTo>
                      <a:pt x="273" y="617"/>
                    </a:lnTo>
                    <a:lnTo>
                      <a:pt x="273" y="620"/>
                    </a:lnTo>
                    <a:lnTo>
                      <a:pt x="271" y="620"/>
                    </a:lnTo>
                    <a:lnTo>
                      <a:pt x="270" y="620"/>
                    </a:lnTo>
                    <a:lnTo>
                      <a:pt x="260" y="607"/>
                    </a:lnTo>
                    <a:lnTo>
                      <a:pt x="251" y="598"/>
                    </a:lnTo>
                    <a:lnTo>
                      <a:pt x="253" y="595"/>
                    </a:lnTo>
                    <a:lnTo>
                      <a:pt x="254" y="595"/>
                    </a:lnTo>
                    <a:close/>
                    <a:moveTo>
                      <a:pt x="288" y="631"/>
                    </a:moveTo>
                    <a:lnTo>
                      <a:pt x="293" y="636"/>
                    </a:lnTo>
                    <a:lnTo>
                      <a:pt x="302" y="642"/>
                    </a:lnTo>
                    <a:lnTo>
                      <a:pt x="311" y="649"/>
                    </a:lnTo>
                    <a:lnTo>
                      <a:pt x="311" y="652"/>
                    </a:lnTo>
                    <a:lnTo>
                      <a:pt x="308" y="652"/>
                    </a:lnTo>
                    <a:lnTo>
                      <a:pt x="299" y="645"/>
                    </a:lnTo>
                    <a:lnTo>
                      <a:pt x="290" y="639"/>
                    </a:lnTo>
                    <a:lnTo>
                      <a:pt x="285" y="634"/>
                    </a:lnTo>
                    <a:lnTo>
                      <a:pt x="285" y="631"/>
                    </a:lnTo>
                    <a:lnTo>
                      <a:pt x="288" y="631"/>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517" name="未知"/>
              <p:cNvSpPr>
                <a:spLocks noEditPoints="1"/>
              </p:cNvSpPr>
              <p:nvPr/>
            </p:nvSpPr>
            <p:spPr bwMode="auto">
              <a:xfrm>
                <a:off x="2170443" y="2205621"/>
                <a:ext cx="194679" cy="212650"/>
              </a:xfrm>
              <a:custGeom>
                <a:avLst/>
                <a:gdLst>
                  <a:gd name="T0" fmla="*/ 2147483647 w 269"/>
                  <a:gd name="T1" fmla="*/ 2147483647 h 612"/>
                  <a:gd name="T2" fmla="*/ 2147483647 w 269"/>
                  <a:gd name="T3" fmla="*/ 2147483647 h 612"/>
                  <a:gd name="T4" fmla="*/ 2147483647 w 269"/>
                  <a:gd name="T5" fmla="*/ 2147483647 h 612"/>
                  <a:gd name="T6" fmla="*/ 2147483647 w 269"/>
                  <a:gd name="T7" fmla="*/ 2147483647 h 612"/>
                  <a:gd name="T8" fmla="*/ 2147483647 w 269"/>
                  <a:gd name="T9" fmla="*/ 2147483647 h 612"/>
                  <a:gd name="T10" fmla="*/ 2147483647 w 269"/>
                  <a:gd name="T11" fmla="*/ 2147483647 h 612"/>
                  <a:gd name="T12" fmla="*/ 0 w 269"/>
                  <a:gd name="T13" fmla="*/ 2147483647 h 612"/>
                  <a:gd name="T14" fmla="*/ 2147483647 w 269"/>
                  <a:gd name="T15" fmla="*/ 2147483647 h 612"/>
                  <a:gd name="T16" fmla="*/ 2147483647 w 269"/>
                  <a:gd name="T17" fmla="*/ 0 h 612"/>
                  <a:gd name="T18" fmla="*/ 2147483647 w 269"/>
                  <a:gd name="T19" fmla="*/ 2147483647 h 612"/>
                  <a:gd name="T20" fmla="*/ 2147483647 w 269"/>
                  <a:gd name="T21" fmla="*/ 2147483647 h 612"/>
                  <a:gd name="T22" fmla="*/ 2147483647 w 269"/>
                  <a:gd name="T23" fmla="*/ 2147483647 h 612"/>
                  <a:gd name="T24" fmla="*/ 2147483647 w 269"/>
                  <a:gd name="T25" fmla="*/ 2147483647 h 612"/>
                  <a:gd name="T26" fmla="*/ 2147483647 w 269"/>
                  <a:gd name="T27" fmla="*/ 2147483647 h 612"/>
                  <a:gd name="T28" fmla="*/ 2147483647 w 269"/>
                  <a:gd name="T29" fmla="*/ 2147483647 h 612"/>
                  <a:gd name="T30" fmla="*/ 2147483647 w 269"/>
                  <a:gd name="T31" fmla="*/ 2147483647 h 612"/>
                  <a:gd name="T32" fmla="*/ 2147483647 w 269"/>
                  <a:gd name="T33" fmla="*/ 2147483647 h 612"/>
                  <a:gd name="T34" fmla="*/ 2147483647 w 269"/>
                  <a:gd name="T35" fmla="*/ 2147483647 h 612"/>
                  <a:gd name="T36" fmla="*/ 2147483647 w 269"/>
                  <a:gd name="T37" fmla="*/ 2147483647 h 612"/>
                  <a:gd name="T38" fmla="*/ 2147483647 w 269"/>
                  <a:gd name="T39" fmla="*/ 2147483647 h 612"/>
                  <a:gd name="T40" fmla="*/ 2147483647 w 269"/>
                  <a:gd name="T41" fmla="*/ 2147483647 h 612"/>
                  <a:gd name="T42" fmla="*/ 2147483647 w 269"/>
                  <a:gd name="T43" fmla="*/ 2147483647 h 612"/>
                  <a:gd name="T44" fmla="*/ 2147483647 w 269"/>
                  <a:gd name="T45" fmla="*/ 2147483647 h 612"/>
                  <a:gd name="T46" fmla="*/ 2147483647 w 269"/>
                  <a:gd name="T47" fmla="*/ 2147483647 h 612"/>
                  <a:gd name="T48" fmla="*/ 2147483647 w 269"/>
                  <a:gd name="T49" fmla="*/ 2147483647 h 612"/>
                  <a:gd name="T50" fmla="*/ 2147483647 w 269"/>
                  <a:gd name="T51" fmla="*/ 2147483647 h 612"/>
                  <a:gd name="T52" fmla="*/ 2147483647 w 269"/>
                  <a:gd name="T53" fmla="*/ 2147483647 h 612"/>
                  <a:gd name="T54" fmla="*/ 2147483647 w 269"/>
                  <a:gd name="T55" fmla="*/ 2147483647 h 612"/>
                  <a:gd name="T56" fmla="*/ 2147483647 w 269"/>
                  <a:gd name="T57" fmla="*/ 2147483647 h 612"/>
                  <a:gd name="T58" fmla="*/ 2147483647 w 269"/>
                  <a:gd name="T59" fmla="*/ 2147483647 h 612"/>
                  <a:gd name="T60" fmla="*/ 2147483647 w 269"/>
                  <a:gd name="T61" fmla="*/ 2147483647 h 612"/>
                  <a:gd name="T62" fmla="*/ 2147483647 w 269"/>
                  <a:gd name="T63" fmla="*/ 2147483647 h 612"/>
                  <a:gd name="T64" fmla="*/ 2147483647 w 269"/>
                  <a:gd name="T65" fmla="*/ 2147483647 h 612"/>
                  <a:gd name="T66" fmla="*/ 2147483647 w 269"/>
                  <a:gd name="T67" fmla="*/ 2147483647 h 612"/>
                  <a:gd name="T68" fmla="*/ 2147483647 w 269"/>
                  <a:gd name="T69" fmla="*/ 2147483647 h 612"/>
                  <a:gd name="T70" fmla="*/ 2147483647 w 269"/>
                  <a:gd name="T71" fmla="*/ 2147483647 h 612"/>
                  <a:gd name="T72" fmla="*/ 2147483647 w 269"/>
                  <a:gd name="T73" fmla="*/ 2147483647 h 612"/>
                  <a:gd name="T74" fmla="*/ 2147483647 w 269"/>
                  <a:gd name="T75" fmla="*/ 2147483647 h 612"/>
                  <a:gd name="T76" fmla="*/ 2147483647 w 269"/>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69"/>
                  <a:gd name="T118" fmla="*/ 0 h 612"/>
                  <a:gd name="T119" fmla="*/ 269 w 269"/>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69" h="612">
                    <a:moveTo>
                      <a:pt x="20" y="8"/>
                    </a:moveTo>
                    <a:lnTo>
                      <a:pt x="38" y="71"/>
                    </a:lnTo>
                    <a:lnTo>
                      <a:pt x="56" y="132"/>
                    </a:lnTo>
                    <a:lnTo>
                      <a:pt x="61" y="147"/>
                    </a:lnTo>
                    <a:lnTo>
                      <a:pt x="61" y="151"/>
                    </a:lnTo>
                    <a:lnTo>
                      <a:pt x="61" y="155"/>
                    </a:lnTo>
                    <a:lnTo>
                      <a:pt x="58" y="158"/>
                    </a:lnTo>
                    <a:lnTo>
                      <a:pt x="55" y="159"/>
                    </a:lnTo>
                    <a:lnTo>
                      <a:pt x="50" y="161"/>
                    </a:lnTo>
                    <a:lnTo>
                      <a:pt x="47" y="159"/>
                    </a:lnTo>
                    <a:lnTo>
                      <a:pt x="41" y="153"/>
                    </a:lnTo>
                    <a:lnTo>
                      <a:pt x="36" y="139"/>
                    </a:lnTo>
                    <a:lnTo>
                      <a:pt x="18" y="77"/>
                    </a:lnTo>
                    <a:lnTo>
                      <a:pt x="0" y="12"/>
                    </a:lnTo>
                    <a:lnTo>
                      <a:pt x="0" y="9"/>
                    </a:lnTo>
                    <a:lnTo>
                      <a:pt x="1" y="4"/>
                    </a:lnTo>
                    <a:lnTo>
                      <a:pt x="4" y="1"/>
                    </a:lnTo>
                    <a:lnTo>
                      <a:pt x="7" y="0"/>
                    </a:lnTo>
                    <a:lnTo>
                      <a:pt x="10" y="0"/>
                    </a:lnTo>
                    <a:lnTo>
                      <a:pt x="15" y="1"/>
                    </a:lnTo>
                    <a:lnTo>
                      <a:pt x="18" y="3"/>
                    </a:lnTo>
                    <a:lnTo>
                      <a:pt x="20" y="8"/>
                    </a:lnTo>
                    <a:close/>
                    <a:moveTo>
                      <a:pt x="95" y="245"/>
                    </a:moveTo>
                    <a:lnTo>
                      <a:pt x="96" y="250"/>
                    </a:lnTo>
                    <a:lnTo>
                      <a:pt x="107" y="278"/>
                    </a:lnTo>
                    <a:lnTo>
                      <a:pt x="117" y="305"/>
                    </a:lnTo>
                    <a:lnTo>
                      <a:pt x="128" y="332"/>
                    </a:lnTo>
                    <a:lnTo>
                      <a:pt x="139" y="359"/>
                    </a:lnTo>
                    <a:lnTo>
                      <a:pt x="148" y="379"/>
                    </a:lnTo>
                    <a:lnTo>
                      <a:pt x="150" y="384"/>
                    </a:lnTo>
                    <a:lnTo>
                      <a:pt x="148" y="387"/>
                    </a:lnTo>
                    <a:lnTo>
                      <a:pt x="143" y="393"/>
                    </a:lnTo>
                    <a:lnTo>
                      <a:pt x="139" y="393"/>
                    </a:lnTo>
                    <a:lnTo>
                      <a:pt x="136" y="393"/>
                    </a:lnTo>
                    <a:lnTo>
                      <a:pt x="130" y="389"/>
                    </a:lnTo>
                    <a:lnTo>
                      <a:pt x="121" y="367"/>
                    </a:lnTo>
                    <a:lnTo>
                      <a:pt x="110" y="340"/>
                    </a:lnTo>
                    <a:lnTo>
                      <a:pt x="99" y="313"/>
                    </a:lnTo>
                    <a:lnTo>
                      <a:pt x="88" y="286"/>
                    </a:lnTo>
                    <a:lnTo>
                      <a:pt x="78" y="257"/>
                    </a:lnTo>
                    <a:lnTo>
                      <a:pt x="75" y="253"/>
                    </a:lnTo>
                    <a:lnTo>
                      <a:pt x="75" y="248"/>
                    </a:lnTo>
                    <a:lnTo>
                      <a:pt x="76" y="245"/>
                    </a:lnTo>
                    <a:lnTo>
                      <a:pt x="81" y="238"/>
                    </a:lnTo>
                    <a:lnTo>
                      <a:pt x="85" y="238"/>
                    </a:lnTo>
                    <a:lnTo>
                      <a:pt x="88" y="238"/>
                    </a:lnTo>
                    <a:lnTo>
                      <a:pt x="95" y="245"/>
                    </a:lnTo>
                    <a:close/>
                    <a:moveTo>
                      <a:pt x="192" y="473"/>
                    </a:moveTo>
                    <a:lnTo>
                      <a:pt x="192" y="474"/>
                    </a:lnTo>
                    <a:lnTo>
                      <a:pt x="205" y="496"/>
                    </a:lnTo>
                    <a:lnTo>
                      <a:pt x="215" y="515"/>
                    </a:lnTo>
                    <a:lnTo>
                      <a:pt x="226" y="534"/>
                    </a:lnTo>
                    <a:lnTo>
                      <a:pt x="237" y="552"/>
                    </a:lnTo>
                    <a:lnTo>
                      <a:pt x="247" y="567"/>
                    </a:lnTo>
                    <a:lnTo>
                      <a:pt x="257" y="582"/>
                    </a:lnTo>
                    <a:lnTo>
                      <a:pt x="266" y="594"/>
                    </a:lnTo>
                    <a:lnTo>
                      <a:pt x="269" y="599"/>
                    </a:lnTo>
                    <a:lnTo>
                      <a:pt x="269" y="602"/>
                    </a:lnTo>
                    <a:lnTo>
                      <a:pt x="264" y="610"/>
                    </a:lnTo>
                    <a:lnTo>
                      <a:pt x="261" y="612"/>
                    </a:lnTo>
                    <a:lnTo>
                      <a:pt x="257" y="612"/>
                    </a:lnTo>
                    <a:lnTo>
                      <a:pt x="251" y="607"/>
                    </a:lnTo>
                    <a:lnTo>
                      <a:pt x="241" y="594"/>
                    </a:lnTo>
                    <a:lnTo>
                      <a:pt x="231" y="579"/>
                    </a:lnTo>
                    <a:lnTo>
                      <a:pt x="218" y="563"/>
                    </a:lnTo>
                    <a:lnTo>
                      <a:pt x="208" y="544"/>
                    </a:lnTo>
                    <a:lnTo>
                      <a:pt x="197" y="525"/>
                    </a:lnTo>
                    <a:lnTo>
                      <a:pt x="186" y="506"/>
                    </a:lnTo>
                    <a:lnTo>
                      <a:pt x="176" y="485"/>
                    </a:lnTo>
                    <a:lnTo>
                      <a:pt x="174" y="482"/>
                    </a:lnTo>
                    <a:lnTo>
                      <a:pt x="173" y="479"/>
                    </a:lnTo>
                    <a:lnTo>
                      <a:pt x="174" y="474"/>
                    </a:lnTo>
                    <a:lnTo>
                      <a:pt x="179" y="468"/>
                    </a:lnTo>
                    <a:lnTo>
                      <a:pt x="182" y="468"/>
                    </a:lnTo>
                    <a:lnTo>
                      <a:pt x="186" y="468"/>
                    </a:lnTo>
                    <a:lnTo>
                      <a:pt x="192"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518" name="未知"/>
              <p:cNvSpPr>
                <a:spLocks noEditPoints="1"/>
              </p:cNvSpPr>
              <p:nvPr/>
            </p:nvSpPr>
            <p:spPr bwMode="auto">
              <a:xfrm>
                <a:off x="1775754" y="2360625"/>
                <a:ext cx="194679" cy="162691"/>
              </a:xfrm>
              <a:custGeom>
                <a:avLst/>
                <a:gdLst>
                  <a:gd name="T0" fmla="*/ 2147483647 w 269"/>
                  <a:gd name="T1" fmla="*/ 2147483647 h 612"/>
                  <a:gd name="T2" fmla="*/ 2147483647 w 269"/>
                  <a:gd name="T3" fmla="*/ 2147483647 h 612"/>
                  <a:gd name="T4" fmla="*/ 2147483647 w 269"/>
                  <a:gd name="T5" fmla="*/ 2147483647 h 612"/>
                  <a:gd name="T6" fmla="*/ 2147483647 w 269"/>
                  <a:gd name="T7" fmla="*/ 2147483647 h 612"/>
                  <a:gd name="T8" fmla="*/ 2147483647 w 269"/>
                  <a:gd name="T9" fmla="*/ 2147483647 h 612"/>
                  <a:gd name="T10" fmla="*/ 2147483647 w 269"/>
                  <a:gd name="T11" fmla="*/ 2147483647 h 612"/>
                  <a:gd name="T12" fmla="*/ 0 w 269"/>
                  <a:gd name="T13" fmla="*/ 2147483647 h 612"/>
                  <a:gd name="T14" fmla="*/ 2147483647 w 269"/>
                  <a:gd name="T15" fmla="*/ 2147483647 h 612"/>
                  <a:gd name="T16" fmla="*/ 2147483647 w 269"/>
                  <a:gd name="T17" fmla="*/ 0 h 612"/>
                  <a:gd name="T18" fmla="*/ 2147483647 w 269"/>
                  <a:gd name="T19" fmla="*/ 2147483647 h 612"/>
                  <a:gd name="T20" fmla="*/ 2147483647 w 269"/>
                  <a:gd name="T21" fmla="*/ 2147483647 h 612"/>
                  <a:gd name="T22" fmla="*/ 2147483647 w 269"/>
                  <a:gd name="T23" fmla="*/ 2147483647 h 612"/>
                  <a:gd name="T24" fmla="*/ 2147483647 w 269"/>
                  <a:gd name="T25" fmla="*/ 2147483647 h 612"/>
                  <a:gd name="T26" fmla="*/ 2147483647 w 269"/>
                  <a:gd name="T27" fmla="*/ 2147483647 h 612"/>
                  <a:gd name="T28" fmla="*/ 2147483647 w 269"/>
                  <a:gd name="T29" fmla="*/ 2147483647 h 612"/>
                  <a:gd name="T30" fmla="*/ 2147483647 w 269"/>
                  <a:gd name="T31" fmla="*/ 2147483647 h 612"/>
                  <a:gd name="T32" fmla="*/ 2147483647 w 269"/>
                  <a:gd name="T33" fmla="*/ 2147483647 h 612"/>
                  <a:gd name="T34" fmla="*/ 2147483647 w 269"/>
                  <a:gd name="T35" fmla="*/ 2147483647 h 612"/>
                  <a:gd name="T36" fmla="*/ 2147483647 w 269"/>
                  <a:gd name="T37" fmla="*/ 2147483647 h 612"/>
                  <a:gd name="T38" fmla="*/ 2147483647 w 269"/>
                  <a:gd name="T39" fmla="*/ 2147483647 h 612"/>
                  <a:gd name="T40" fmla="*/ 2147483647 w 269"/>
                  <a:gd name="T41" fmla="*/ 2147483647 h 612"/>
                  <a:gd name="T42" fmla="*/ 2147483647 w 269"/>
                  <a:gd name="T43" fmla="*/ 2147483647 h 612"/>
                  <a:gd name="T44" fmla="*/ 2147483647 w 269"/>
                  <a:gd name="T45" fmla="*/ 2147483647 h 612"/>
                  <a:gd name="T46" fmla="*/ 2147483647 w 269"/>
                  <a:gd name="T47" fmla="*/ 2147483647 h 612"/>
                  <a:gd name="T48" fmla="*/ 2147483647 w 269"/>
                  <a:gd name="T49" fmla="*/ 2147483647 h 612"/>
                  <a:gd name="T50" fmla="*/ 2147483647 w 269"/>
                  <a:gd name="T51" fmla="*/ 2147483647 h 612"/>
                  <a:gd name="T52" fmla="*/ 2147483647 w 269"/>
                  <a:gd name="T53" fmla="*/ 2147483647 h 612"/>
                  <a:gd name="T54" fmla="*/ 2147483647 w 269"/>
                  <a:gd name="T55" fmla="*/ 2147483647 h 612"/>
                  <a:gd name="T56" fmla="*/ 2147483647 w 269"/>
                  <a:gd name="T57" fmla="*/ 2147483647 h 612"/>
                  <a:gd name="T58" fmla="*/ 2147483647 w 269"/>
                  <a:gd name="T59" fmla="*/ 2147483647 h 612"/>
                  <a:gd name="T60" fmla="*/ 2147483647 w 269"/>
                  <a:gd name="T61" fmla="*/ 2147483647 h 612"/>
                  <a:gd name="T62" fmla="*/ 2147483647 w 269"/>
                  <a:gd name="T63" fmla="*/ 2147483647 h 612"/>
                  <a:gd name="T64" fmla="*/ 2147483647 w 269"/>
                  <a:gd name="T65" fmla="*/ 2147483647 h 612"/>
                  <a:gd name="T66" fmla="*/ 2147483647 w 269"/>
                  <a:gd name="T67" fmla="*/ 2147483647 h 612"/>
                  <a:gd name="T68" fmla="*/ 2147483647 w 269"/>
                  <a:gd name="T69" fmla="*/ 2147483647 h 612"/>
                  <a:gd name="T70" fmla="*/ 2147483647 w 269"/>
                  <a:gd name="T71" fmla="*/ 2147483647 h 612"/>
                  <a:gd name="T72" fmla="*/ 2147483647 w 269"/>
                  <a:gd name="T73" fmla="*/ 2147483647 h 612"/>
                  <a:gd name="T74" fmla="*/ 2147483647 w 269"/>
                  <a:gd name="T75" fmla="*/ 2147483647 h 612"/>
                  <a:gd name="T76" fmla="*/ 2147483647 w 269"/>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69"/>
                  <a:gd name="T118" fmla="*/ 0 h 612"/>
                  <a:gd name="T119" fmla="*/ 269 w 269"/>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69" h="612">
                    <a:moveTo>
                      <a:pt x="20" y="8"/>
                    </a:moveTo>
                    <a:lnTo>
                      <a:pt x="38" y="71"/>
                    </a:lnTo>
                    <a:lnTo>
                      <a:pt x="57" y="133"/>
                    </a:lnTo>
                    <a:lnTo>
                      <a:pt x="61" y="147"/>
                    </a:lnTo>
                    <a:lnTo>
                      <a:pt x="61" y="152"/>
                    </a:lnTo>
                    <a:lnTo>
                      <a:pt x="61" y="155"/>
                    </a:lnTo>
                    <a:lnTo>
                      <a:pt x="55" y="160"/>
                    </a:lnTo>
                    <a:lnTo>
                      <a:pt x="51" y="162"/>
                    </a:lnTo>
                    <a:lnTo>
                      <a:pt x="47" y="160"/>
                    </a:lnTo>
                    <a:lnTo>
                      <a:pt x="43" y="154"/>
                    </a:lnTo>
                    <a:lnTo>
                      <a:pt x="37" y="140"/>
                    </a:lnTo>
                    <a:lnTo>
                      <a:pt x="18" y="78"/>
                    </a:lnTo>
                    <a:lnTo>
                      <a:pt x="0" y="15"/>
                    </a:lnTo>
                    <a:lnTo>
                      <a:pt x="0" y="10"/>
                    </a:lnTo>
                    <a:lnTo>
                      <a:pt x="2" y="7"/>
                    </a:lnTo>
                    <a:lnTo>
                      <a:pt x="5" y="3"/>
                    </a:lnTo>
                    <a:lnTo>
                      <a:pt x="8" y="0"/>
                    </a:lnTo>
                    <a:lnTo>
                      <a:pt x="12" y="0"/>
                    </a:lnTo>
                    <a:lnTo>
                      <a:pt x="15" y="2"/>
                    </a:lnTo>
                    <a:lnTo>
                      <a:pt x="18" y="5"/>
                    </a:lnTo>
                    <a:lnTo>
                      <a:pt x="20" y="8"/>
                    </a:lnTo>
                    <a:close/>
                    <a:moveTo>
                      <a:pt x="95" y="245"/>
                    </a:moveTo>
                    <a:lnTo>
                      <a:pt x="96" y="252"/>
                    </a:lnTo>
                    <a:lnTo>
                      <a:pt x="107" y="279"/>
                    </a:lnTo>
                    <a:lnTo>
                      <a:pt x="118" y="307"/>
                    </a:lnTo>
                    <a:lnTo>
                      <a:pt x="129" y="332"/>
                    </a:lnTo>
                    <a:lnTo>
                      <a:pt x="139" y="359"/>
                    </a:lnTo>
                    <a:lnTo>
                      <a:pt x="148" y="380"/>
                    </a:lnTo>
                    <a:lnTo>
                      <a:pt x="150" y="385"/>
                    </a:lnTo>
                    <a:lnTo>
                      <a:pt x="148" y="388"/>
                    </a:lnTo>
                    <a:lnTo>
                      <a:pt x="144" y="394"/>
                    </a:lnTo>
                    <a:lnTo>
                      <a:pt x="139" y="396"/>
                    </a:lnTo>
                    <a:lnTo>
                      <a:pt x="136" y="394"/>
                    </a:lnTo>
                    <a:lnTo>
                      <a:pt x="130" y="389"/>
                    </a:lnTo>
                    <a:lnTo>
                      <a:pt x="121" y="367"/>
                    </a:lnTo>
                    <a:lnTo>
                      <a:pt x="110" y="340"/>
                    </a:lnTo>
                    <a:lnTo>
                      <a:pt x="100" y="313"/>
                    </a:lnTo>
                    <a:lnTo>
                      <a:pt x="89" y="287"/>
                    </a:lnTo>
                    <a:lnTo>
                      <a:pt x="78" y="258"/>
                    </a:lnTo>
                    <a:lnTo>
                      <a:pt x="77" y="253"/>
                    </a:lnTo>
                    <a:lnTo>
                      <a:pt x="75" y="249"/>
                    </a:lnTo>
                    <a:lnTo>
                      <a:pt x="77" y="245"/>
                    </a:lnTo>
                    <a:lnTo>
                      <a:pt x="81" y="239"/>
                    </a:lnTo>
                    <a:lnTo>
                      <a:pt x="86" y="239"/>
                    </a:lnTo>
                    <a:lnTo>
                      <a:pt x="90" y="241"/>
                    </a:lnTo>
                    <a:lnTo>
                      <a:pt x="95" y="245"/>
                    </a:lnTo>
                    <a:close/>
                    <a:moveTo>
                      <a:pt x="193" y="473"/>
                    </a:moveTo>
                    <a:lnTo>
                      <a:pt x="194" y="476"/>
                    </a:lnTo>
                    <a:lnTo>
                      <a:pt x="205" y="497"/>
                    </a:lnTo>
                    <a:lnTo>
                      <a:pt x="216" y="516"/>
                    </a:lnTo>
                    <a:lnTo>
                      <a:pt x="226" y="535"/>
                    </a:lnTo>
                    <a:lnTo>
                      <a:pt x="237" y="552"/>
                    </a:lnTo>
                    <a:lnTo>
                      <a:pt x="248" y="568"/>
                    </a:lnTo>
                    <a:lnTo>
                      <a:pt x="257" y="582"/>
                    </a:lnTo>
                    <a:lnTo>
                      <a:pt x="268" y="597"/>
                    </a:lnTo>
                    <a:lnTo>
                      <a:pt x="269" y="600"/>
                    </a:lnTo>
                    <a:lnTo>
                      <a:pt x="269" y="603"/>
                    </a:lnTo>
                    <a:lnTo>
                      <a:pt x="265" y="611"/>
                    </a:lnTo>
                    <a:lnTo>
                      <a:pt x="262" y="612"/>
                    </a:lnTo>
                    <a:lnTo>
                      <a:pt x="257" y="612"/>
                    </a:lnTo>
                    <a:lnTo>
                      <a:pt x="251" y="609"/>
                    </a:lnTo>
                    <a:lnTo>
                      <a:pt x="242" y="595"/>
                    </a:lnTo>
                    <a:lnTo>
                      <a:pt x="231" y="579"/>
                    </a:lnTo>
                    <a:lnTo>
                      <a:pt x="220" y="563"/>
                    </a:lnTo>
                    <a:lnTo>
                      <a:pt x="210" y="546"/>
                    </a:lnTo>
                    <a:lnTo>
                      <a:pt x="197" y="527"/>
                    </a:lnTo>
                    <a:lnTo>
                      <a:pt x="187" y="506"/>
                    </a:lnTo>
                    <a:lnTo>
                      <a:pt x="176" y="486"/>
                    </a:lnTo>
                    <a:lnTo>
                      <a:pt x="174" y="483"/>
                    </a:lnTo>
                    <a:lnTo>
                      <a:pt x="173" y="480"/>
                    </a:lnTo>
                    <a:lnTo>
                      <a:pt x="174" y="475"/>
                    </a:lnTo>
                    <a:lnTo>
                      <a:pt x="179" y="470"/>
                    </a:lnTo>
                    <a:lnTo>
                      <a:pt x="184" y="468"/>
                    </a:lnTo>
                    <a:lnTo>
                      <a:pt x="187" y="468"/>
                    </a:lnTo>
                    <a:lnTo>
                      <a:pt x="193"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519" name="未知"/>
              <p:cNvSpPr>
                <a:spLocks noEditPoints="1"/>
              </p:cNvSpPr>
              <p:nvPr/>
            </p:nvSpPr>
            <p:spPr bwMode="auto">
              <a:xfrm>
                <a:off x="2565132" y="2310665"/>
                <a:ext cx="194679" cy="212650"/>
              </a:xfrm>
              <a:custGeom>
                <a:avLst/>
                <a:gdLst>
                  <a:gd name="T0" fmla="*/ 2147483647 w 270"/>
                  <a:gd name="T1" fmla="*/ 2147483647 h 612"/>
                  <a:gd name="T2" fmla="*/ 2147483647 w 270"/>
                  <a:gd name="T3" fmla="*/ 2147483647 h 612"/>
                  <a:gd name="T4" fmla="*/ 2147483647 w 270"/>
                  <a:gd name="T5" fmla="*/ 2147483647 h 612"/>
                  <a:gd name="T6" fmla="*/ 2147483647 w 270"/>
                  <a:gd name="T7" fmla="*/ 2147483647 h 612"/>
                  <a:gd name="T8" fmla="*/ 2147483647 w 270"/>
                  <a:gd name="T9" fmla="*/ 2147483647 h 612"/>
                  <a:gd name="T10" fmla="*/ 2147483647 w 270"/>
                  <a:gd name="T11" fmla="*/ 2147483647 h 612"/>
                  <a:gd name="T12" fmla="*/ 0 w 270"/>
                  <a:gd name="T13" fmla="*/ 2147483647 h 612"/>
                  <a:gd name="T14" fmla="*/ 2147483647 w 270"/>
                  <a:gd name="T15" fmla="*/ 2147483647 h 612"/>
                  <a:gd name="T16" fmla="*/ 2147483647 w 270"/>
                  <a:gd name="T17" fmla="*/ 0 h 612"/>
                  <a:gd name="T18" fmla="*/ 2147483647 w 270"/>
                  <a:gd name="T19" fmla="*/ 2147483647 h 612"/>
                  <a:gd name="T20" fmla="*/ 2147483647 w 270"/>
                  <a:gd name="T21" fmla="*/ 2147483647 h 612"/>
                  <a:gd name="T22" fmla="*/ 2147483647 w 270"/>
                  <a:gd name="T23" fmla="*/ 2147483647 h 612"/>
                  <a:gd name="T24" fmla="*/ 2147483647 w 270"/>
                  <a:gd name="T25" fmla="*/ 2147483647 h 612"/>
                  <a:gd name="T26" fmla="*/ 2147483647 w 270"/>
                  <a:gd name="T27" fmla="*/ 2147483647 h 612"/>
                  <a:gd name="T28" fmla="*/ 2147483647 w 270"/>
                  <a:gd name="T29" fmla="*/ 2147483647 h 612"/>
                  <a:gd name="T30" fmla="*/ 2147483647 w 270"/>
                  <a:gd name="T31" fmla="*/ 2147483647 h 612"/>
                  <a:gd name="T32" fmla="*/ 2147483647 w 270"/>
                  <a:gd name="T33" fmla="*/ 2147483647 h 612"/>
                  <a:gd name="T34" fmla="*/ 2147483647 w 270"/>
                  <a:gd name="T35" fmla="*/ 2147483647 h 612"/>
                  <a:gd name="T36" fmla="*/ 2147483647 w 270"/>
                  <a:gd name="T37" fmla="*/ 2147483647 h 612"/>
                  <a:gd name="T38" fmla="*/ 2147483647 w 270"/>
                  <a:gd name="T39" fmla="*/ 2147483647 h 612"/>
                  <a:gd name="T40" fmla="*/ 2147483647 w 270"/>
                  <a:gd name="T41" fmla="*/ 2147483647 h 612"/>
                  <a:gd name="T42" fmla="*/ 2147483647 w 270"/>
                  <a:gd name="T43" fmla="*/ 2147483647 h 612"/>
                  <a:gd name="T44" fmla="*/ 2147483647 w 270"/>
                  <a:gd name="T45" fmla="*/ 2147483647 h 612"/>
                  <a:gd name="T46" fmla="*/ 2147483647 w 270"/>
                  <a:gd name="T47" fmla="*/ 2147483647 h 612"/>
                  <a:gd name="T48" fmla="*/ 2147483647 w 270"/>
                  <a:gd name="T49" fmla="*/ 2147483647 h 612"/>
                  <a:gd name="T50" fmla="*/ 2147483647 w 270"/>
                  <a:gd name="T51" fmla="*/ 2147483647 h 612"/>
                  <a:gd name="T52" fmla="*/ 2147483647 w 270"/>
                  <a:gd name="T53" fmla="*/ 2147483647 h 612"/>
                  <a:gd name="T54" fmla="*/ 2147483647 w 270"/>
                  <a:gd name="T55" fmla="*/ 2147483647 h 612"/>
                  <a:gd name="T56" fmla="*/ 2147483647 w 270"/>
                  <a:gd name="T57" fmla="*/ 2147483647 h 612"/>
                  <a:gd name="T58" fmla="*/ 2147483647 w 270"/>
                  <a:gd name="T59" fmla="*/ 2147483647 h 612"/>
                  <a:gd name="T60" fmla="*/ 2147483647 w 270"/>
                  <a:gd name="T61" fmla="*/ 2147483647 h 612"/>
                  <a:gd name="T62" fmla="*/ 2147483647 w 270"/>
                  <a:gd name="T63" fmla="*/ 2147483647 h 612"/>
                  <a:gd name="T64" fmla="*/ 2147483647 w 270"/>
                  <a:gd name="T65" fmla="*/ 2147483647 h 612"/>
                  <a:gd name="T66" fmla="*/ 2147483647 w 270"/>
                  <a:gd name="T67" fmla="*/ 2147483647 h 612"/>
                  <a:gd name="T68" fmla="*/ 2147483647 w 270"/>
                  <a:gd name="T69" fmla="*/ 2147483647 h 612"/>
                  <a:gd name="T70" fmla="*/ 2147483647 w 270"/>
                  <a:gd name="T71" fmla="*/ 2147483647 h 612"/>
                  <a:gd name="T72" fmla="*/ 2147483647 w 270"/>
                  <a:gd name="T73" fmla="*/ 2147483647 h 612"/>
                  <a:gd name="T74" fmla="*/ 2147483647 w 270"/>
                  <a:gd name="T75" fmla="*/ 2147483647 h 612"/>
                  <a:gd name="T76" fmla="*/ 2147483647 w 270"/>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70"/>
                  <a:gd name="T118" fmla="*/ 0 h 612"/>
                  <a:gd name="T119" fmla="*/ 270 w 270"/>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70" h="612">
                    <a:moveTo>
                      <a:pt x="20" y="8"/>
                    </a:moveTo>
                    <a:lnTo>
                      <a:pt x="39" y="71"/>
                    </a:lnTo>
                    <a:lnTo>
                      <a:pt x="57" y="133"/>
                    </a:lnTo>
                    <a:lnTo>
                      <a:pt x="61" y="147"/>
                    </a:lnTo>
                    <a:lnTo>
                      <a:pt x="61" y="152"/>
                    </a:lnTo>
                    <a:lnTo>
                      <a:pt x="61" y="155"/>
                    </a:lnTo>
                    <a:lnTo>
                      <a:pt x="55" y="160"/>
                    </a:lnTo>
                    <a:lnTo>
                      <a:pt x="51" y="162"/>
                    </a:lnTo>
                    <a:lnTo>
                      <a:pt x="48" y="160"/>
                    </a:lnTo>
                    <a:lnTo>
                      <a:pt x="42" y="154"/>
                    </a:lnTo>
                    <a:lnTo>
                      <a:pt x="37" y="140"/>
                    </a:lnTo>
                    <a:lnTo>
                      <a:pt x="19" y="78"/>
                    </a:lnTo>
                    <a:lnTo>
                      <a:pt x="0" y="15"/>
                    </a:lnTo>
                    <a:lnTo>
                      <a:pt x="0" y="10"/>
                    </a:lnTo>
                    <a:lnTo>
                      <a:pt x="2" y="7"/>
                    </a:lnTo>
                    <a:lnTo>
                      <a:pt x="5" y="3"/>
                    </a:lnTo>
                    <a:lnTo>
                      <a:pt x="8" y="0"/>
                    </a:lnTo>
                    <a:lnTo>
                      <a:pt x="13" y="0"/>
                    </a:lnTo>
                    <a:lnTo>
                      <a:pt x="16" y="2"/>
                    </a:lnTo>
                    <a:lnTo>
                      <a:pt x="19" y="5"/>
                    </a:lnTo>
                    <a:lnTo>
                      <a:pt x="20" y="8"/>
                    </a:lnTo>
                    <a:close/>
                    <a:moveTo>
                      <a:pt x="95" y="245"/>
                    </a:moveTo>
                    <a:lnTo>
                      <a:pt x="97" y="252"/>
                    </a:lnTo>
                    <a:lnTo>
                      <a:pt x="107" y="279"/>
                    </a:lnTo>
                    <a:lnTo>
                      <a:pt x="118" y="307"/>
                    </a:lnTo>
                    <a:lnTo>
                      <a:pt x="129" y="332"/>
                    </a:lnTo>
                    <a:lnTo>
                      <a:pt x="139" y="359"/>
                    </a:lnTo>
                    <a:lnTo>
                      <a:pt x="149" y="380"/>
                    </a:lnTo>
                    <a:lnTo>
                      <a:pt x="150" y="385"/>
                    </a:lnTo>
                    <a:lnTo>
                      <a:pt x="149" y="388"/>
                    </a:lnTo>
                    <a:lnTo>
                      <a:pt x="144" y="394"/>
                    </a:lnTo>
                    <a:lnTo>
                      <a:pt x="139" y="396"/>
                    </a:lnTo>
                    <a:lnTo>
                      <a:pt x="136" y="394"/>
                    </a:lnTo>
                    <a:lnTo>
                      <a:pt x="130" y="389"/>
                    </a:lnTo>
                    <a:lnTo>
                      <a:pt x="121" y="367"/>
                    </a:lnTo>
                    <a:lnTo>
                      <a:pt x="110" y="340"/>
                    </a:lnTo>
                    <a:lnTo>
                      <a:pt x="100" y="313"/>
                    </a:lnTo>
                    <a:lnTo>
                      <a:pt x="89" y="287"/>
                    </a:lnTo>
                    <a:lnTo>
                      <a:pt x="78" y="258"/>
                    </a:lnTo>
                    <a:lnTo>
                      <a:pt x="77" y="253"/>
                    </a:lnTo>
                    <a:lnTo>
                      <a:pt x="75" y="249"/>
                    </a:lnTo>
                    <a:lnTo>
                      <a:pt x="77" y="245"/>
                    </a:lnTo>
                    <a:lnTo>
                      <a:pt x="81" y="239"/>
                    </a:lnTo>
                    <a:lnTo>
                      <a:pt x="86" y="239"/>
                    </a:lnTo>
                    <a:lnTo>
                      <a:pt x="89" y="241"/>
                    </a:lnTo>
                    <a:lnTo>
                      <a:pt x="95" y="245"/>
                    </a:lnTo>
                    <a:close/>
                    <a:moveTo>
                      <a:pt x="193" y="473"/>
                    </a:moveTo>
                    <a:lnTo>
                      <a:pt x="195" y="476"/>
                    </a:lnTo>
                    <a:lnTo>
                      <a:pt x="205" y="497"/>
                    </a:lnTo>
                    <a:lnTo>
                      <a:pt x="216" y="516"/>
                    </a:lnTo>
                    <a:lnTo>
                      <a:pt x="227" y="535"/>
                    </a:lnTo>
                    <a:lnTo>
                      <a:pt x="237" y="552"/>
                    </a:lnTo>
                    <a:lnTo>
                      <a:pt x="248" y="568"/>
                    </a:lnTo>
                    <a:lnTo>
                      <a:pt x="257" y="582"/>
                    </a:lnTo>
                    <a:lnTo>
                      <a:pt x="268" y="597"/>
                    </a:lnTo>
                    <a:lnTo>
                      <a:pt x="270" y="600"/>
                    </a:lnTo>
                    <a:lnTo>
                      <a:pt x="270" y="603"/>
                    </a:lnTo>
                    <a:lnTo>
                      <a:pt x="265" y="611"/>
                    </a:lnTo>
                    <a:lnTo>
                      <a:pt x="262" y="612"/>
                    </a:lnTo>
                    <a:lnTo>
                      <a:pt x="257" y="612"/>
                    </a:lnTo>
                    <a:lnTo>
                      <a:pt x="251" y="609"/>
                    </a:lnTo>
                    <a:lnTo>
                      <a:pt x="242" y="595"/>
                    </a:lnTo>
                    <a:lnTo>
                      <a:pt x="231" y="579"/>
                    </a:lnTo>
                    <a:lnTo>
                      <a:pt x="221" y="563"/>
                    </a:lnTo>
                    <a:lnTo>
                      <a:pt x="208" y="546"/>
                    </a:lnTo>
                    <a:lnTo>
                      <a:pt x="198" y="527"/>
                    </a:lnTo>
                    <a:lnTo>
                      <a:pt x="187" y="506"/>
                    </a:lnTo>
                    <a:lnTo>
                      <a:pt x="176" y="486"/>
                    </a:lnTo>
                    <a:lnTo>
                      <a:pt x="175" y="483"/>
                    </a:lnTo>
                    <a:lnTo>
                      <a:pt x="173" y="480"/>
                    </a:lnTo>
                    <a:lnTo>
                      <a:pt x="175" y="475"/>
                    </a:lnTo>
                    <a:lnTo>
                      <a:pt x="179" y="470"/>
                    </a:lnTo>
                    <a:lnTo>
                      <a:pt x="182" y="468"/>
                    </a:lnTo>
                    <a:lnTo>
                      <a:pt x="187" y="468"/>
                    </a:lnTo>
                    <a:lnTo>
                      <a:pt x="193"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520" name="未知"/>
              <p:cNvSpPr/>
              <p:nvPr/>
            </p:nvSpPr>
            <p:spPr bwMode="auto">
              <a:xfrm>
                <a:off x="2018435" y="2525878"/>
                <a:ext cx="753891" cy="110154"/>
              </a:xfrm>
              <a:custGeom>
                <a:avLst/>
                <a:gdLst>
                  <a:gd name="T0" fmla="*/ 0 w 1995"/>
                  <a:gd name="T1" fmla="*/ 0 h 1248"/>
                  <a:gd name="T2" fmla="*/ 2147483647 w 1995"/>
                  <a:gd name="T3" fmla="*/ 2147483647 h 1248"/>
                  <a:gd name="T4" fmla="*/ 2147483647 w 1995"/>
                  <a:gd name="T5" fmla="*/ 2147483647 h 1248"/>
                  <a:gd name="T6" fmla="*/ 0 60000 65536"/>
                  <a:gd name="T7" fmla="*/ 0 60000 65536"/>
                  <a:gd name="T8" fmla="*/ 0 60000 65536"/>
                  <a:gd name="T9" fmla="*/ 0 w 1995"/>
                  <a:gd name="T10" fmla="*/ 0 h 1248"/>
                  <a:gd name="T11" fmla="*/ 1995 w 1995"/>
                  <a:gd name="T12" fmla="*/ 1248 h 1248"/>
                </a:gdLst>
                <a:ahLst/>
                <a:cxnLst>
                  <a:cxn ang="T6">
                    <a:pos x="T0" y="T1"/>
                  </a:cxn>
                  <a:cxn ang="T7">
                    <a:pos x="T2" y="T3"/>
                  </a:cxn>
                  <a:cxn ang="T8">
                    <a:pos x="T4" y="T5"/>
                  </a:cxn>
                </a:cxnLst>
                <a:rect l="T9" t="T10" r="T11" b="T12"/>
                <a:pathLst>
                  <a:path w="1995" h="1248">
                    <a:moveTo>
                      <a:pt x="0" y="0"/>
                    </a:moveTo>
                    <a:cubicBezTo>
                      <a:pt x="254" y="208"/>
                      <a:pt x="508" y="416"/>
                      <a:pt x="840" y="624"/>
                    </a:cubicBezTo>
                    <a:cubicBezTo>
                      <a:pt x="1172" y="832"/>
                      <a:pt x="1583" y="1040"/>
                      <a:pt x="1995" y="124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521" name="未知"/>
              <p:cNvSpPr/>
              <p:nvPr/>
            </p:nvSpPr>
            <p:spPr bwMode="auto">
              <a:xfrm>
                <a:off x="2399790" y="2480071"/>
                <a:ext cx="623868" cy="147316"/>
              </a:xfrm>
              <a:custGeom>
                <a:avLst/>
                <a:gdLst>
                  <a:gd name="T0" fmla="*/ 0 w 4725"/>
                  <a:gd name="T1" fmla="*/ 0 h 2028"/>
                  <a:gd name="T2" fmla="*/ 2147483647 w 4725"/>
                  <a:gd name="T3" fmla="*/ 2147483647 h 2028"/>
                  <a:gd name="T4" fmla="*/ 2147483647 w 4725"/>
                  <a:gd name="T5" fmla="*/ 2147483647 h 2028"/>
                  <a:gd name="T6" fmla="*/ 2147483647 w 4725"/>
                  <a:gd name="T7" fmla="*/ 2147483647 h 2028"/>
                  <a:gd name="T8" fmla="*/ 2147483647 w 4725"/>
                  <a:gd name="T9" fmla="*/ 2147483647 h 2028"/>
                  <a:gd name="T10" fmla="*/ 0 60000 65536"/>
                  <a:gd name="T11" fmla="*/ 0 60000 65536"/>
                  <a:gd name="T12" fmla="*/ 0 60000 65536"/>
                  <a:gd name="T13" fmla="*/ 0 60000 65536"/>
                  <a:gd name="T14" fmla="*/ 0 60000 65536"/>
                  <a:gd name="T15" fmla="*/ 0 w 4725"/>
                  <a:gd name="T16" fmla="*/ 0 h 2028"/>
                  <a:gd name="T17" fmla="*/ 4725 w 4725"/>
                  <a:gd name="T18" fmla="*/ 2028 h 2028"/>
                </a:gdLst>
                <a:ahLst/>
                <a:cxnLst>
                  <a:cxn ang="T10">
                    <a:pos x="T0" y="T1"/>
                  </a:cxn>
                  <a:cxn ang="T11">
                    <a:pos x="T2" y="T3"/>
                  </a:cxn>
                  <a:cxn ang="T12">
                    <a:pos x="T4" y="T5"/>
                  </a:cxn>
                  <a:cxn ang="T13">
                    <a:pos x="T6" y="T7"/>
                  </a:cxn>
                  <a:cxn ang="T14">
                    <a:pos x="T8" y="T9"/>
                  </a:cxn>
                </a:cxnLst>
                <a:rect l="T15" t="T16" r="T17" b="T18"/>
                <a:pathLst>
                  <a:path w="4725" h="2028">
                    <a:moveTo>
                      <a:pt x="0" y="0"/>
                    </a:moveTo>
                    <a:cubicBezTo>
                      <a:pt x="358" y="299"/>
                      <a:pt x="717" y="598"/>
                      <a:pt x="1050" y="780"/>
                    </a:cubicBezTo>
                    <a:cubicBezTo>
                      <a:pt x="1383" y="962"/>
                      <a:pt x="1627" y="910"/>
                      <a:pt x="1995" y="1092"/>
                    </a:cubicBezTo>
                    <a:cubicBezTo>
                      <a:pt x="2363" y="1274"/>
                      <a:pt x="2800" y="1716"/>
                      <a:pt x="3255" y="1872"/>
                    </a:cubicBezTo>
                    <a:cubicBezTo>
                      <a:pt x="3710" y="2028"/>
                      <a:pt x="4480" y="2002"/>
                      <a:pt x="4725" y="202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522" name="未知"/>
              <p:cNvSpPr/>
              <p:nvPr/>
            </p:nvSpPr>
            <p:spPr bwMode="auto">
              <a:xfrm>
                <a:off x="2787185" y="2467496"/>
                <a:ext cx="236474" cy="45719"/>
              </a:xfrm>
              <a:custGeom>
                <a:avLst/>
                <a:gdLst>
                  <a:gd name="T0" fmla="*/ 0 w 1995"/>
                  <a:gd name="T1" fmla="*/ 0 h 1248"/>
                  <a:gd name="T2" fmla="*/ 2147483647 w 1995"/>
                  <a:gd name="T3" fmla="*/ 2147483647 h 1248"/>
                  <a:gd name="T4" fmla="*/ 2147483647 w 1995"/>
                  <a:gd name="T5" fmla="*/ 2147483647 h 1248"/>
                  <a:gd name="T6" fmla="*/ 0 60000 65536"/>
                  <a:gd name="T7" fmla="*/ 0 60000 65536"/>
                  <a:gd name="T8" fmla="*/ 0 60000 65536"/>
                  <a:gd name="T9" fmla="*/ 0 w 1995"/>
                  <a:gd name="T10" fmla="*/ 0 h 1248"/>
                  <a:gd name="T11" fmla="*/ 1995 w 1995"/>
                  <a:gd name="T12" fmla="*/ 1248 h 1248"/>
                </a:gdLst>
                <a:ahLst/>
                <a:cxnLst>
                  <a:cxn ang="T6">
                    <a:pos x="T0" y="T1"/>
                  </a:cxn>
                  <a:cxn ang="T7">
                    <a:pos x="T2" y="T3"/>
                  </a:cxn>
                  <a:cxn ang="T8">
                    <a:pos x="T4" y="T5"/>
                  </a:cxn>
                </a:cxnLst>
                <a:rect l="T9" t="T10" r="T11" b="T12"/>
                <a:pathLst>
                  <a:path w="1995" h="1248">
                    <a:moveTo>
                      <a:pt x="0" y="0"/>
                    </a:moveTo>
                    <a:cubicBezTo>
                      <a:pt x="254" y="208"/>
                      <a:pt x="508" y="416"/>
                      <a:pt x="840" y="624"/>
                    </a:cubicBezTo>
                    <a:cubicBezTo>
                      <a:pt x="1172" y="832"/>
                      <a:pt x="1803" y="1144"/>
                      <a:pt x="1995" y="124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523" name="未知"/>
              <p:cNvSpPr/>
              <p:nvPr/>
            </p:nvSpPr>
            <p:spPr bwMode="auto">
              <a:xfrm>
                <a:off x="2322453" y="2416989"/>
                <a:ext cx="703872" cy="172939"/>
              </a:xfrm>
              <a:custGeom>
                <a:avLst/>
                <a:gdLst>
                  <a:gd name="T0" fmla="*/ 0 w 4848"/>
                  <a:gd name="T1" fmla="*/ 0 h 1924"/>
                  <a:gd name="T2" fmla="*/ 2147483647 w 4848"/>
                  <a:gd name="T3" fmla="*/ 2147483647 h 1924"/>
                  <a:gd name="T4" fmla="*/ 2147483647 w 4848"/>
                  <a:gd name="T5" fmla="*/ 2147483647 h 1924"/>
                  <a:gd name="T6" fmla="*/ 2147483647 w 4848"/>
                  <a:gd name="T7" fmla="*/ 2147483647 h 1924"/>
                  <a:gd name="T8" fmla="*/ 2147483647 w 4848"/>
                  <a:gd name="T9" fmla="*/ 2147483647 h 1924"/>
                  <a:gd name="T10" fmla="*/ 0 60000 65536"/>
                  <a:gd name="T11" fmla="*/ 0 60000 65536"/>
                  <a:gd name="T12" fmla="*/ 0 60000 65536"/>
                  <a:gd name="T13" fmla="*/ 0 60000 65536"/>
                  <a:gd name="T14" fmla="*/ 0 60000 65536"/>
                  <a:gd name="T15" fmla="*/ 0 w 4848"/>
                  <a:gd name="T16" fmla="*/ 0 h 1924"/>
                  <a:gd name="T17" fmla="*/ 4848 w 4848"/>
                  <a:gd name="T18" fmla="*/ 1924 h 1924"/>
                </a:gdLst>
                <a:ahLst/>
                <a:cxnLst>
                  <a:cxn ang="T10">
                    <a:pos x="T0" y="T1"/>
                  </a:cxn>
                  <a:cxn ang="T11">
                    <a:pos x="T2" y="T3"/>
                  </a:cxn>
                  <a:cxn ang="T12">
                    <a:pos x="T4" y="T5"/>
                  </a:cxn>
                  <a:cxn ang="T13">
                    <a:pos x="T6" y="T7"/>
                  </a:cxn>
                  <a:cxn ang="T14">
                    <a:pos x="T8" y="T9"/>
                  </a:cxn>
                </a:cxnLst>
                <a:rect l="T15" t="T16" r="T17" b="T18"/>
                <a:pathLst>
                  <a:path w="4848" h="1924">
                    <a:moveTo>
                      <a:pt x="0" y="0"/>
                    </a:moveTo>
                    <a:cubicBezTo>
                      <a:pt x="612" y="260"/>
                      <a:pt x="1225" y="520"/>
                      <a:pt x="1785" y="780"/>
                    </a:cubicBezTo>
                    <a:cubicBezTo>
                      <a:pt x="2345" y="1040"/>
                      <a:pt x="2887" y="1378"/>
                      <a:pt x="3360" y="1560"/>
                    </a:cubicBezTo>
                    <a:cubicBezTo>
                      <a:pt x="3833" y="1742"/>
                      <a:pt x="4392" y="1820"/>
                      <a:pt x="4620" y="1872"/>
                    </a:cubicBezTo>
                    <a:cubicBezTo>
                      <a:pt x="4848" y="1924"/>
                      <a:pt x="4786" y="1898"/>
                      <a:pt x="4725" y="1872"/>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524" name="未知"/>
              <p:cNvSpPr/>
              <p:nvPr/>
            </p:nvSpPr>
            <p:spPr bwMode="auto">
              <a:xfrm>
                <a:off x="2626470" y="2363187"/>
                <a:ext cx="397188" cy="80702"/>
              </a:xfrm>
              <a:custGeom>
                <a:avLst/>
                <a:gdLst>
                  <a:gd name="T0" fmla="*/ 0 w 4725"/>
                  <a:gd name="T1" fmla="*/ 0 h 1872"/>
                  <a:gd name="T2" fmla="*/ 2147483647 w 4725"/>
                  <a:gd name="T3" fmla="*/ 2147483647 h 1872"/>
                  <a:gd name="T4" fmla="*/ 2147483647 w 4725"/>
                  <a:gd name="T5" fmla="*/ 2147483647 h 1872"/>
                  <a:gd name="T6" fmla="*/ 0 60000 65536"/>
                  <a:gd name="T7" fmla="*/ 0 60000 65536"/>
                  <a:gd name="T8" fmla="*/ 0 60000 65536"/>
                  <a:gd name="T9" fmla="*/ 0 w 4725"/>
                  <a:gd name="T10" fmla="*/ 0 h 1872"/>
                  <a:gd name="T11" fmla="*/ 4725 w 4725"/>
                  <a:gd name="T12" fmla="*/ 1872 h 1872"/>
                </a:gdLst>
                <a:ahLst/>
                <a:cxnLst>
                  <a:cxn ang="T6">
                    <a:pos x="T0" y="T1"/>
                  </a:cxn>
                  <a:cxn ang="T7">
                    <a:pos x="T2" y="T3"/>
                  </a:cxn>
                  <a:cxn ang="T8">
                    <a:pos x="T4" y="T5"/>
                  </a:cxn>
                </a:cxnLst>
                <a:rect l="T9" t="T10" r="T11" b="T12"/>
                <a:pathLst>
                  <a:path w="4725" h="1872">
                    <a:moveTo>
                      <a:pt x="0" y="0"/>
                    </a:moveTo>
                    <a:cubicBezTo>
                      <a:pt x="603" y="312"/>
                      <a:pt x="1207" y="624"/>
                      <a:pt x="1995" y="936"/>
                    </a:cubicBezTo>
                    <a:cubicBezTo>
                      <a:pt x="2783" y="1248"/>
                      <a:pt x="3754" y="1560"/>
                      <a:pt x="4725" y="1872"/>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grpSp>
        <p:pic>
          <p:nvPicPr>
            <p:cNvPr id="2097176" name="图片 29"/>
            <p:cNvPicPr>
              <a:picLocks noChangeAspect="1"/>
            </p:cNvPicPr>
            <p:nvPr/>
          </p:nvPicPr>
          <p:blipFill>
            <a:blip r:embed="rId3" cstate="print">
              <a:duotone>
                <a:schemeClr val="accent2">
                  <a:shade val="45000"/>
                  <a:satMod val="135000"/>
                </a:schemeClr>
                <a:prstClr val="white"/>
              </a:duotone>
            </a:blip>
            <a:stretch>
              <a:fillRect/>
            </a:stretch>
          </p:blipFill>
          <p:spPr>
            <a:xfrm>
              <a:off x="2715" y="1781"/>
              <a:ext cx="1935" cy="1466"/>
            </a:xfrm>
            <a:prstGeom prst="rect">
              <a:avLst/>
            </a:prstGeom>
          </p:spPr>
        </p:pic>
        <p:pic>
          <p:nvPicPr>
            <p:cNvPr id="2097177" name="图片 30"/>
            <p:cNvPicPr>
              <a:picLocks noChangeAspect="1"/>
            </p:cNvPicPr>
            <p:nvPr/>
          </p:nvPicPr>
          <p:blipFill>
            <a:blip r:embed="rId4" cstate="print">
              <a:duotone>
                <a:schemeClr val="accent4">
                  <a:shade val="45000"/>
                  <a:satMod val="135000"/>
                </a:schemeClr>
                <a:prstClr val="white"/>
              </a:duotone>
            </a:blip>
            <a:stretch>
              <a:fillRect/>
            </a:stretch>
          </p:blipFill>
          <p:spPr>
            <a:xfrm>
              <a:off x="9785" y="1353"/>
              <a:ext cx="2227" cy="2227"/>
            </a:xfrm>
            <a:prstGeom prst="rect">
              <a:avLst/>
            </a:prstGeom>
          </p:spPr>
        </p:pic>
        <p:pic>
          <p:nvPicPr>
            <p:cNvPr id="2097178" name="图片 33"/>
            <p:cNvPicPr>
              <a:picLocks noChangeAspect="1"/>
            </p:cNvPicPr>
            <p:nvPr/>
          </p:nvPicPr>
          <p:blipFill>
            <a:blip r:embed="rId5" cstate="print">
              <a:duotone>
                <a:schemeClr val="accent1">
                  <a:shade val="45000"/>
                  <a:satMod val="135000"/>
                </a:schemeClr>
                <a:prstClr val="white"/>
              </a:duotone>
            </a:blip>
            <a:stretch>
              <a:fillRect/>
            </a:stretch>
          </p:blipFill>
          <p:spPr>
            <a:xfrm>
              <a:off x="13574" y="1493"/>
              <a:ext cx="1977" cy="1977"/>
            </a:xfrm>
            <a:prstGeom prst="rect">
              <a:avLst/>
            </a:prstGeom>
          </p:spPr>
        </p:pic>
      </p:grpSp>
      <p:sp>
        <p:nvSpPr>
          <p:cNvPr id="1049525" name="矩形 1"/>
          <p:cNvSpPr/>
          <p:nvPr/>
        </p:nvSpPr>
        <p:spPr>
          <a:xfrm>
            <a:off x="2637124" y="2455422"/>
            <a:ext cx="9554876" cy="1520190"/>
          </a:xfrm>
          <a:prstGeom prst="rect">
            <a:avLst/>
          </a:prstGeom>
        </p:spPr>
        <p:txBody>
          <a:bodyPr wrap="square">
            <a:spAutoFit/>
          </a:bodyPr>
          <a:lstStyle/>
          <a:p>
            <a:pPr>
              <a:lnSpc>
                <a:spcPct val="150000"/>
              </a:lnSpc>
            </a:pPr>
            <a:r>
              <a:rPr lang="zh-CN" altLang="zh-CN" sz="2200" b="1" kern="0" dirty="0">
                <a:solidFill>
                  <a:srgbClr val="5F5F5F"/>
                </a:solidFill>
                <a:latin typeface="微软雅黑" panose="020B0503020204020204" charset="-122"/>
                <a:ea typeface="微软雅黑" panose="020B0503020204020204" charset="-122"/>
              </a:rPr>
              <a:t>湖北省鼓励企业、科研院所、金融机构等多方参与虚拟电厂建设，形成产业链合作。例如，湖北省与国家电网公司、中国</a:t>
            </a:r>
            <a:r>
              <a:rPr lang="zh-CN" altLang="en-US" sz="2200" b="1" kern="0" dirty="0">
                <a:solidFill>
                  <a:srgbClr val="5F5F5F"/>
                </a:solidFill>
                <a:latin typeface="微软雅黑" panose="020B0503020204020204" charset="-122"/>
                <a:ea typeface="微软雅黑" panose="020B0503020204020204" charset="-122"/>
              </a:rPr>
              <a:t>三峡</a:t>
            </a:r>
            <a:r>
              <a:rPr lang="zh-CN" altLang="zh-CN" sz="2200" b="1" kern="0" dirty="0">
                <a:solidFill>
                  <a:srgbClr val="5F5F5F"/>
                </a:solidFill>
                <a:latin typeface="微软雅黑" panose="020B0503020204020204" charset="-122"/>
                <a:ea typeface="微软雅黑" panose="020B0503020204020204" charset="-122"/>
              </a:rPr>
              <a:t>集团等企业合作，共同推进虚拟电厂建设。</a:t>
            </a:r>
            <a:endParaRPr lang="zh-CN" altLang="en-US" sz="2200" b="1" kern="0" dirty="0">
              <a:solidFill>
                <a:srgbClr val="5F5F5F"/>
              </a:solidFill>
              <a:latin typeface="微软雅黑" panose="020B0503020204020204" charset="-122"/>
              <a:ea typeface="微软雅黑" panose="020B0503020204020204" charset="-122"/>
            </a:endParaRPr>
          </a:p>
        </p:txBody>
      </p:sp>
      <p:sp>
        <p:nvSpPr>
          <p:cNvPr id="1049526" name="任意多边形 45"/>
          <p:cNvSpPr/>
          <p:nvPr/>
        </p:nvSpPr>
        <p:spPr>
          <a:xfrm>
            <a:off x="371957" y="1651403"/>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530" name="标题 2"/>
          <p:cNvSpPr txBox="1"/>
          <p:nvPr/>
        </p:nvSpPr>
        <p:spPr>
          <a:xfrm>
            <a:off x="248448" y="304073"/>
            <a:ext cx="6072188" cy="561975"/>
          </a:xfrm>
          <a:prstGeom prst="rect">
            <a:avLst/>
          </a:prstGeom>
        </p:spPr>
        <p:txBody>
          <a:bodyPr/>
          <a:lstStyle/>
          <a:p>
            <a:r>
              <a:rPr lang="zh-CN" altLang="en-US" sz="2800"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一、建设实践</a:t>
            </a:r>
            <a:endParaRPr lang="en-US" altLang="zh-CN" sz="2800"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3145746" name="直接连接符 12"/>
          <p:cNvCxnSpPr>
            <a:cxnSpLocks/>
          </p:cNvCxnSpPr>
          <p:nvPr/>
        </p:nvCxnSpPr>
        <p:spPr>
          <a:xfrm flipV="1">
            <a:off x="0" y="988717"/>
            <a:ext cx="12192000" cy="4056"/>
          </a:xfrm>
          <a:prstGeom prst="line">
            <a:avLst/>
          </a:prstGeom>
          <a:ln w="31750">
            <a:solidFill>
              <a:srgbClr val="0068B7"/>
            </a:solidFill>
          </a:ln>
        </p:spPr>
        <p:style>
          <a:lnRef idx="1">
            <a:schemeClr val="accent1"/>
          </a:lnRef>
          <a:fillRef idx="0">
            <a:schemeClr val="accent1"/>
          </a:fillRef>
          <a:effectRef idx="0">
            <a:schemeClr val="accent1"/>
          </a:effectRef>
          <a:fontRef idx="minor">
            <a:schemeClr val="tx1"/>
          </a:fontRef>
        </p:style>
      </p:cxnSp>
      <p:sp>
        <p:nvSpPr>
          <p:cNvPr id="1049531" name="文本框 21"/>
          <p:cNvSpPr txBox="1"/>
          <p:nvPr/>
        </p:nvSpPr>
        <p:spPr>
          <a:xfrm>
            <a:off x="662305" y="1422400"/>
            <a:ext cx="140335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政策支持</a:t>
            </a:r>
          </a:p>
        </p:txBody>
      </p:sp>
      <p:sp>
        <p:nvSpPr>
          <p:cNvPr id="1049532" name="任意多边形 32"/>
          <p:cNvSpPr/>
          <p:nvPr/>
        </p:nvSpPr>
        <p:spPr>
          <a:xfrm flipH="1">
            <a:off x="86994" y="1311274"/>
            <a:ext cx="278196" cy="3047138"/>
          </a:xfrm>
          <a:custGeom>
            <a:avLst/>
            <a:gdLst>
              <a:gd name="connsiteX0" fmla="*/ 0 w 0"/>
              <a:gd name="connsiteY0" fmla="*/ 0 h 2720898"/>
              <a:gd name="connsiteX1" fmla="*/ 0 w 0"/>
              <a:gd name="connsiteY1" fmla="*/ 2720898 h 2720898"/>
            </a:gdLst>
            <a:ahLst/>
            <a:cxnLst>
              <a:cxn ang="0">
                <a:pos x="connsiteX0" y="connsiteY0"/>
              </a:cxn>
              <a:cxn ang="0">
                <a:pos x="connsiteX1" y="connsiteY1"/>
              </a:cxn>
            </a:cxnLst>
            <a:rect l="l" t="t" r="r" b="b"/>
            <a:pathLst>
              <a:path h="2720898">
                <a:moveTo>
                  <a:pt x="0" y="0"/>
                </a:moveTo>
                <a:lnTo>
                  <a:pt x="0" y="2720898"/>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49533" name="圆角矩形 38"/>
          <p:cNvSpPr/>
          <p:nvPr/>
        </p:nvSpPr>
        <p:spPr>
          <a:xfrm>
            <a:off x="239184" y="1158027"/>
            <a:ext cx="232523" cy="262048"/>
          </a:xfrm>
          <a:prstGeom prst="roundRect">
            <a:avLst/>
          </a:prstGeom>
        </p:spPr>
        <p:style>
          <a:lnRef idx="0">
            <a:schemeClr val="accent1"/>
          </a:lnRef>
          <a:fillRef idx="3">
            <a:schemeClr val="accent1"/>
          </a:fillRef>
          <a:effectRef idx="3">
            <a:schemeClr val="accent1"/>
          </a:effectRef>
          <a:fontRef idx="minor">
            <a:schemeClr val="lt1"/>
          </a:fontRef>
        </p:style>
        <p:txBody>
          <a:bodyPr anchor="ctr"/>
          <a:lstStyle/>
          <a:p>
            <a:pPr algn="ctr"/>
            <a:endParaRPr lang="zh-CN" altLang="en-US" sz="2135"/>
          </a:p>
        </p:txBody>
      </p:sp>
      <p:sp>
        <p:nvSpPr>
          <p:cNvPr id="1049534" name="文本框 31"/>
          <p:cNvSpPr txBox="1"/>
          <p:nvPr/>
        </p:nvSpPr>
        <p:spPr>
          <a:xfrm>
            <a:off x="646430" y="2100580"/>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技术研发</a:t>
            </a:r>
          </a:p>
        </p:txBody>
      </p:sp>
      <p:sp>
        <p:nvSpPr>
          <p:cNvPr id="1049535" name="任意多边形 45"/>
          <p:cNvSpPr/>
          <p:nvPr/>
        </p:nvSpPr>
        <p:spPr>
          <a:xfrm>
            <a:off x="354395" y="2326985"/>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cxnSp>
        <p:nvCxnSpPr>
          <p:cNvPr id="3145747" name="直接连接符 4"/>
          <p:cNvCxnSpPr>
            <a:cxnSpLocks/>
          </p:cNvCxnSpPr>
          <p:nvPr/>
        </p:nvCxnSpPr>
        <p:spPr>
          <a:xfrm>
            <a:off x="2346325" y="1102360"/>
            <a:ext cx="0" cy="5425440"/>
          </a:xfrm>
          <a:prstGeom prst="line">
            <a:avLst/>
          </a:prstGeom>
          <a:ln>
            <a:solidFill>
              <a:srgbClr val="0068B7"/>
            </a:solidFill>
            <a:prstDash val="dash"/>
          </a:ln>
        </p:spPr>
        <p:style>
          <a:lnRef idx="1">
            <a:schemeClr val="accent1"/>
          </a:lnRef>
          <a:fillRef idx="0">
            <a:schemeClr val="accent1"/>
          </a:fillRef>
          <a:effectRef idx="0">
            <a:schemeClr val="accent1"/>
          </a:effectRef>
          <a:fontRef idx="minor">
            <a:schemeClr val="tx1"/>
          </a:fontRef>
        </p:style>
      </p:cxnSp>
      <p:sp>
        <p:nvSpPr>
          <p:cNvPr id="1049536" name="文本框 6"/>
          <p:cNvSpPr txBox="1"/>
          <p:nvPr/>
        </p:nvSpPr>
        <p:spPr>
          <a:xfrm>
            <a:off x="646430" y="2771775"/>
            <a:ext cx="1409065"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项目建设</a:t>
            </a:r>
          </a:p>
        </p:txBody>
      </p:sp>
      <p:sp>
        <p:nvSpPr>
          <p:cNvPr id="1049537" name="任意多边形 45"/>
          <p:cNvSpPr/>
          <p:nvPr/>
        </p:nvSpPr>
        <p:spPr>
          <a:xfrm>
            <a:off x="354395" y="2998180"/>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49538" name="文本框 31"/>
          <p:cNvSpPr txBox="1"/>
          <p:nvPr/>
        </p:nvSpPr>
        <p:spPr>
          <a:xfrm>
            <a:off x="657225" y="3460812"/>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产业合作</a:t>
            </a:r>
          </a:p>
        </p:txBody>
      </p:sp>
      <p:sp>
        <p:nvSpPr>
          <p:cNvPr id="1049539" name="任意多边形 45"/>
          <p:cNvSpPr/>
          <p:nvPr/>
        </p:nvSpPr>
        <p:spPr>
          <a:xfrm>
            <a:off x="365190" y="3687217"/>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49540" name="文本框 6"/>
          <p:cNvSpPr txBox="1"/>
          <p:nvPr/>
        </p:nvSpPr>
        <p:spPr>
          <a:xfrm>
            <a:off x="657225" y="4132007"/>
            <a:ext cx="1409065"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dirty="0">
                <a:solidFill>
                  <a:schemeClr val="tx1"/>
                </a:solidFill>
                <a:effectLst/>
              </a:rPr>
              <a:t>人才培养</a:t>
            </a:r>
          </a:p>
        </p:txBody>
      </p:sp>
      <p:sp>
        <p:nvSpPr>
          <p:cNvPr id="1049541" name="任意多边形 45"/>
          <p:cNvSpPr/>
          <p:nvPr/>
        </p:nvSpPr>
        <p:spPr>
          <a:xfrm>
            <a:off x="365190" y="4358412"/>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grpSp>
        <p:nvGrpSpPr>
          <p:cNvPr id="94" name="组合 27"/>
          <p:cNvGrpSpPr/>
          <p:nvPr/>
        </p:nvGrpSpPr>
        <p:grpSpPr>
          <a:xfrm>
            <a:off x="3063717" y="952344"/>
            <a:ext cx="8604628" cy="1168299"/>
            <a:chOff x="2715" y="1353"/>
            <a:chExt cx="12836" cy="2227"/>
          </a:xfrm>
        </p:grpSpPr>
        <p:grpSp>
          <p:nvGrpSpPr>
            <p:cNvPr id="95" name="组合 28"/>
            <p:cNvGrpSpPr/>
            <p:nvPr/>
          </p:nvGrpSpPr>
          <p:grpSpPr>
            <a:xfrm>
              <a:off x="6250" y="1851"/>
              <a:ext cx="1935" cy="1453"/>
              <a:chOff x="1775754" y="2200497"/>
              <a:chExt cx="1250571" cy="906966"/>
            </a:xfrm>
          </p:grpSpPr>
          <p:sp>
            <p:nvSpPr>
              <p:cNvPr id="1049542" name="Line 91"/>
              <p:cNvSpPr>
                <a:spLocks noChangeShapeType="1"/>
              </p:cNvSpPr>
              <p:nvPr/>
            </p:nvSpPr>
            <p:spPr bwMode="auto">
              <a:xfrm>
                <a:off x="2474461" y="2571994"/>
                <a:ext cx="122674" cy="53546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43" name="Line 92"/>
              <p:cNvSpPr>
                <a:spLocks noChangeShapeType="1"/>
              </p:cNvSpPr>
              <p:nvPr/>
            </p:nvSpPr>
            <p:spPr bwMode="auto">
              <a:xfrm flipV="1">
                <a:off x="2338454" y="2571994"/>
                <a:ext cx="136007"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44" name="Line 93"/>
              <p:cNvSpPr>
                <a:spLocks noChangeShapeType="1"/>
              </p:cNvSpPr>
              <p:nvPr/>
            </p:nvSpPr>
            <p:spPr bwMode="auto">
              <a:xfrm flipH="1" flipV="1">
                <a:off x="2351787" y="2571994"/>
                <a:ext cx="136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45" name="Line 94"/>
              <p:cNvSpPr>
                <a:spLocks noChangeShapeType="1"/>
              </p:cNvSpPr>
              <p:nvPr/>
            </p:nvSpPr>
            <p:spPr bwMode="auto">
              <a:xfrm flipH="1">
                <a:off x="2231781" y="2571994"/>
                <a:ext cx="120006" cy="53546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46" name="Line 95"/>
              <p:cNvSpPr>
                <a:spLocks noChangeShapeType="1"/>
              </p:cNvSpPr>
              <p:nvPr/>
            </p:nvSpPr>
            <p:spPr bwMode="auto">
              <a:xfrm flipV="1">
                <a:off x="2327786" y="2624516"/>
                <a:ext cx="160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47" name="Line 96"/>
              <p:cNvSpPr>
                <a:spLocks noChangeShapeType="1"/>
              </p:cNvSpPr>
              <p:nvPr/>
            </p:nvSpPr>
            <p:spPr bwMode="auto">
              <a:xfrm flipH="1" flipV="1">
                <a:off x="2338454" y="2624516"/>
                <a:ext cx="160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48" name="Line 97"/>
              <p:cNvSpPr>
                <a:spLocks noChangeShapeType="1"/>
              </p:cNvSpPr>
              <p:nvPr/>
            </p:nvSpPr>
            <p:spPr bwMode="auto">
              <a:xfrm flipH="1" flipV="1">
                <a:off x="2327786" y="2675757"/>
                <a:ext cx="181344"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49" name="Line 98"/>
              <p:cNvSpPr>
                <a:spLocks noChangeShapeType="1"/>
              </p:cNvSpPr>
              <p:nvPr/>
            </p:nvSpPr>
            <p:spPr bwMode="auto">
              <a:xfrm flipH="1" flipV="1">
                <a:off x="2303784" y="2779520"/>
                <a:ext cx="229346"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50" name="Line 99"/>
              <p:cNvSpPr>
                <a:spLocks noChangeShapeType="1"/>
              </p:cNvSpPr>
              <p:nvPr/>
            </p:nvSpPr>
            <p:spPr bwMode="auto">
              <a:xfrm flipV="1">
                <a:off x="2293117" y="2779520"/>
                <a:ext cx="229346"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51" name="Line 100"/>
              <p:cNvSpPr>
                <a:spLocks noChangeShapeType="1"/>
              </p:cNvSpPr>
              <p:nvPr/>
            </p:nvSpPr>
            <p:spPr bwMode="auto">
              <a:xfrm flipH="1">
                <a:off x="2231781" y="2990889"/>
                <a:ext cx="181344" cy="11657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52" name="Line 101"/>
              <p:cNvSpPr>
                <a:spLocks noChangeShapeType="1"/>
              </p:cNvSpPr>
              <p:nvPr/>
            </p:nvSpPr>
            <p:spPr bwMode="auto">
              <a:xfrm flipV="1">
                <a:off x="2255781" y="2937086"/>
                <a:ext cx="304017" cy="5380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53" name="Line 102"/>
              <p:cNvSpPr>
                <a:spLocks noChangeShapeType="1"/>
              </p:cNvSpPr>
              <p:nvPr/>
            </p:nvSpPr>
            <p:spPr bwMode="auto">
              <a:xfrm flipH="1" flipV="1">
                <a:off x="2269116" y="2937086"/>
                <a:ext cx="301350"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54" name="Line 103"/>
              <p:cNvSpPr>
                <a:spLocks noChangeShapeType="1"/>
              </p:cNvSpPr>
              <p:nvPr/>
            </p:nvSpPr>
            <p:spPr bwMode="auto">
              <a:xfrm>
                <a:off x="2258449" y="2989608"/>
                <a:ext cx="31201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55" name="Line 104"/>
              <p:cNvSpPr>
                <a:spLocks noChangeShapeType="1"/>
              </p:cNvSpPr>
              <p:nvPr/>
            </p:nvSpPr>
            <p:spPr bwMode="auto">
              <a:xfrm flipH="1" flipV="1">
                <a:off x="2279784" y="2884564"/>
                <a:ext cx="277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56" name="Line 105"/>
              <p:cNvSpPr>
                <a:spLocks noChangeShapeType="1"/>
              </p:cNvSpPr>
              <p:nvPr/>
            </p:nvSpPr>
            <p:spPr bwMode="auto">
              <a:xfrm flipH="1" flipV="1">
                <a:off x="2293117" y="2832042"/>
                <a:ext cx="253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57" name="Line 106"/>
              <p:cNvSpPr>
                <a:spLocks noChangeShapeType="1"/>
              </p:cNvSpPr>
              <p:nvPr/>
            </p:nvSpPr>
            <p:spPr bwMode="auto">
              <a:xfrm flipV="1">
                <a:off x="2269116" y="2884564"/>
                <a:ext cx="277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58" name="Line 107"/>
              <p:cNvSpPr>
                <a:spLocks noChangeShapeType="1"/>
              </p:cNvSpPr>
              <p:nvPr/>
            </p:nvSpPr>
            <p:spPr bwMode="auto">
              <a:xfrm flipV="1">
                <a:off x="2279784" y="2832042"/>
                <a:ext cx="253347"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59" name="Line 108"/>
              <p:cNvSpPr>
                <a:spLocks noChangeShapeType="1"/>
              </p:cNvSpPr>
              <p:nvPr/>
            </p:nvSpPr>
            <p:spPr bwMode="auto">
              <a:xfrm flipV="1">
                <a:off x="2317119" y="2675757"/>
                <a:ext cx="181344"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60" name="Line 109"/>
              <p:cNvSpPr>
                <a:spLocks noChangeShapeType="1"/>
              </p:cNvSpPr>
              <p:nvPr/>
            </p:nvSpPr>
            <p:spPr bwMode="auto">
              <a:xfrm flipV="1">
                <a:off x="2303784" y="2728279"/>
                <a:ext cx="208012"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61" name="Line 110"/>
              <p:cNvSpPr>
                <a:spLocks noChangeShapeType="1"/>
              </p:cNvSpPr>
              <p:nvPr/>
            </p:nvSpPr>
            <p:spPr bwMode="auto">
              <a:xfrm flipH="1" flipV="1">
                <a:off x="2317119" y="2728279"/>
                <a:ext cx="205344"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62" name="Line 111"/>
              <p:cNvSpPr>
                <a:spLocks noChangeShapeType="1"/>
              </p:cNvSpPr>
              <p:nvPr/>
            </p:nvSpPr>
            <p:spPr bwMode="auto">
              <a:xfrm>
                <a:off x="2303784" y="2779520"/>
                <a:ext cx="218679"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63" name="Line 112"/>
              <p:cNvSpPr>
                <a:spLocks noChangeShapeType="1"/>
              </p:cNvSpPr>
              <p:nvPr/>
            </p:nvSpPr>
            <p:spPr bwMode="auto">
              <a:xfrm flipH="1" flipV="1">
                <a:off x="2250448" y="3025477"/>
                <a:ext cx="50670" cy="37149"/>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64" name="Line 113"/>
              <p:cNvSpPr>
                <a:spLocks noChangeShapeType="1"/>
              </p:cNvSpPr>
              <p:nvPr/>
            </p:nvSpPr>
            <p:spPr bwMode="auto">
              <a:xfrm flipH="1">
                <a:off x="2239780" y="3062626"/>
                <a:ext cx="61338"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65" name="Line 114"/>
              <p:cNvSpPr>
                <a:spLocks noChangeShapeType="1"/>
              </p:cNvSpPr>
              <p:nvPr/>
            </p:nvSpPr>
            <p:spPr bwMode="auto">
              <a:xfrm flipH="1">
                <a:off x="2250448" y="3025477"/>
                <a:ext cx="10667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66" name="Line 115"/>
              <p:cNvSpPr>
                <a:spLocks noChangeShapeType="1"/>
              </p:cNvSpPr>
              <p:nvPr/>
            </p:nvSpPr>
            <p:spPr bwMode="auto">
              <a:xfrm flipH="1" flipV="1">
                <a:off x="2255781" y="2990889"/>
                <a:ext cx="101339" cy="3458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67" name="Line 116"/>
              <p:cNvSpPr>
                <a:spLocks noChangeShapeType="1"/>
              </p:cNvSpPr>
              <p:nvPr/>
            </p:nvSpPr>
            <p:spPr bwMode="auto">
              <a:xfrm flipH="1">
                <a:off x="2298450" y="2775677"/>
                <a:ext cx="0" cy="640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68" name="Line 117"/>
              <p:cNvSpPr>
                <a:spLocks noChangeShapeType="1"/>
              </p:cNvSpPr>
              <p:nvPr/>
            </p:nvSpPr>
            <p:spPr bwMode="auto">
              <a:xfrm>
                <a:off x="2413125" y="2990889"/>
                <a:ext cx="184010" cy="11657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69" name="Line 118"/>
              <p:cNvSpPr>
                <a:spLocks noChangeShapeType="1"/>
              </p:cNvSpPr>
              <p:nvPr/>
            </p:nvSpPr>
            <p:spPr bwMode="auto">
              <a:xfrm flipV="1">
                <a:off x="2527797" y="3025477"/>
                <a:ext cx="50670" cy="37149"/>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70" name="Line 119"/>
              <p:cNvSpPr>
                <a:spLocks noChangeShapeType="1"/>
              </p:cNvSpPr>
              <p:nvPr/>
            </p:nvSpPr>
            <p:spPr bwMode="auto">
              <a:xfrm>
                <a:off x="2527797" y="3062626"/>
                <a:ext cx="5867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71" name="Line 120"/>
              <p:cNvSpPr>
                <a:spLocks noChangeShapeType="1"/>
              </p:cNvSpPr>
              <p:nvPr/>
            </p:nvSpPr>
            <p:spPr bwMode="auto">
              <a:xfrm flipV="1">
                <a:off x="2469127" y="2990889"/>
                <a:ext cx="101339" cy="3458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72" name="Line 121"/>
              <p:cNvSpPr>
                <a:spLocks noChangeShapeType="1"/>
              </p:cNvSpPr>
              <p:nvPr/>
            </p:nvSpPr>
            <p:spPr bwMode="auto">
              <a:xfrm>
                <a:off x="2469127" y="3025477"/>
                <a:ext cx="10934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73" name="Line 122"/>
              <p:cNvSpPr>
                <a:spLocks noChangeShapeType="1"/>
              </p:cNvSpPr>
              <p:nvPr/>
            </p:nvSpPr>
            <p:spPr bwMode="auto">
              <a:xfrm>
                <a:off x="2527797" y="2775677"/>
                <a:ext cx="0" cy="640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74" name="Line 123"/>
              <p:cNvSpPr>
                <a:spLocks noChangeShapeType="1"/>
              </p:cNvSpPr>
              <p:nvPr/>
            </p:nvSpPr>
            <p:spPr bwMode="auto">
              <a:xfrm flipH="1">
                <a:off x="2330452" y="2355501"/>
                <a:ext cx="82672" cy="2946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75" name="Line 124"/>
              <p:cNvSpPr>
                <a:spLocks noChangeShapeType="1"/>
              </p:cNvSpPr>
              <p:nvPr/>
            </p:nvSpPr>
            <p:spPr bwMode="auto">
              <a:xfrm flipV="1">
                <a:off x="2351787" y="2545092"/>
                <a:ext cx="61338" cy="2690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76" name="Line 125"/>
              <p:cNvSpPr>
                <a:spLocks noChangeShapeType="1"/>
              </p:cNvSpPr>
              <p:nvPr/>
            </p:nvSpPr>
            <p:spPr bwMode="auto">
              <a:xfrm flipH="1">
                <a:off x="2351787"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77" name="Line 126"/>
              <p:cNvSpPr>
                <a:spLocks noChangeShapeType="1"/>
              </p:cNvSpPr>
              <p:nvPr/>
            </p:nvSpPr>
            <p:spPr bwMode="auto">
              <a:xfrm flipH="1">
                <a:off x="2351787"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78" name="Line 127"/>
              <p:cNvSpPr>
                <a:spLocks noChangeShapeType="1"/>
              </p:cNvSpPr>
              <p:nvPr/>
            </p:nvSpPr>
            <p:spPr bwMode="auto">
              <a:xfrm flipH="1">
                <a:off x="2325119" y="2545092"/>
                <a:ext cx="88006"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79" name="Line 128"/>
              <p:cNvSpPr>
                <a:spLocks noChangeShapeType="1"/>
              </p:cNvSpPr>
              <p:nvPr/>
            </p:nvSpPr>
            <p:spPr bwMode="auto">
              <a:xfrm flipH="1" flipV="1">
                <a:off x="2247782" y="2472074"/>
                <a:ext cx="165343" cy="7301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80" name="Line 129"/>
              <p:cNvSpPr>
                <a:spLocks noChangeShapeType="1"/>
              </p:cNvSpPr>
              <p:nvPr/>
            </p:nvSpPr>
            <p:spPr bwMode="auto">
              <a:xfrm flipH="1" flipV="1">
                <a:off x="2247782" y="2472074"/>
                <a:ext cx="226679"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81" name="Line 130"/>
              <p:cNvSpPr>
                <a:spLocks noChangeShapeType="1"/>
              </p:cNvSpPr>
              <p:nvPr/>
            </p:nvSpPr>
            <p:spPr bwMode="auto">
              <a:xfrm flipH="1">
                <a:off x="2247782" y="2472074"/>
                <a:ext cx="16534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82" name="Line 131"/>
              <p:cNvSpPr>
                <a:spLocks noChangeShapeType="1"/>
              </p:cNvSpPr>
              <p:nvPr/>
            </p:nvSpPr>
            <p:spPr bwMode="auto">
              <a:xfrm flipH="1" flipV="1">
                <a:off x="2175777" y="2323475"/>
                <a:ext cx="237348" cy="3202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83" name="Line 132"/>
              <p:cNvSpPr>
                <a:spLocks noChangeShapeType="1"/>
              </p:cNvSpPr>
              <p:nvPr/>
            </p:nvSpPr>
            <p:spPr bwMode="auto">
              <a:xfrm flipH="1">
                <a:off x="2165110" y="2384965"/>
                <a:ext cx="248015"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84" name="Line 133"/>
              <p:cNvSpPr>
                <a:spLocks noChangeShapeType="1"/>
              </p:cNvSpPr>
              <p:nvPr/>
            </p:nvSpPr>
            <p:spPr bwMode="auto">
              <a:xfrm flipH="1">
                <a:off x="2245114" y="2340128"/>
                <a:ext cx="64004"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85" name="Line 134"/>
              <p:cNvSpPr>
                <a:spLocks noChangeShapeType="1"/>
              </p:cNvSpPr>
              <p:nvPr/>
            </p:nvSpPr>
            <p:spPr bwMode="auto">
              <a:xfrm flipH="1" flipV="1">
                <a:off x="2210446" y="2327318"/>
                <a:ext cx="34668"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86" name="Line 135"/>
              <p:cNvSpPr>
                <a:spLocks noChangeShapeType="1"/>
              </p:cNvSpPr>
              <p:nvPr/>
            </p:nvSpPr>
            <p:spPr bwMode="auto">
              <a:xfrm flipV="1">
                <a:off x="2165110" y="2327318"/>
                <a:ext cx="45337"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87" name="Line 136"/>
              <p:cNvSpPr>
                <a:spLocks noChangeShapeType="1"/>
              </p:cNvSpPr>
              <p:nvPr/>
            </p:nvSpPr>
            <p:spPr bwMode="auto">
              <a:xfrm flipH="1" flipV="1">
                <a:off x="2309118" y="2340128"/>
                <a:ext cx="21335"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88" name="Line 137"/>
              <p:cNvSpPr>
                <a:spLocks noChangeShapeType="1"/>
              </p:cNvSpPr>
              <p:nvPr/>
            </p:nvSpPr>
            <p:spPr bwMode="auto">
              <a:xfrm flipH="1" flipV="1">
                <a:off x="2247782" y="2472074"/>
                <a:ext cx="104005"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89" name="Line 138"/>
              <p:cNvSpPr>
                <a:spLocks noChangeShapeType="1"/>
              </p:cNvSpPr>
              <p:nvPr/>
            </p:nvSpPr>
            <p:spPr bwMode="auto">
              <a:xfrm flipH="1" flipV="1">
                <a:off x="2247782" y="2472074"/>
                <a:ext cx="104005"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90" name="Line 139"/>
              <p:cNvSpPr>
                <a:spLocks noChangeShapeType="1"/>
              </p:cNvSpPr>
              <p:nvPr/>
            </p:nvSpPr>
            <p:spPr bwMode="auto">
              <a:xfrm flipV="1">
                <a:off x="2325119" y="2519472"/>
                <a:ext cx="26668" cy="256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91" name="Line 140"/>
              <p:cNvSpPr>
                <a:spLocks noChangeShapeType="1"/>
              </p:cNvSpPr>
              <p:nvPr/>
            </p:nvSpPr>
            <p:spPr bwMode="auto">
              <a:xfrm flipV="1">
                <a:off x="2290451" y="2493851"/>
                <a:ext cx="2666" cy="1921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92" name="Line 141"/>
              <p:cNvSpPr>
                <a:spLocks noChangeShapeType="1"/>
              </p:cNvSpPr>
              <p:nvPr/>
            </p:nvSpPr>
            <p:spPr bwMode="auto">
              <a:xfrm flipH="1" flipV="1">
                <a:off x="2290451" y="2513067"/>
                <a:ext cx="61336" cy="640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93" name="Line 142"/>
              <p:cNvSpPr>
                <a:spLocks noChangeShapeType="1"/>
              </p:cNvSpPr>
              <p:nvPr/>
            </p:nvSpPr>
            <p:spPr bwMode="auto">
              <a:xfrm flipV="1">
                <a:off x="2018435" y="2384965"/>
                <a:ext cx="224013"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94" name="Line 143"/>
              <p:cNvSpPr>
                <a:spLocks noChangeShapeType="1"/>
              </p:cNvSpPr>
              <p:nvPr/>
            </p:nvSpPr>
            <p:spPr bwMode="auto">
              <a:xfrm flipH="1">
                <a:off x="2018435" y="2472074"/>
                <a:ext cx="22401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95" name="Line 144"/>
              <p:cNvSpPr>
                <a:spLocks noChangeShapeType="1"/>
              </p:cNvSpPr>
              <p:nvPr/>
            </p:nvSpPr>
            <p:spPr bwMode="auto">
              <a:xfrm>
                <a:off x="2245114" y="2384965"/>
                <a:ext cx="0"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96" name="Line 145"/>
              <p:cNvSpPr>
                <a:spLocks noChangeShapeType="1"/>
              </p:cNvSpPr>
              <p:nvPr/>
            </p:nvSpPr>
            <p:spPr bwMode="auto">
              <a:xfrm flipH="1" flipV="1">
                <a:off x="2165110" y="2384965"/>
                <a:ext cx="82672"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97" name="Line 146"/>
              <p:cNvSpPr>
                <a:spLocks noChangeShapeType="1"/>
              </p:cNvSpPr>
              <p:nvPr/>
            </p:nvSpPr>
            <p:spPr bwMode="auto">
              <a:xfrm flipH="1" flipV="1">
                <a:off x="2186444" y="2406742"/>
                <a:ext cx="58670" cy="2434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98" name="Line 147"/>
              <p:cNvSpPr>
                <a:spLocks noChangeShapeType="1"/>
              </p:cNvSpPr>
              <p:nvPr/>
            </p:nvSpPr>
            <p:spPr bwMode="auto">
              <a:xfrm flipV="1">
                <a:off x="2135775" y="2431081"/>
                <a:ext cx="106673" cy="4099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599" name="Line 148"/>
              <p:cNvSpPr>
                <a:spLocks noChangeShapeType="1"/>
              </p:cNvSpPr>
              <p:nvPr/>
            </p:nvSpPr>
            <p:spPr bwMode="auto">
              <a:xfrm flipV="1">
                <a:off x="2413125" y="2323475"/>
                <a:ext cx="240014" cy="3202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00" name="Line 149"/>
              <p:cNvSpPr>
                <a:spLocks noChangeShapeType="1"/>
              </p:cNvSpPr>
              <p:nvPr/>
            </p:nvSpPr>
            <p:spPr bwMode="auto">
              <a:xfrm flipH="1" flipV="1">
                <a:off x="2615803" y="2327318"/>
                <a:ext cx="48003"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01" name="Line 150"/>
              <p:cNvSpPr>
                <a:spLocks noChangeShapeType="1"/>
              </p:cNvSpPr>
              <p:nvPr/>
            </p:nvSpPr>
            <p:spPr bwMode="auto">
              <a:xfrm flipV="1">
                <a:off x="2583801" y="2327318"/>
                <a:ext cx="34668"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02" name="Line 151"/>
              <p:cNvSpPr>
                <a:spLocks noChangeShapeType="1"/>
              </p:cNvSpPr>
              <p:nvPr/>
            </p:nvSpPr>
            <p:spPr bwMode="auto">
              <a:xfrm>
                <a:off x="2517130" y="2340128"/>
                <a:ext cx="66671"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03" name="Line 152"/>
              <p:cNvSpPr>
                <a:spLocks noChangeShapeType="1"/>
              </p:cNvSpPr>
              <p:nvPr/>
            </p:nvSpPr>
            <p:spPr bwMode="auto">
              <a:xfrm flipV="1">
                <a:off x="2495795" y="2340128"/>
                <a:ext cx="21335"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04" name="Line 153"/>
              <p:cNvSpPr>
                <a:spLocks noChangeShapeType="1"/>
              </p:cNvSpPr>
              <p:nvPr/>
            </p:nvSpPr>
            <p:spPr bwMode="auto">
              <a:xfrm flipV="1">
                <a:off x="2413125" y="2472074"/>
                <a:ext cx="168009" cy="7301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05" name="Line 154"/>
              <p:cNvSpPr>
                <a:spLocks noChangeShapeType="1"/>
              </p:cNvSpPr>
              <p:nvPr/>
            </p:nvSpPr>
            <p:spPr bwMode="auto">
              <a:xfrm flipV="1">
                <a:off x="2474461" y="2472074"/>
                <a:ext cx="106673"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06" name="Line 155"/>
              <p:cNvSpPr>
                <a:spLocks noChangeShapeType="1"/>
              </p:cNvSpPr>
              <p:nvPr/>
            </p:nvSpPr>
            <p:spPr bwMode="auto">
              <a:xfrm flipV="1">
                <a:off x="2474461" y="2513067"/>
                <a:ext cx="61338" cy="640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07" name="Line 156"/>
              <p:cNvSpPr>
                <a:spLocks noChangeShapeType="1"/>
              </p:cNvSpPr>
              <p:nvPr/>
            </p:nvSpPr>
            <p:spPr bwMode="auto">
              <a:xfrm flipH="1" flipV="1">
                <a:off x="2533131" y="2493851"/>
                <a:ext cx="5334" cy="1921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08" name="Line 157"/>
              <p:cNvSpPr>
                <a:spLocks noChangeShapeType="1"/>
              </p:cNvSpPr>
              <p:nvPr/>
            </p:nvSpPr>
            <p:spPr bwMode="auto">
              <a:xfrm>
                <a:off x="2413125" y="2571994"/>
                <a:ext cx="800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09" name="Line 158"/>
              <p:cNvSpPr>
                <a:spLocks noChangeShapeType="1"/>
              </p:cNvSpPr>
              <p:nvPr/>
            </p:nvSpPr>
            <p:spPr bwMode="auto">
              <a:xfrm>
                <a:off x="2405123"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10" name="Line 159"/>
              <p:cNvSpPr>
                <a:spLocks noChangeShapeType="1"/>
              </p:cNvSpPr>
              <p:nvPr/>
            </p:nvSpPr>
            <p:spPr bwMode="auto">
              <a:xfrm flipH="1">
                <a:off x="2405123" y="2571994"/>
                <a:ext cx="800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11" name="Line 160"/>
              <p:cNvSpPr>
                <a:spLocks noChangeShapeType="1"/>
              </p:cNvSpPr>
              <p:nvPr/>
            </p:nvSpPr>
            <p:spPr bwMode="auto">
              <a:xfrm>
                <a:off x="2413125" y="2571994"/>
                <a:ext cx="800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12" name="Line 161"/>
              <p:cNvSpPr>
                <a:spLocks noChangeShapeType="1"/>
              </p:cNvSpPr>
              <p:nvPr/>
            </p:nvSpPr>
            <p:spPr bwMode="auto">
              <a:xfrm>
                <a:off x="2405123"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13" name="Line 162"/>
              <p:cNvSpPr>
                <a:spLocks noChangeShapeType="1"/>
              </p:cNvSpPr>
              <p:nvPr/>
            </p:nvSpPr>
            <p:spPr bwMode="auto">
              <a:xfrm flipH="1">
                <a:off x="2405123" y="2571994"/>
                <a:ext cx="800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14" name="Line 163"/>
              <p:cNvSpPr>
                <a:spLocks noChangeShapeType="1"/>
              </p:cNvSpPr>
              <p:nvPr/>
            </p:nvSpPr>
            <p:spPr bwMode="auto">
              <a:xfrm flipH="1" flipV="1">
                <a:off x="2474461" y="2519472"/>
                <a:ext cx="26668" cy="256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15" name="Line 164"/>
              <p:cNvSpPr>
                <a:spLocks noChangeShapeType="1"/>
              </p:cNvSpPr>
              <p:nvPr/>
            </p:nvSpPr>
            <p:spPr bwMode="auto">
              <a:xfrm>
                <a:off x="2413125" y="2545092"/>
                <a:ext cx="88004"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16" name="Line 165"/>
              <p:cNvSpPr>
                <a:spLocks noChangeShapeType="1"/>
              </p:cNvSpPr>
              <p:nvPr/>
            </p:nvSpPr>
            <p:spPr bwMode="auto">
              <a:xfrm flipV="1">
                <a:off x="2581133" y="2384965"/>
                <a:ext cx="80005"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17" name="Line 166"/>
              <p:cNvSpPr>
                <a:spLocks noChangeShapeType="1"/>
              </p:cNvSpPr>
              <p:nvPr/>
            </p:nvSpPr>
            <p:spPr bwMode="auto">
              <a:xfrm flipV="1">
                <a:off x="2583801" y="2406742"/>
                <a:ext cx="56002" cy="2434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18" name="Line 167"/>
              <p:cNvSpPr>
                <a:spLocks noChangeShapeType="1"/>
              </p:cNvSpPr>
              <p:nvPr/>
            </p:nvSpPr>
            <p:spPr bwMode="auto">
              <a:xfrm flipH="1" flipV="1">
                <a:off x="2583801" y="2431081"/>
                <a:ext cx="106673" cy="4099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19" name="Line 168"/>
              <p:cNvSpPr>
                <a:spLocks noChangeShapeType="1"/>
              </p:cNvSpPr>
              <p:nvPr/>
            </p:nvSpPr>
            <p:spPr bwMode="auto">
              <a:xfrm>
                <a:off x="2413125" y="2384965"/>
                <a:ext cx="25068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20" name="Line 169"/>
              <p:cNvSpPr>
                <a:spLocks noChangeShapeType="1"/>
              </p:cNvSpPr>
              <p:nvPr/>
            </p:nvSpPr>
            <p:spPr bwMode="auto">
              <a:xfrm flipH="1" flipV="1">
                <a:off x="2583801" y="2384965"/>
                <a:ext cx="224013"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21" name="Line 170"/>
              <p:cNvSpPr>
                <a:spLocks noChangeShapeType="1"/>
              </p:cNvSpPr>
              <p:nvPr/>
            </p:nvSpPr>
            <p:spPr bwMode="auto">
              <a:xfrm>
                <a:off x="2583801" y="2472074"/>
                <a:ext cx="22401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22" name="Line 171"/>
              <p:cNvSpPr>
                <a:spLocks noChangeShapeType="1"/>
              </p:cNvSpPr>
              <p:nvPr/>
            </p:nvSpPr>
            <p:spPr bwMode="auto">
              <a:xfrm>
                <a:off x="2581133" y="2472074"/>
                <a:ext cx="22668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23" name="Line 172"/>
              <p:cNvSpPr>
                <a:spLocks noChangeShapeType="1"/>
              </p:cNvSpPr>
              <p:nvPr/>
            </p:nvSpPr>
            <p:spPr bwMode="auto">
              <a:xfrm>
                <a:off x="2583801" y="2384965"/>
                <a:ext cx="0"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24" name="Line 173"/>
              <p:cNvSpPr>
                <a:spLocks noChangeShapeType="1"/>
              </p:cNvSpPr>
              <p:nvPr/>
            </p:nvSpPr>
            <p:spPr bwMode="auto">
              <a:xfrm>
                <a:off x="2413125" y="2355501"/>
                <a:ext cx="82671" cy="2946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25" name="Line 174"/>
              <p:cNvSpPr>
                <a:spLocks noChangeShapeType="1"/>
              </p:cNvSpPr>
              <p:nvPr/>
            </p:nvSpPr>
            <p:spPr bwMode="auto">
              <a:xfrm>
                <a:off x="2413125" y="2472074"/>
                <a:ext cx="168009"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26" name="Line 175"/>
              <p:cNvSpPr>
                <a:spLocks noChangeShapeType="1"/>
              </p:cNvSpPr>
              <p:nvPr/>
            </p:nvSpPr>
            <p:spPr bwMode="auto">
              <a:xfrm>
                <a:off x="2583801" y="2396493"/>
                <a:ext cx="0" cy="2818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27" name="Line 176"/>
              <p:cNvSpPr>
                <a:spLocks noChangeShapeType="1"/>
              </p:cNvSpPr>
              <p:nvPr/>
            </p:nvSpPr>
            <p:spPr bwMode="auto">
              <a:xfrm>
                <a:off x="2807814" y="2472074"/>
                <a:ext cx="0" cy="7045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28" name="Line 177"/>
              <p:cNvSpPr>
                <a:spLocks noChangeShapeType="1"/>
              </p:cNvSpPr>
              <p:nvPr/>
            </p:nvSpPr>
            <p:spPr bwMode="auto">
              <a:xfrm>
                <a:off x="2413125" y="2384965"/>
                <a:ext cx="0"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29" name="Line 178"/>
              <p:cNvSpPr>
                <a:spLocks noChangeShapeType="1"/>
              </p:cNvSpPr>
              <p:nvPr/>
            </p:nvSpPr>
            <p:spPr bwMode="auto">
              <a:xfrm>
                <a:off x="2018435" y="2472074"/>
                <a:ext cx="0" cy="7045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30" name="未知"/>
              <p:cNvSpPr>
                <a:spLocks noEditPoints="1"/>
              </p:cNvSpPr>
              <p:nvPr/>
            </p:nvSpPr>
            <p:spPr bwMode="auto">
              <a:xfrm>
                <a:off x="2399790" y="2200497"/>
                <a:ext cx="224013" cy="226741"/>
              </a:xfrm>
              <a:custGeom>
                <a:avLst/>
                <a:gdLst>
                  <a:gd name="T0" fmla="*/ 2147483647 w 310"/>
                  <a:gd name="T1" fmla="*/ 2147483647 h 652"/>
                  <a:gd name="T2" fmla="*/ 0 w 310"/>
                  <a:gd name="T3" fmla="*/ 2147483647 h 652"/>
                  <a:gd name="T4" fmla="*/ 2147483647 w 310"/>
                  <a:gd name="T5" fmla="*/ 2147483647 h 652"/>
                  <a:gd name="T6" fmla="*/ 2147483647 w 310"/>
                  <a:gd name="T7" fmla="*/ 2147483647 h 652"/>
                  <a:gd name="T8" fmla="*/ 2147483647 w 310"/>
                  <a:gd name="T9" fmla="*/ 2147483647 h 652"/>
                  <a:gd name="T10" fmla="*/ 2147483647 w 310"/>
                  <a:gd name="T11" fmla="*/ 2147483647 h 652"/>
                  <a:gd name="T12" fmla="*/ 2147483647 w 310"/>
                  <a:gd name="T13" fmla="*/ 2147483647 h 652"/>
                  <a:gd name="T14" fmla="*/ 2147483647 w 310"/>
                  <a:gd name="T15" fmla="*/ 2147483647 h 652"/>
                  <a:gd name="T16" fmla="*/ 2147483647 w 310"/>
                  <a:gd name="T17" fmla="*/ 2147483647 h 652"/>
                  <a:gd name="T18" fmla="*/ 2147483647 w 310"/>
                  <a:gd name="T19" fmla="*/ 2147483647 h 652"/>
                  <a:gd name="T20" fmla="*/ 2147483647 w 310"/>
                  <a:gd name="T21" fmla="*/ 2147483647 h 652"/>
                  <a:gd name="T22" fmla="*/ 2147483647 w 310"/>
                  <a:gd name="T23" fmla="*/ 2147483647 h 652"/>
                  <a:gd name="T24" fmla="*/ 2147483647 w 310"/>
                  <a:gd name="T25" fmla="*/ 2147483647 h 652"/>
                  <a:gd name="T26" fmla="*/ 2147483647 w 310"/>
                  <a:gd name="T27" fmla="*/ 2147483647 h 652"/>
                  <a:gd name="T28" fmla="*/ 2147483647 w 310"/>
                  <a:gd name="T29" fmla="*/ 2147483647 h 652"/>
                  <a:gd name="T30" fmla="*/ 2147483647 w 310"/>
                  <a:gd name="T31" fmla="*/ 2147483647 h 652"/>
                  <a:gd name="T32" fmla="*/ 2147483647 w 310"/>
                  <a:gd name="T33" fmla="*/ 2147483647 h 652"/>
                  <a:gd name="T34" fmla="*/ 2147483647 w 310"/>
                  <a:gd name="T35" fmla="*/ 2147483647 h 652"/>
                  <a:gd name="T36" fmla="*/ 2147483647 w 310"/>
                  <a:gd name="T37" fmla="*/ 2147483647 h 652"/>
                  <a:gd name="T38" fmla="*/ 2147483647 w 310"/>
                  <a:gd name="T39" fmla="*/ 2147483647 h 652"/>
                  <a:gd name="T40" fmla="*/ 2147483647 w 310"/>
                  <a:gd name="T41" fmla="*/ 2147483647 h 652"/>
                  <a:gd name="T42" fmla="*/ 2147483647 w 310"/>
                  <a:gd name="T43" fmla="*/ 2147483647 h 652"/>
                  <a:gd name="T44" fmla="*/ 2147483647 w 310"/>
                  <a:gd name="T45" fmla="*/ 2147483647 h 652"/>
                  <a:gd name="T46" fmla="*/ 2147483647 w 310"/>
                  <a:gd name="T47" fmla="*/ 2147483647 h 652"/>
                  <a:gd name="T48" fmla="*/ 2147483647 w 310"/>
                  <a:gd name="T49" fmla="*/ 2147483647 h 652"/>
                  <a:gd name="T50" fmla="*/ 2147483647 w 310"/>
                  <a:gd name="T51" fmla="*/ 2147483647 h 652"/>
                  <a:gd name="T52" fmla="*/ 2147483647 w 310"/>
                  <a:gd name="T53" fmla="*/ 2147483647 h 652"/>
                  <a:gd name="T54" fmla="*/ 2147483647 w 310"/>
                  <a:gd name="T55" fmla="*/ 2147483647 h 652"/>
                  <a:gd name="T56" fmla="*/ 2147483647 w 310"/>
                  <a:gd name="T57" fmla="*/ 2147483647 h 652"/>
                  <a:gd name="T58" fmla="*/ 2147483647 w 310"/>
                  <a:gd name="T59" fmla="*/ 2147483647 h 652"/>
                  <a:gd name="T60" fmla="*/ 2147483647 w 310"/>
                  <a:gd name="T61" fmla="*/ 2147483647 h 652"/>
                  <a:gd name="T62" fmla="*/ 2147483647 w 310"/>
                  <a:gd name="T63" fmla="*/ 2147483647 h 652"/>
                  <a:gd name="T64" fmla="*/ 2147483647 w 310"/>
                  <a:gd name="T65" fmla="*/ 2147483647 h 652"/>
                  <a:gd name="T66" fmla="*/ 2147483647 w 310"/>
                  <a:gd name="T67" fmla="*/ 2147483647 h 652"/>
                  <a:gd name="T68" fmla="*/ 2147483647 w 310"/>
                  <a:gd name="T69" fmla="*/ 2147483647 h 652"/>
                  <a:gd name="T70" fmla="*/ 2147483647 w 310"/>
                  <a:gd name="T71" fmla="*/ 2147483647 h 652"/>
                  <a:gd name="T72" fmla="*/ 2147483647 w 310"/>
                  <a:gd name="T73" fmla="*/ 2147483647 h 652"/>
                  <a:gd name="T74" fmla="*/ 2147483647 w 310"/>
                  <a:gd name="T75" fmla="*/ 2147483647 h 652"/>
                  <a:gd name="T76" fmla="*/ 2147483647 w 310"/>
                  <a:gd name="T77" fmla="*/ 2147483647 h 652"/>
                  <a:gd name="T78" fmla="*/ 2147483647 w 310"/>
                  <a:gd name="T79" fmla="*/ 2147483647 h 652"/>
                  <a:gd name="T80" fmla="*/ 2147483647 w 310"/>
                  <a:gd name="T81" fmla="*/ 2147483647 h 652"/>
                  <a:gd name="T82" fmla="*/ 2147483647 w 310"/>
                  <a:gd name="T83" fmla="*/ 2147483647 h 652"/>
                  <a:gd name="T84" fmla="*/ 2147483647 w 310"/>
                  <a:gd name="T85" fmla="*/ 2147483647 h 652"/>
                  <a:gd name="T86" fmla="*/ 2147483647 w 310"/>
                  <a:gd name="T87" fmla="*/ 2147483647 h 652"/>
                  <a:gd name="T88" fmla="*/ 2147483647 w 310"/>
                  <a:gd name="T89" fmla="*/ 2147483647 h 652"/>
                  <a:gd name="T90" fmla="*/ 2147483647 w 310"/>
                  <a:gd name="T91" fmla="*/ 2147483647 h 652"/>
                  <a:gd name="T92" fmla="*/ 2147483647 w 310"/>
                  <a:gd name="T93" fmla="*/ 2147483647 h 652"/>
                  <a:gd name="T94" fmla="*/ 2147483647 w 310"/>
                  <a:gd name="T95" fmla="*/ 2147483647 h 652"/>
                  <a:gd name="T96" fmla="*/ 2147483647 w 310"/>
                  <a:gd name="T97" fmla="*/ 2147483647 h 652"/>
                  <a:gd name="T98" fmla="*/ 2147483647 w 310"/>
                  <a:gd name="T99" fmla="*/ 2147483647 h 652"/>
                  <a:gd name="T100" fmla="*/ 2147483647 w 310"/>
                  <a:gd name="T101" fmla="*/ 2147483647 h 652"/>
                  <a:gd name="T102" fmla="*/ 2147483647 w 310"/>
                  <a:gd name="T103" fmla="*/ 2147483647 h 6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10"/>
                  <a:gd name="T157" fmla="*/ 0 h 652"/>
                  <a:gd name="T158" fmla="*/ 310 w 310"/>
                  <a:gd name="T159" fmla="*/ 652 h 6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10" h="652">
                    <a:moveTo>
                      <a:pt x="3" y="2"/>
                    </a:moveTo>
                    <a:lnTo>
                      <a:pt x="12" y="30"/>
                    </a:lnTo>
                    <a:lnTo>
                      <a:pt x="10" y="32"/>
                    </a:lnTo>
                    <a:lnTo>
                      <a:pt x="9" y="32"/>
                    </a:lnTo>
                    <a:lnTo>
                      <a:pt x="7" y="30"/>
                    </a:lnTo>
                    <a:lnTo>
                      <a:pt x="0" y="2"/>
                    </a:lnTo>
                    <a:lnTo>
                      <a:pt x="1" y="0"/>
                    </a:lnTo>
                    <a:lnTo>
                      <a:pt x="3" y="2"/>
                    </a:lnTo>
                    <a:close/>
                    <a:moveTo>
                      <a:pt x="17" y="49"/>
                    </a:moveTo>
                    <a:lnTo>
                      <a:pt x="21" y="65"/>
                    </a:lnTo>
                    <a:lnTo>
                      <a:pt x="26" y="78"/>
                    </a:lnTo>
                    <a:lnTo>
                      <a:pt x="24" y="81"/>
                    </a:lnTo>
                    <a:lnTo>
                      <a:pt x="21" y="79"/>
                    </a:lnTo>
                    <a:lnTo>
                      <a:pt x="17" y="67"/>
                    </a:lnTo>
                    <a:lnTo>
                      <a:pt x="14" y="51"/>
                    </a:lnTo>
                    <a:lnTo>
                      <a:pt x="15" y="48"/>
                    </a:lnTo>
                    <a:lnTo>
                      <a:pt x="17" y="49"/>
                    </a:lnTo>
                    <a:close/>
                    <a:moveTo>
                      <a:pt x="30" y="98"/>
                    </a:moveTo>
                    <a:lnTo>
                      <a:pt x="40" y="125"/>
                    </a:lnTo>
                    <a:lnTo>
                      <a:pt x="40" y="127"/>
                    </a:lnTo>
                    <a:lnTo>
                      <a:pt x="38" y="128"/>
                    </a:lnTo>
                    <a:lnTo>
                      <a:pt x="36" y="128"/>
                    </a:lnTo>
                    <a:lnTo>
                      <a:pt x="36" y="127"/>
                    </a:lnTo>
                    <a:lnTo>
                      <a:pt x="27" y="98"/>
                    </a:lnTo>
                    <a:lnTo>
                      <a:pt x="27" y="97"/>
                    </a:lnTo>
                    <a:lnTo>
                      <a:pt x="29" y="97"/>
                    </a:lnTo>
                    <a:lnTo>
                      <a:pt x="30" y="98"/>
                    </a:lnTo>
                    <a:close/>
                    <a:moveTo>
                      <a:pt x="46" y="146"/>
                    </a:moveTo>
                    <a:lnTo>
                      <a:pt x="55" y="173"/>
                    </a:lnTo>
                    <a:lnTo>
                      <a:pt x="53" y="176"/>
                    </a:lnTo>
                    <a:lnTo>
                      <a:pt x="52" y="174"/>
                    </a:lnTo>
                    <a:lnTo>
                      <a:pt x="43" y="147"/>
                    </a:lnTo>
                    <a:lnTo>
                      <a:pt x="44" y="144"/>
                    </a:lnTo>
                    <a:lnTo>
                      <a:pt x="46" y="146"/>
                    </a:lnTo>
                    <a:close/>
                    <a:moveTo>
                      <a:pt x="62" y="193"/>
                    </a:moveTo>
                    <a:lnTo>
                      <a:pt x="70" y="217"/>
                    </a:lnTo>
                    <a:lnTo>
                      <a:pt x="72" y="220"/>
                    </a:lnTo>
                    <a:lnTo>
                      <a:pt x="70" y="223"/>
                    </a:lnTo>
                    <a:lnTo>
                      <a:pt x="67" y="222"/>
                    </a:lnTo>
                    <a:lnTo>
                      <a:pt x="66" y="218"/>
                    </a:lnTo>
                    <a:lnTo>
                      <a:pt x="58" y="195"/>
                    </a:lnTo>
                    <a:lnTo>
                      <a:pt x="59" y="192"/>
                    </a:lnTo>
                    <a:lnTo>
                      <a:pt x="62" y="193"/>
                    </a:lnTo>
                    <a:close/>
                    <a:moveTo>
                      <a:pt x="78" y="239"/>
                    </a:moveTo>
                    <a:lnTo>
                      <a:pt x="81" y="245"/>
                    </a:lnTo>
                    <a:lnTo>
                      <a:pt x="88" y="267"/>
                    </a:lnTo>
                    <a:lnTo>
                      <a:pt x="87" y="269"/>
                    </a:lnTo>
                    <a:lnTo>
                      <a:pt x="85" y="269"/>
                    </a:lnTo>
                    <a:lnTo>
                      <a:pt x="76" y="247"/>
                    </a:lnTo>
                    <a:lnTo>
                      <a:pt x="75" y="241"/>
                    </a:lnTo>
                    <a:lnTo>
                      <a:pt x="76" y="239"/>
                    </a:lnTo>
                    <a:lnTo>
                      <a:pt x="78" y="239"/>
                    </a:lnTo>
                    <a:close/>
                    <a:moveTo>
                      <a:pt x="96" y="286"/>
                    </a:moveTo>
                    <a:lnTo>
                      <a:pt x="101" y="301"/>
                    </a:lnTo>
                    <a:lnTo>
                      <a:pt x="107" y="313"/>
                    </a:lnTo>
                    <a:lnTo>
                      <a:pt x="105" y="316"/>
                    </a:lnTo>
                    <a:lnTo>
                      <a:pt x="102" y="315"/>
                    </a:lnTo>
                    <a:lnTo>
                      <a:pt x="98" y="302"/>
                    </a:lnTo>
                    <a:lnTo>
                      <a:pt x="92" y="288"/>
                    </a:lnTo>
                    <a:lnTo>
                      <a:pt x="93" y="285"/>
                    </a:lnTo>
                    <a:lnTo>
                      <a:pt x="95" y="285"/>
                    </a:lnTo>
                    <a:lnTo>
                      <a:pt x="96" y="286"/>
                    </a:lnTo>
                    <a:close/>
                    <a:moveTo>
                      <a:pt x="114" y="332"/>
                    </a:moveTo>
                    <a:lnTo>
                      <a:pt x="124" y="353"/>
                    </a:lnTo>
                    <a:lnTo>
                      <a:pt x="125" y="359"/>
                    </a:lnTo>
                    <a:lnTo>
                      <a:pt x="125" y="362"/>
                    </a:lnTo>
                    <a:lnTo>
                      <a:pt x="122" y="361"/>
                    </a:lnTo>
                    <a:lnTo>
                      <a:pt x="119" y="354"/>
                    </a:lnTo>
                    <a:lnTo>
                      <a:pt x="111" y="334"/>
                    </a:lnTo>
                    <a:lnTo>
                      <a:pt x="111" y="332"/>
                    </a:lnTo>
                    <a:lnTo>
                      <a:pt x="114" y="332"/>
                    </a:lnTo>
                    <a:close/>
                    <a:moveTo>
                      <a:pt x="134" y="378"/>
                    </a:moveTo>
                    <a:lnTo>
                      <a:pt x="145" y="403"/>
                    </a:lnTo>
                    <a:lnTo>
                      <a:pt x="145" y="405"/>
                    </a:lnTo>
                    <a:lnTo>
                      <a:pt x="145" y="408"/>
                    </a:lnTo>
                    <a:lnTo>
                      <a:pt x="142" y="407"/>
                    </a:lnTo>
                    <a:lnTo>
                      <a:pt x="140" y="405"/>
                    </a:lnTo>
                    <a:lnTo>
                      <a:pt x="130" y="380"/>
                    </a:lnTo>
                    <a:lnTo>
                      <a:pt x="131" y="378"/>
                    </a:lnTo>
                    <a:lnTo>
                      <a:pt x="134" y="378"/>
                    </a:lnTo>
                    <a:close/>
                    <a:moveTo>
                      <a:pt x="154" y="424"/>
                    </a:moveTo>
                    <a:lnTo>
                      <a:pt x="156" y="426"/>
                    </a:lnTo>
                    <a:lnTo>
                      <a:pt x="166" y="449"/>
                    </a:lnTo>
                    <a:lnTo>
                      <a:pt x="166" y="452"/>
                    </a:lnTo>
                    <a:lnTo>
                      <a:pt x="163" y="452"/>
                    </a:lnTo>
                    <a:lnTo>
                      <a:pt x="163" y="451"/>
                    </a:lnTo>
                    <a:lnTo>
                      <a:pt x="153" y="429"/>
                    </a:lnTo>
                    <a:lnTo>
                      <a:pt x="151" y="426"/>
                    </a:lnTo>
                    <a:lnTo>
                      <a:pt x="151" y="422"/>
                    </a:lnTo>
                    <a:lnTo>
                      <a:pt x="154" y="424"/>
                    </a:lnTo>
                    <a:close/>
                    <a:moveTo>
                      <a:pt x="177" y="468"/>
                    </a:moveTo>
                    <a:lnTo>
                      <a:pt x="177" y="471"/>
                    </a:lnTo>
                    <a:lnTo>
                      <a:pt x="188" y="492"/>
                    </a:lnTo>
                    <a:lnTo>
                      <a:pt x="189" y="494"/>
                    </a:lnTo>
                    <a:lnTo>
                      <a:pt x="189" y="497"/>
                    </a:lnTo>
                    <a:lnTo>
                      <a:pt x="186" y="497"/>
                    </a:lnTo>
                    <a:lnTo>
                      <a:pt x="185" y="494"/>
                    </a:lnTo>
                    <a:lnTo>
                      <a:pt x="174" y="473"/>
                    </a:lnTo>
                    <a:lnTo>
                      <a:pt x="173" y="470"/>
                    </a:lnTo>
                    <a:lnTo>
                      <a:pt x="174" y="468"/>
                    </a:lnTo>
                    <a:lnTo>
                      <a:pt x="177" y="468"/>
                    </a:lnTo>
                    <a:close/>
                    <a:moveTo>
                      <a:pt x="200" y="513"/>
                    </a:moveTo>
                    <a:lnTo>
                      <a:pt x="211" y="530"/>
                    </a:lnTo>
                    <a:lnTo>
                      <a:pt x="215" y="538"/>
                    </a:lnTo>
                    <a:lnTo>
                      <a:pt x="214" y="539"/>
                    </a:lnTo>
                    <a:lnTo>
                      <a:pt x="211" y="539"/>
                    </a:lnTo>
                    <a:lnTo>
                      <a:pt x="206" y="532"/>
                    </a:lnTo>
                    <a:lnTo>
                      <a:pt x="197" y="514"/>
                    </a:lnTo>
                    <a:lnTo>
                      <a:pt x="197" y="511"/>
                    </a:lnTo>
                    <a:lnTo>
                      <a:pt x="200" y="513"/>
                    </a:lnTo>
                    <a:close/>
                    <a:moveTo>
                      <a:pt x="226" y="555"/>
                    </a:moveTo>
                    <a:lnTo>
                      <a:pt x="232" y="563"/>
                    </a:lnTo>
                    <a:lnTo>
                      <a:pt x="241" y="579"/>
                    </a:lnTo>
                    <a:lnTo>
                      <a:pt x="241" y="582"/>
                    </a:lnTo>
                    <a:lnTo>
                      <a:pt x="238" y="581"/>
                    </a:lnTo>
                    <a:lnTo>
                      <a:pt x="228" y="566"/>
                    </a:lnTo>
                    <a:lnTo>
                      <a:pt x="223" y="557"/>
                    </a:lnTo>
                    <a:lnTo>
                      <a:pt x="223" y="554"/>
                    </a:lnTo>
                    <a:lnTo>
                      <a:pt x="226" y="555"/>
                    </a:lnTo>
                    <a:close/>
                    <a:moveTo>
                      <a:pt x="254" y="595"/>
                    </a:moveTo>
                    <a:lnTo>
                      <a:pt x="263" y="606"/>
                    </a:lnTo>
                    <a:lnTo>
                      <a:pt x="272" y="617"/>
                    </a:lnTo>
                    <a:lnTo>
                      <a:pt x="272" y="620"/>
                    </a:lnTo>
                    <a:lnTo>
                      <a:pt x="271" y="620"/>
                    </a:lnTo>
                    <a:lnTo>
                      <a:pt x="260" y="607"/>
                    </a:lnTo>
                    <a:lnTo>
                      <a:pt x="251" y="598"/>
                    </a:lnTo>
                    <a:lnTo>
                      <a:pt x="252" y="595"/>
                    </a:lnTo>
                    <a:lnTo>
                      <a:pt x="254" y="595"/>
                    </a:lnTo>
                    <a:close/>
                    <a:moveTo>
                      <a:pt x="287" y="631"/>
                    </a:moveTo>
                    <a:lnTo>
                      <a:pt x="292" y="636"/>
                    </a:lnTo>
                    <a:lnTo>
                      <a:pt x="301" y="642"/>
                    </a:lnTo>
                    <a:lnTo>
                      <a:pt x="310" y="649"/>
                    </a:lnTo>
                    <a:lnTo>
                      <a:pt x="310" y="652"/>
                    </a:lnTo>
                    <a:lnTo>
                      <a:pt x="307" y="652"/>
                    </a:lnTo>
                    <a:lnTo>
                      <a:pt x="300" y="645"/>
                    </a:lnTo>
                    <a:lnTo>
                      <a:pt x="289" y="639"/>
                    </a:lnTo>
                    <a:lnTo>
                      <a:pt x="284" y="634"/>
                    </a:lnTo>
                    <a:lnTo>
                      <a:pt x="284" y="631"/>
                    </a:lnTo>
                    <a:lnTo>
                      <a:pt x="287" y="631"/>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631" name="未知"/>
              <p:cNvSpPr>
                <a:spLocks noEditPoints="1"/>
              </p:cNvSpPr>
              <p:nvPr/>
            </p:nvSpPr>
            <p:spPr bwMode="auto">
              <a:xfrm>
                <a:off x="2095772" y="2200497"/>
                <a:ext cx="224013" cy="226741"/>
              </a:xfrm>
              <a:custGeom>
                <a:avLst/>
                <a:gdLst>
                  <a:gd name="T0" fmla="*/ 2147483647 w 311"/>
                  <a:gd name="T1" fmla="*/ 2147483647 h 652"/>
                  <a:gd name="T2" fmla="*/ 0 w 311"/>
                  <a:gd name="T3" fmla="*/ 2147483647 h 652"/>
                  <a:gd name="T4" fmla="*/ 2147483647 w 311"/>
                  <a:gd name="T5" fmla="*/ 2147483647 h 652"/>
                  <a:gd name="T6" fmla="*/ 2147483647 w 311"/>
                  <a:gd name="T7" fmla="*/ 2147483647 h 652"/>
                  <a:gd name="T8" fmla="*/ 2147483647 w 311"/>
                  <a:gd name="T9" fmla="*/ 2147483647 h 652"/>
                  <a:gd name="T10" fmla="*/ 2147483647 w 311"/>
                  <a:gd name="T11" fmla="*/ 2147483647 h 652"/>
                  <a:gd name="T12" fmla="*/ 2147483647 w 311"/>
                  <a:gd name="T13" fmla="*/ 2147483647 h 652"/>
                  <a:gd name="T14" fmla="*/ 2147483647 w 311"/>
                  <a:gd name="T15" fmla="*/ 2147483647 h 652"/>
                  <a:gd name="T16" fmla="*/ 2147483647 w 311"/>
                  <a:gd name="T17" fmla="*/ 2147483647 h 652"/>
                  <a:gd name="T18" fmla="*/ 2147483647 w 311"/>
                  <a:gd name="T19" fmla="*/ 2147483647 h 652"/>
                  <a:gd name="T20" fmla="*/ 2147483647 w 311"/>
                  <a:gd name="T21" fmla="*/ 2147483647 h 652"/>
                  <a:gd name="T22" fmla="*/ 2147483647 w 311"/>
                  <a:gd name="T23" fmla="*/ 2147483647 h 652"/>
                  <a:gd name="T24" fmla="*/ 2147483647 w 311"/>
                  <a:gd name="T25" fmla="*/ 2147483647 h 652"/>
                  <a:gd name="T26" fmla="*/ 2147483647 w 311"/>
                  <a:gd name="T27" fmla="*/ 2147483647 h 652"/>
                  <a:gd name="T28" fmla="*/ 2147483647 w 311"/>
                  <a:gd name="T29" fmla="*/ 2147483647 h 652"/>
                  <a:gd name="T30" fmla="*/ 2147483647 w 311"/>
                  <a:gd name="T31" fmla="*/ 2147483647 h 652"/>
                  <a:gd name="T32" fmla="*/ 2147483647 w 311"/>
                  <a:gd name="T33" fmla="*/ 2147483647 h 652"/>
                  <a:gd name="T34" fmla="*/ 2147483647 w 311"/>
                  <a:gd name="T35" fmla="*/ 2147483647 h 652"/>
                  <a:gd name="T36" fmla="*/ 2147483647 w 311"/>
                  <a:gd name="T37" fmla="*/ 2147483647 h 652"/>
                  <a:gd name="T38" fmla="*/ 2147483647 w 311"/>
                  <a:gd name="T39" fmla="*/ 2147483647 h 652"/>
                  <a:gd name="T40" fmla="*/ 2147483647 w 311"/>
                  <a:gd name="T41" fmla="*/ 2147483647 h 652"/>
                  <a:gd name="T42" fmla="*/ 2147483647 w 311"/>
                  <a:gd name="T43" fmla="*/ 2147483647 h 652"/>
                  <a:gd name="T44" fmla="*/ 2147483647 w 311"/>
                  <a:gd name="T45" fmla="*/ 2147483647 h 652"/>
                  <a:gd name="T46" fmla="*/ 2147483647 w 311"/>
                  <a:gd name="T47" fmla="*/ 2147483647 h 652"/>
                  <a:gd name="T48" fmla="*/ 2147483647 w 311"/>
                  <a:gd name="T49" fmla="*/ 2147483647 h 652"/>
                  <a:gd name="T50" fmla="*/ 2147483647 w 311"/>
                  <a:gd name="T51" fmla="*/ 2147483647 h 652"/>
                  <a:gd name="T52" fmla="*/ 2147483647 w 311"/>
                  <a:gd name="T53" fmla="*/ 2147483647 h 652"/>
                  <a:gd name="T54" fmla="*/ 2147483647 w 311"/>
                  <a:gd name="T55" fmla="*/ 2147483647 h 652"/>
                  <a:gd name="T56" fmla="*/ 2147483647 w 311"/>
                  <a:gd name="T57" fmla="*/ 2147483647 h 652"/>
                  <a:gd name="T58" fmla="*/ 2147483647 w 311"/>
                  <a:gd name="T59" fmla="*/ 2147483647 h 652"/>
                  <a:gd name="T60" fmla="*/ 2147483647 w 311"/>
                  <a:gd name="T61" fmla="*/ 2147483647 h 652"/>
                  <a:gd name="T62" fmla="*/ 2147483647 w 311"/>
                  <a:gd name="T63" fmla="*/ 2147483647 h 652"/>
                  <a:gd name="T64" fmla="*/ 2147483647 w 311"/>
                  <a:gd name="T65" fmla="*/ 2147483647 h 652"/>
                  <a:gd name="T66" fmla="*/ 2147483647 w 311"/>
                  <a:gd name="T67" fmla="*/ 2147483647 h 652"/>
                  <a:gd name="T68" fmla="*/ 2147483647 w 311"/>
                  <a:gd name="T69" fmla="*/ 2147483647 h 652"/>
                  <a:gd name="T70" fmla="*/ 2147483647 w 311"/>
                  <a:gd name="T71" fmla="*/ 2147483647 h 652"/>
                  <a:gd name="T72" fmla="*/ 2147483647 w 311"/>
                  <a:gd name="T73" fmla="*/ 2147483647 h 652"/>
                  <a:gd name="T74" fmla="*/ 2147483647 w 311"/>
                  <a:gd name="T75" fmla="*/ 2147483647 h 652"/>
                  <a:gd name="T76" fmla="*/ 2147483647 w 311"/>
                  <a:gd name="T77" fmla="*/ 2147483647 h 652"/>
                  <a:gd name="T78" fmla="*/ 2147483647 w 311"/>
                  <a:gd name="T79" fmla="*/ 2147483647 h 652"/>
                  <a:gd name="T80" fmla="*/ 2147483647 w 311"/>
                  <a:gd name="T81" fmla="*/ 2147483647 h 652"/>
                  <a:gd name="T82" fmla="*/ 2147483647 w 311"/>
                  <a:gd name="T83" fmla="*/ 2147483647 h 652"/>
                  <a:gd name="T84" fmla="*/ 2147483647 w 311"/>
                  <a:gd name="T85" fmla="*/ 2147483647 h 652"/>
                  <a:gd name="T86" fmla="*/ 2147483647 w 311"/>
                  <a:gd name="T87" fmla="*/ 2147483647 h 652"/>
                  <a:gd name="T88" fmla="*/ 2147483647 w 311"/>
                  <a:gd name="T89" fmla="*/ 2147483647 h 652"/>
                  <a:gd name="T90" fmla="*/ 2147483647 w 311"/>
                  <a:gd name="T91" fmla="*/ 2147483647 h 652"/>
                  <a:gd name="T92" fmla="*/ 2147483647 w 311"/>
                  <a:gd name="T93" fmla="*/ 2147483647 h 652"/>
                  <a:gd name="T94" fmla="*/ 2147483647 w 311"/>
                  <a:gd name="T95" fmla="*/ 2147483647 h 652"/>
                  <a:gd name="T96" fmla="*/ 2147483647 w 311"/>
                  <a:gd name="T97" fmla="*/ 2147483647 h 652"/>
                  <a:gd name="T98" fmla="*/ 2147483647 w 311"/>
                  <a:gd name="T99" fmla="*/ 2147483647 h 652"/>
                  <a:gd name="T100" fmla="*/ 2147483647 w 311"/>
                  <a:gd name="T101" fmla="*/ 2147483647 h 652"/>
                  <a:gd name="T102" fmla="*/ 2147483647 w 311"/>
                  <a:gd name="T103" fmla="*/ 2147483647 h 6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11"/>
                  <a:gd name="T157" fmla="*/ 0 h 652"/>
                  <a:gd name="T158" fmla="*/ 311 w 311"/>
                  <a:gd name="T159" fmla="*/ 652 h 6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11" h="652">
                    <a:moveTo>
                      <a:pt x="3" y="2"/>
                    </a:moveTo>
                    <a:lnTo>
                      <a:pt x="13" y="30"/>
                    </a:lnTo>
                    <a:lnTo>
                      <a:pt x="11" y="32"/>
                    </a:lnTo>
                    <a:lnTo>
                      <a:pt x="10" y="32"/>
                    </a:lnTo>
                    <a:lnTo>
                      <a:pt x="8" y="30"/>
                    </a:lnTo>
                    <a:lnTo>
                      <a:pt x="0" y="2"/>
                    </a:lnTo>
                    <a:lnTo>
                      <a:pt x="2" y="0"/>
                    </a:lnTo>
                    <a:lnTo>
                      <a:pt x="3" y="2"/>
                    </a:lnTo>
                    <a:close/>
                    <a:moveTo>
                      <a:pt x="17" y="49"/>
                    </a:moveTo>
                    <a:lnTo>
                      <a:pt x="22" y="65"/>
                    </a:lnTo>
                    <a:lnTo>
                      <a:pt x="26" y="78"/>
                    </a:lnTo>
                    <a:lnTo>
                      <a:pt x="25" y="81"/>
                    </a:lnTo>
                    <a:lnTo>
                      <a:pt x="22" y="79"/>
                    </a:lnTo>
                    <a:lnTo>
                      <a:pt x="17" y="67"/>
                    </a:lnTo>
                    <a:lnTo>
                      <a:pt x="14" y="51"/>
                    </a:lnTo>
                    <a:lnTo>
                      <a:pt x="16" y="48"/>
                    </a:lnTo>
                    <a:lnTo>
                      <a:pt x="17" y="49"/>
                    </a:lnTo>
                    <a:close/>
                    <a:moveTo>
                      <a:pt x="31" y="98"/>
                    </a:moveTo>
                    <a:lnTo>
                      <a:pt x="40" y="125"/>
                    </a:lnTo>
                    <a:lnTo>
                      <a:pt x="40" y="127"/>
                    </a:lnTo>
                    <a:lnTo>
                      <a:pt x="39" y="128"/>
                    </a:lnTo>
                    <a:lnTo>
                      <a:pt x="37" y="128"/>
                    </a:lnTo>
                    <a:lnTo>
                      <a:pt x="37" y="127"/>
                    </a:lnTo>
                    <a:lnTo>
                      <a:pt x="28" y="98"/>
                    </a:lnTo>
                    <a:lnTo>
                      <a:pt x="28" y="97"/>
                    </a:lnTo>
                    <a:lnTo>
                      <a:pt x="29" y="97"/>
                    </a:lnTo>
                    <a:lnTo>
                      <a:pt x="31" y="98"/>
                    </a:lnTo>
                    <a:close/>
                    <a:moveTo>
                      <a:pt x="46" y="146"/>
                    </a:moveTo>
                    <a:lnTo>
                      <a:pt x="55" y="173"/>
                    </a:lnTo>
                    <a:lnTo>
                      <a:pt x="54" y="176"/>
                    </a:lnTo>
                    <a:lnTo>
                      <a:pt x="52" y="174"/>
                    </a:lnTo>
                    <a:lnTo>
                      <a:pt x="43" y="147"/>
                    </a:lnTo>
                    <a:lnTo>
                      <a:pt x="45" y="144"/>
                    </a:lnTo>
                    <a:lnTo>
                      <a:pt x="46" y="146"/>
                    </a:lnTo>
                    <a:close/>
                    <a:moveTo>
                      <a:pt x="62" y="193"/>
                    </a:moveTo>
                    <a:lnTo>
                      <a:pt x="71" y="217"/>
                    </a:lnTo>
                    <a:lnTo>
                      <a:pt x="72" y="220"/>
                    </a:lnTo>
                    <a:lnTo>
                      <a:pt x="71" y="223"/>
                    </a:lnTo>
                    <a:lnTo>
                      <a:pt x="68" y="222"/>
                    </a:lnTo>
                    <a:lnTo>
                      <a:pt x="66" y="218"/>
                    </a:lnTo>
                    <a:lnTo>
                      <a:pt x="59" y="195"/>
                    </a:lnTo>
                    <a:lnTo>
                      <a:pt x="60" y="192"/>
                    </a:lnTo>
                    <a:lnTo>
                      <a:pt x="62" y="193"/>
                    </a:lnTo>
                    <a:close/>
                    <a:moveTo>
                      <a:pt x="78" y="239"/>
                    </a:moveTo>
                    <a:lnTo>
                      <a:pt x="81" y="245"/>
                    </a:lnTo>
                    <a:lnTo>
                      <a:pt x="89" y="267"/>
                    </a:lnTo>
                    <a:lnTo>
                      <a:pt x="88" y="269"/>
                    </a:lnTo>
                    <a:lnTo>
                      <a:pt x="86" y="269"/>
                    </a:lnTo>
                    <a:lnTo>
                      <a:pt x="77" y="247"/>
                    </a:lnTo>
                    <a:lnTo>
                      <a:pt x="75" y="241"/>
                    </a:lnTo>
                    <a:lnTo>
                      <a:pt x="77" y="239"/>
                    </a:lnTo>
                    <a:lnTo>
                      <a:pt x="78" y="239"/>
                    </a:lnTo>
                    <a:close/>
                    <a:moveTo>
                      <a:pt x="97" y="286"/>
                    </a:moveTo>
                    <a:lnTo>
                      <a:pt x="101" y="301"/>
                    </a:lnTo>
                    <a:lnTo>
                      <a:pt x="108" y="313"/>
                    </a:lnTo>
                    <a:lnTo>
                      <a:pt x="106" y="316"/>
                    </a:lnTo>
                    <a:lnTo>
                      <a:pt x="103" y="315"/>
                    </a:lnTo>
                    <a:lnTo>
                      <a:pt x="98" y="302"/>
                    </a:lnTo>
                    <a:lnTo>
                      <a:pt x="92" y="288"/>
                    </a:lnTo>
                    <a:lnTo>
                      <a:pt x="94" y="285"/>
                    </a:lnTo>
                    <a:lnTo>
                      <a:pt x="97" y="286"/>
                    </a:lnTo>
                    <a:close/>
                    <a:moveTo>
                      <a:pt x="115" y="332"/>
                    </a:moveTo>
                    <a:lnTo>
                      <a:pt x="123" y="353"/>
                    </a:lnTo>
                    <a:lnTo>
                      <a:pt x="126" y="359"/>
                    </a:lnTo>
                    <a:lnTo>
                      <a:pt x="126" y="362"/>
                    </a:lnTo>
                    <a:lnTo>
                      <a:pt x="123" y="361"/>
                    </a:lnTo>
                    <a:lnTo>
                      <a:pt x="120" y="354"/>
                    </a:lnTo>
                    <a:lnTo>
                      <a:pt x="111" y="334"/>
                    </a:lnTo>
                    <a:lnTo>
                      <a:pt x="112" y="332"/>
                    </a:lnTo>
                    <a:lnTo>
                      <a:pt x="115" y="332"/>
                    </a:lnTo>
                    <a:close/>
                    <a:moveTo>
                      <a:pt x="135" y="378"/>
                    </a:moveTo>
                    <a:lnTo>
                      <a:pt x="146" y="403"/>
                    </a:lnTo>
                    <a:lnTo>
                      <a:pt x="146" y="405"/>
                    </a:lnTo>
                    <a:lnTo>
                      <a:pt x="146" y="408"/>
                    </a:lnTo>
                    <a:lnTo>
                      <a:pt x="144" y="408"/>
                    </a:lnTo>
                    <a:lnTo>
                      <a:pt x="143" y="407"/>
                    </a:lnTo>
                    <a:lnTo>
                      <a:pt x="141" y="405"/>
                    </a:lnTo>
                    <a:lnTo>
                      <a:pt x="130" y="380"/>
                    </a:lnTo>
                    <a:lnTo>
                      <a:pt x="132" y="378"/>
                    </a:lnTo>
                    <a:lnTo>
                      <a:pt x="135" y="378"/>
                    </a:lnTo>
                    <a:close/>
                    <a:moveTo>
                      <a:pt x="155" y="424"/>
                    </a:moveTo>
                    <a:lnTo>
                      <a:pt x="156" y="426"/>
                    </a:lnTo>
                    <a:lnTo>
                      <a:pt x="167" y="449"/>
                    </a:lnTo>
                    <a:lnTo>
                      <a:pt x="167" y="452"/>
                    </a:lnTo>
                    <a:lnTo>
                      <a:pt x="164" y="452"/>
                    </a:lnTo>
                    <a:lnTo>
                      <a:pt x="164" y="451"/>
                    </a:lnTo>
                    <a:lnTo>
                      <a:pt x="153" y="429"/>
                    </a:lnTo>
                    <a:lnTo>
                      <a:pt x="152" y="426"/>
                    </a:lnTo>
                    <a:lnTo>
                      <a:pt x="152" y="422"/>
                    </a:lnTo>
                    <a:lnTo>
                      <a:pt x="155" y="424"/>
                    </a:lnTo>
                    <a:close/>
                    <a:moveTo>
                      <a:pt x="178" y="468"/>
                    </a:moveTo>
                    <a:lnTo>
                      <a:pt x="178" y="471"/>
                    </a:lnTo>
                    <a:lnTo>
                      <a:pt x="189" y="492"/>
                    </a:lnTo>
                    <a:lnTo>
                      <a:pt x="190" y="494"/>
                    </a:lnTo>
                    <a:lnTo>
                      <a:pt x="190" y="497"/>
                    </a:lnTo>
                    <a:lnTo>
                      <a:pt x="187" y="497"/>
                    </a:lnTo>
                    <a:lnTo>
                      <a:pt x="186" y="494"/>
                    </a:lnTo>
                    <a:lnTo>
                      <a:pt x="175" y="473"/>
                    </a:lnTo>
                    <a:lnTo>
                      <a:pt x="173" y="470"/>
                    </a:lnTo>
                    <a:lnTo>
                      <a:pt x="175" y="468"/>
                    </a:lnTo>
                    <a:lnTo>
                      <a:pt x="178" y="468"/>
                    </a:lnTo>
                    <a:close/>
                    <a:moveTo>
                      <a:pt x="201" y="513"/>
                    </a:moveTo>
                    <a:lnTo>
                      <a:pt x="212" y="530"/>
                    </a:lnTo>
                    <a:lnTo>
                      <a:pt x="216" y="538"/>
                    </a:lnTo>
                    <a:lnTo>
                      <a:pt x="215" y="539"/>
                    </a:lnTo>
                    <a:lnTo>
                      <a:pt x="212" y="539"/>
                    </a:lnTo>
                    <a:lnTo>
                      <a:pt x="207" y="532"/>
                    </a:lnTo>
                    <a:lnTo>
                      <a:pt x="198" y="514"/>
                    </a:lnTo>
                    <a:lnTo>
                      <a:pt x="198" y="511"/>
                    </a:lnTo>
                    <a:lnTo>
                      <a:pt x="201" y="513"/>
                    </a:lnTo>
                    <a:close/>
                    <a:moveTo>
                      <a:pt x="227" y="555"/>
                    </a:moveTo>
                    <a:lnTo>
                      <a:pt x="233" y="563"/>
                    </a:lnTo>
                    <a:lnTo>
                      <a:pt x="242" y="579"/>
                    </a:lnTo>
                    <a:lnTo>
                      <a:pt x="242" y="582"/>
                    </a:lnTo>
                    <a:lnTo>
                      <a:pt x="239" y="581"/>
                    </a:lnTo>
                    <a:lnTo>
                      <a:pt x="228" y="566"/>
                    </a:lnTo>
                    <a:lnTo>
                      <a:pt x="224" y="557"/>
                    </a:lnTo>
                    <a:lnTo>
                      <a:pt x="224" y="554"/>
                    </a:lnTo>
                    <a:lnTo>
                      <a:pt x="227" y="555"/>
                    </a:lnTo>
                    <a:close/>
                    <a:moveTo>
                      <a:pt x="254" y="595"/>
                    </a:moveTo>
                    <a:lnTo>
                      <a:pt x="264" y="606"/>
                    </a:lnTo>
                    <a:lnTo>
                      <a:pt x="273" y="617"/>
                    </a:lnTo>
                    <a:lnTo>
                      <a:pt x="273" y="620"/>
                    </a:lnTo>
                    <a:lnTo>
                      <a:pt x="271" y="620"/>
                    </a:lnTo>
                    <a:lnTo>
                      <a:pt x="270" y="620"/>
                    </a:lnTo>
                    <a:lnTo>
                      <a:pt x="260" y="607"/>
                    </a:lnTo>
                    <a:lnTo>
                      <a:pt x="251" y="598"/>
                    </a:lnTo>
                    <a:lnTo>
                      <a:pt x="253" y="595"/>
                    </a:lnTo>
                    <a:lnTo>
                      <a:pt x="254" y="595"/>
                    </a:lnTo>
                    <a:close/>
                    <a:moveTo>
                      <a:pt x="288" y="631"/>
                    </a:moveTo>
                    <a:lnTo>
                      <a:pt x="293" y="636"/>
                    </a:lnTo>
                    <a:lnTo>
                      <a:pt x="302" y="642"/>
                    </a:lnTo>
                    <a:lnTo>
                      <a:pt x="311" y="649"/>
                    </a:lnTo>
                    <a:lnTo>
                      <a:pt x="311" y="652"/>
                    </a:lnTo>
                    <a:lnTo>
                      <a:pt x="308" y="652"/>
                    </a:lnTo>
                    <a:lnTo>
                      <a:pt x="299" y="645"/>
                    </a:lnTo>
                    <a:lnTo>
                      <a:pt x="290" y="639"/>
                    </a:lnTo>
                    <a:lnTo>
                      <a:pt x="285" y="634"/>
                    </a:lnTo>
                    <a:lnTo>
                      <a:pt x="285" y="631"/>
                    </a:lnTo>
                    <a:lnTo>
                      <a:pt x="288" y="631"/>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632" name="未知"/>
              <p:cNvSpPr>
                <a:spLocks noEditPoints="1"/>
              </p:cNvSpPr>
              <p:nvPr/>
            </p:nvSpPr>
            <p:spPr bwMode="auto">
              <a:xfrm>
                <a:off x="2170443" y="2205621"/>
                <a:ext cx="194679" cy="212650"/>
              </a:xfrm>
              <a:custGeom>
                <a:avLst/>
                <a:gdLst>
                  <a:gd name="T0" fmla="*/ 2147483647 w 269"/>
                  <a:gd name="T1" fmla="*/ 2147483647 h 612"/>
                  <a:gd name="T2" fmla="*/ 2147483647 w 269"/>
                  <a:gd name="T3" fmla="*/ 2147483647 h 612"/>
                  <a:gd name="T4" fmla="*/ 2147483647 w 269"/>
                  <a:gd name="T5" fmla="*/ 2147483647 h 612"/>
                  <a:gd name="T6" fmla="*/ 2147483647 w 269"/>
                  <a:gd name="T7" fmla="*/ 2147483647 h 612"/>
                  <a:gd name="T8" fmla="*/ 2147483647 w 269"/>
                  <a:gd name="T9" fmla="*/ 2147483647 h 612"/>
                  <a:gd name="T10" fmla="*/ 2147483647 w 269"/>
                  <a:gd name="T11" fmla="*/ 2147483647 h 612"/>
                  <a:gd name="T12" fmla="*/ 0 w 269"/>
                  <a:gd name="T13" fmla="*/ 2147483647 h 612"/>
                  <a:gd name="T14" fmla="*/ 2147483647 w 269"/>
                  <a:gd name="T15" fmla="*/ 2147483647 h 612"/>
                  <a:gd name="T16" fmla="*/ 2147483647 w 269"/>
                  <a:gd name="T17" fmla="*/ 0 h 612"/>
                  <a:gd name="T18" fmla="*/ 2147483647 w 269"/>
                  <a:gd name="T19" fmla="*/ 2147483647 h 612"/>
                  <a:gd name="T20" fmla="*/ 2147483647 w 269"/>
                  <a:gd name="T21" fmla="*/ 2147483647 h 612"/>
                  <a:gd name="T22" fmla="*/ 2147483647 w 269"/>
                  <a:gd name="T23" fmla="*/ 2147483647 h 612"/>
                  <a:gd name="T24" fmla="*/ 2147483647 w 269"/>
                  <a:gd name="T25" fmla="*/ 2147483647 h 612"/>
                  <a:gd name="T26" fmla="*/ 2147483647 w 269"/>
                  <a:gd name="T27" fmla="*/ 2147483647 h 612"/>
                  <a:gd name="T28" fmla="*/ 2147483647 w 269"/>
                  <a:gd name="T29" fmla="*/ 2147483647 h 612"/>
                  <a:gd name="T30" fmla="*/ 2147483647 w 269"/>
                  <a:gd name="T31" fmla="*/ 2147483647 h 612"/>
                  <a:gd name="T32" fmla="*/ 2147483647 w 269"/>
                  <a:gd name="T33" fmla="*/ 2147483647 h 612"/>
                  <a:gd name="T34" fmla="*/ 2147483647 w 269"/>
                  <a:gd name="T35" fmla="*/ 2147483647 h 612"/>
                  <a:gd name="T36" fmla="*/ 2147483647 w 269"/>
                  <a:gd name="T37" fmla="*/ 2147483647 h 612"/>
                  <a:gd name="T38" fmla="*/ 2147483647 w 269"/>
                  <a:gd name="T39" fmla="*/ 2147483647 h 612"/>
                  <a:gd name="T40" fmla="*/ 2147483647 w 269"/>
                  <a:gd name="T41" fmla="*/ 2147483647 h 612"/>
                  <a:gd name="T42" fmla="*/ 2147483647 w 269"/>
                  <a:gd name="T43" fmla="*/ 2147483647 h 612"/>
                  <a:gd name="T44" fmla="*/ 2147483647 w 269"/>
                  <a:gd name="T45" fmla="*/ 2147483647 h 612"/>
                  <a:gd name="T46" fmla="*/ 2147483647 w 269"/>
                  <a:gd name="T47" fmla="*/ 2147483647 h 612"/>
                  <a:gd name="T48" fmla="*/ 2147483647 w 269"/>
                  <a:gd name="T49" fmla="*/ 2147483647 h 612"/>
                  <a:gd name="T50" fmla="*/ 2147483647 w 269"/>
                  <a:gd name="T51" fmla="*/ 2147483647 h 612"/>
                  <a:gd name="T52" fmla="*/ 2147483647 w 269"/>
                  <a:gd name="T53" fmla="*/ 2147483647 h 612"/>
                  <a:gd name="T54" fmla="*/ 2147483647 w 269"/>
                  <a:gd name="T55" fmla="*/ 2147483647 h 612"/>
                  <a:gd name="T56" fmla="*/ 2147483647 w 269"/>
                  <a:gd name="T57" fmla="*/ 2147483647 h 612"/>
                  <a:gd name="T58" fmla="*/ 2147483647 w 269"/>
                  <a:gd name="T59" fmla="*/ 2147483647 h 612"/>
                  <a:gd name="T60" fmla="*/ 2147483647 w 269"/>
                  <a:gd name="T61" fmla="*/ 2147483647 h 612"/>
                  <a:gd name="T62" fmla="*/ 2147483647 w 269"/>
                  <a:gd name="T63" fmla="*/ 2147483647 h 612"/>
                  <a:gd name="T64" fmla="*/ 2147483647 w 269"/>
                  <a:gd name="T65" fmla="*/ 2147483647 h 612"/>
                  <a:gd name="T66" fmla="*/ 2147483647 w 269"/>
                  <a:gd name="T67" fmla="*/ 2147483647 h 612"/>
                  <a:gd name="T68" fmla="*/ 2147483647 w 269"/>
                  <a:gd name="T69" fmla="*/ 2147483647 h 612"/>
                  <a:gd name="T70" fmla="*/ 2147483647 w 269"/>
                  <a:gd name="T71" fmla="*/ 2147483647 h 612"/>
                  <a:gd name="T72" fmla="*/ 2147483647 w 269"/>
                  <a:gd name="T73" fmla="*/ 2147483647 h 612"/>
                  <a:gd name="T74" fmla="*/ 2147483647 w 269"/>
                  <a:gd name="T75" fmla="*/ 2147483647 h 612"/>
                  <a:gd name="T76" fmla="*/ 2147483647 w 269"/>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69"/>
                  <a:gd name="T118" fmla="*/ 0 h 612"/>
                  <a:gd name="T119" fmla="*/ 269 w 269"/>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69" h="612">
                    <a:moveTo>
                      <a:pt x="20" y="8"/>
                    </a:moveTo>
                    <a:lnTo>
                      <a:pt x="38" y="71"/>
                    </a:lnTo>
                    <a:lnTo>
                      <a:pt x="56" y="132"/>
                    </a:lnTo>
                    <a:lnTo>
                      <a:pt x="61" y="147"/>
                    </a:lnTo>
                    <a:lnTo>
                      <a:pt x="61" y="151"/>
                    </a:lnTo>
                    <a:lnTo>
                      <a:pt x="61" y="155"/>
                    </a:lnTo>
                    <a:lnTo>
                      <a:pt x="58" y="158"/>
                    </a:lnTo>
                    <a:lnTo>
                      <a:pt x="55" y="159"/>
                    </a:lnTo>
                    <a:lnTo>
                      <a:pt x="50" y="161"/>
                    </a:lnTo>
                    <a:lnTo>
                      <a:pt x="47" y="159"/>
                    </a:lnTo>
                    <a:lnTo>
                      <a:pt x="41" y="153"/>
                    </a:lnTo>
                    <a:lnTo>
                      <a:pt x="36" y="139"/>
                    </a:lnTo>
                    <a:lnTo>
                      <a:pt x="18" y="77"/>
                    </a:lnTo>
                    <a:lnTo>
                      <a:pt x="0" y="12"/>
                    </a:lnTo>
                    <a:lnTo>
                      <a:pt x="0" y="9"/>
                    </a:lnTo>
                    <a:lnTo>
                      <a:pt x="1" y="4"/>
                    </a:lnTo>
                    <a:lnTo>
                      <a:pt x="4" y="1"/>
                    </a:lnTo>
                    <a:lnTo>
                      <a:pt x="7" y="0"/>
                    </a:lnTo>
                    <a:lnTo>
                      <a:pt x="10" y="0"/>
                    </a:lnTo>
                    <a:lnTo>
                      <a:pt x="15" y="1"/>
                    </a:lnTo>
                    <a:lnTo>
                      <a:pt x="18" y="3"/>
                    </a:lnTo>
                    <a:lnTo>
                      <a:pt x="20" y="8"/>
                    </a:lnTo>
                    <a:close/>
                    <a:moveTo>
                      <a:pt x="95" y="245"/>
                    </a:moveTo>
                    <a:lnTo>
                      <a:pt x="96" y="250"/>
                    </a:lnTo>
                    <a:lnTo>
                      <a:pt x="107" y="278"/>
                    </a:lnTo>
                    <a:lnTo>
                      <a:pt x="117" y="305"/>
                    </a:lnTo>
                    <a:lnTo>
                      <a:pt x="128" y="332"/>
                    </a:lnTo>
                    <a:lnTo>
                      <a:pt x="139" y="359"/>
                    </a:lnTo>
                    <a:lnTo>
                      <a:pt x="148" y="379"/>
                    </a:lnTo>
                    <a:lnTo>
                      <a:pt x="150" y="384"/>
                    </a:lnTo>
                    <a:lnTo>
                      <a:pt x="148" y="387"/>
                    </a:lnTo>
                    <a:lnTo>
                      <a:pt x="143" y="393"/>
                    </a:lnTo>
                    <a:lnTo>
                      <a:pt x="139" y="393"/>
                    </a:lnTo>
                    <a:lnTo>
                      <a:pt x="136" y="393"/>
                    </a:lnTo>
                    <a:lnTo>
                      <a:pt x="130" y="389"/>
                    </a:lnTo>
                    <a:lnTo>
                      <a:pt x="121" y="367"/>
                    </a:lnTo>
                    <a:lnTo>
                      <a:pt x="110" y="340"/>
                    </a:lnTo>
                    <a:lnTo>
                      <a:pt x="99" y="313"/>
                    </a:lnTo>
                    <a:lnTo>
                      <a:pt x="88" y="286"/>
                    </a:lnTo>
                    <a:lnTo>
                      <a:pt x="78" y="257"/>
                    </a:lnTo>
                    <a:lnTo>
                      <a:pt x="75" y="253"/>
                    </a:lnTo>
                    <a:lnTo>
                      <a:pt x="75" y="248"/>
                    </a:lnTo>
                    <a:lnTo>
                      <a:pt x="76" y="245"/>
                    </a:lnTo>
                    <a:lnTo>
                      <a:pt x="81" y="238"/>
                    </a:lnTo>
                    <a:lnTo>
                      <a:pt x="85" y="238"/>
                    </a:lnTo>
                    <a:lnTo>
                      <a:pt x="88" y="238"/>
                    </a:lnTo>
                    <a:lnTo>
                      <a:pt x="95" y="245"/>
                    </a:lnTo>
                    <a:close/>
                    <a:moveTo>
                      <a:pt x="192" y="473"/>
                    </a:moveTo>
                    <a:lnTo>
                      <a:pt x="192" y="474"/>
                    </a:lnTo>
                    <a:lnTo>
                      <a:pt x="205" y="496"/>
                    </a:lnTo>
                    <a:lnTo>
                      <a:pt x="215" y="515"/>
                    </a:lnTo>
                    <a:lnTo>
                      <a:pt x="226" y="534"/>
                    </a:lnTo>
                    <a:lnTo>
                      <a:pt x="237" y="552"/>
                    </a:lnTo>
                    <a:lnTo>
                      <a:pt x="247" y="567"/>
                    </a:lnTo>
                    <a:lnTo>
                      <a:pt x="257" y="582"/>
                    </a:lnTo>
                    <a:lnTo>
                      <a:pt x="266" y="594"/>
                    </a:lnTo>
                    <a:lnTo>
                      <a:pt x="269" y="599"/>
                    </a:lnTo>
                    <a:lnTo>
                      <a:pt x="269" y="602"/>
                    </a:lnTo>
                    <a:lnTo>
                      <a:pt x="264" y="610"/>
                    </a:lnTo>
                    <a:lnTo>
                      <a:pt x="261" y="612"/>
                    </a:lnTo>
                    <a:lnTo>
                      <a:pt x="257" y="612"/>
                    </a:lnTo>
                    <a:lnTo>
                      <a:pt x="251" y="607"/>
                    </a:lnTo>
                    <a:lnTo>
                      <a:pt x="241" y="594"/>
                    </a:lnTo>
                    <a:lnTo>
                      <a:pt x="231" y="579"/>
                    </a:lnTo>
                    <a:lnTo>
                      <a:pt x="218" y="563"/>
                    </a:lnTo>
                    <a:lnTo>
                      <a:pt x="208" y="544"/>
                    </a:lnTo>
                    <a:lnTo>
                      <a:pt x="197" y="525"/>
                    </a:lnTo>
                    <a:lnTo>
                      <a:pt x="186" y="506"/>
                    </a:lnTo>
                    <a:lnTo>
                      <a:pt x="176" y="485"/>
                    </a:lnTo>
                    <a:lnTo>
                      <a:pt x="174" y="482"/>
                    </a:lnTo>
                    <a:lnTo>
                      <a:pt x="173" y="479"/>
                    </a:lnTo>
                    <a:lnTo>
                      <a:pt x="174" y="474"/>
                    </a:lnTo>
                    <a:lnTo>
                      <a:pt x="179" y="468"/>
                    </a:lnTo>
                    <a:lnTo>
                      <a:pt x="182" y="468"/>
                    </a:lnTo>
                    <a:lnTo>
                      <a:pt x="186" y="468"/>
                    </a:lnTo>
                    <a:lnTo>
                      <a:pt x="192"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633" name="未知"/>
              <p:cNvSpPr>
                <a:spLocks noEditPoints="1"/>
              </p:cNvSpPr>
              <p:nvPr/>
            </p:nvSpPr>
            <p:spPr bwMode="auto">
              <a:xfrm>
                <a:off x="1775754" y="2360625"/>
                <a:ext cx="194679" cy="162691"/>
              </a:xfrm>
              <a:custGeom>
                <a:avLst/>
                <a:gdLst>
                  <a:gd name="T0" fmla="*/ 2147483647 w 269"/>
                  <a:gd name="T1" fmla="*/ 2147483647 h 612"/>
                  <a:gd name="T2" fmla="*/ 2147483647 w 269"/>
                  <a:gd name="T3" fmla="*/ 2147483647 h 612"/>
                  <a:gd name="T4" fmla="*/ 2147483647 w 269"/>
                  <a:gd name="T5" fmla="*/ 2147483647 h 612"/>
                  <a:gd name="T6" fmla="*/ 2147483647 w 269"/>
                  <a:gd name="T7" fmla="*/ 2147483647 h 612"/>
                  <a:gd name="T8" fmla="*/ 2147483647 w 269"/>
                  <a:gd name="T9" fmla="*/ 2147483647 h 612"/>
                  <a:gd name="T10" fmla="*/ 2147483647 w 269"/>
                  <a:gd name="T11" fmla="*/ 2147483647 h 612"/>
                  <a:gd name="T12" fmla="*/ 0 w 269"/>
                  <a:gd name="T13" fmla="*/ 2147483647 h 612"/>
                  <a:gd name="T14" fmla="*/ 2147483647 w 269"/>
                  <a:gd name="T15" fmla="*/ 2147483647 h 612"/>
                  <a:gd name="T16" fmla="*/ 2147483647 w 269"/>
                  <a:gd name="T17" fmla="*/ 0 h 612"/>
                  <a:gd name="T18" fmla="*/ 2147483647 w 269"/>
                  <a:gd name="T19" fmla="*/ 2147483647 h 612"/>
                  <a:gd name="T20" fmla="*/ 2147483647 w 269"/>
                  <a:gd name="T21" fmla="*/ 2147483647 h 612"/>
                  <a:gd name="T22" fmla="*/ 2147483647 w 269"/>
                  <a:gd name="T23" fmla="*/ 2147483647 h 612"/>
                  <a:gd name="T24" fmla="*/ 2147483647 w 269"/>
                  <a:gd name="T25" fmla="*/ 2147483647 h 612"/>
                  <a:gd name="T26" fmla="*/ 2147483647 w 269"/>
                  <a:gd name="T27" fmla="*/ 2147483647 h 612"/>
                  <a:gd name="T28" fmla="*/ 2147483647 w 269"/>
                  <a:gd name="T29" fmla="*/ 2147483647 h 612"/>
                  <a:gd name="T30" fmla="*/ 2147483647 w 269"/>
                  <a:gd name="T31" fmla="*/ 2147483647 h 612"/>
                  <a:gd name="T32" fmla="*/ 2147483647 w 269"/>
                  <a:gd name="T33" fmla="*/ 2147483647 h 612"/>
                  <a:gd name="T34" fmla="*/ 2147483647 w 269"/>
                  <a:gd name="T35" fmla="*/ 2147483647 h 612"/>
                  <a:gd name="T36" fmla="*/ 2147483647 w 269"/>
                  <a:gd name="T37" fmla="*/ 2147483647 h 612"/>
                  <a:gd name="T38" fmla="*/ 2147483647 w 269"/>
                  <a:gd name="T39" fmla="*/ 2147483647 h 612"/>
                  <a:gd name="T40" fmla="*/ 2147483647 w 269"/>
                  <a:gd name="T41" fmla="*/ 2147483647 h 612"/>
                  <a:gd name="T42" fmla="*/ 2147483647 w 269"/>
                  <a:gd name="T43" fmla="*/ 2147483647 h 612"/>
                  <a:gd name="T44" fmla="*/ 2147483647 w 269"/>
                  <a:gd name="T45" fmla="*/ 2147483647 h 612"/>
                  <a:gd name="T46" fmla="*/ 2147483647 w 269"/>
                  <a:gd name="T47" fmla="*/ 2147483647 h 612"/>
                  <a:gd name="T48" fmla="*/ 2147483647 w 269"/>
                  <a:gd name="T49" fmla="*/ 2147483647 h 612"/>
                  <a:gd name="T50" fmla="*/ 2147483647 w 269"/>
                  <a:gd name="T51" fmla="*/ 2147483647 h 612"/>
                  <a:gd name="T52" fmla="*/ 2147483647 w 269"/>
                  <a:gd name="T53" fmla="*/ 2147483647 h 612"/>
                  <a:gd name="T54" fmla="*/ 2147483647 w 269"/>
                  <a:gd name="T55" fmla="*/ 2147483647 h 612"/>
                  <a:gd name="T56" fmla="*/ 2147483647 w 269"/>
                  <a:gd name="T57" fmla="*/ 2147483647 h 612"/>
                  <a:gd name="T58" fmla="*/ 2147483647 w 269"/>
                  <a:gd name="T59" fmla="*/ 2147483647 h 612"/>
                  <a:gd name="T60" fmla="*/ 2147483647 w 269"/>
                  <a:gd name="T61" fmla="*/ 2147483647 h 612"/>
                  <a:gd name="T62" fmla="*/ 2147483647 w 269"/>
                  <a:gd name="T63" fmla="*/ 2147483647 h 612"/>
                  <a:gd name="T64" fmla="*/ 2147483647 w 269"/>
                  <a:gd name="T65" fmla="*/ 2147483647 h 612"/>
                  <a:gd name="T66" fmla="*/ 2147483647 w 269"/>
                  <a:gd name="T67" fmla="*/ 2147483647 h 612"/>
                  <a:gd name="T68" fmla="*/ 2147483647 w 269"/>
                  <a:gd name="T69" fmla="*/ 2147483647 h 612"/>
                  <a:gd name="T70" fmla="*/ 2147483647 w 269"/>
                  <a:gd name="T71" fmla="*/ 2147483647 h 612"/>
                  <a:gd name="T72" fmla="*/ 2147483647 w 269"/>
                  <a:gd name="T73" fmla="*/ 2147483647 h 612"/>
                  <a:gd name="T74" fmla="*/ 2147483647 w 269"/>
                  <a:gd name="T75" fmla="*/ 2147483647 h 612"/>
                  <a:gd name="T76" fmla="*/ 2147483647 w 269"/>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69"/>
                  <a:gd name="T118" fmla="*/ 0 h 612"/>
                  <a:gd name="T119" fmla="*/ 269 w 269"/>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69" h="612">
                    <a:moveTo>
                      <a:pt x="20" y="8"/>
                    </a:moveTo>
                    <a:lnTo>
                      <a:pt x="38" y="71"/>
                    </a:lnTo>
                    <a:lnTo>
                      <a:pt x="57" y="133"/>
                    </a:lnTo>
                    <a:lnTo>
                      <a:pt x="61" y="147"/>
                    </a:lnTo>
                    <a:lnTo>
                      <a:pt x="61" y="152"/>
                    </a:lnTo>
                    <a:lnTo>
                      <a:pt x="61" y="155"/>
                    </a:lnTo>
                    <a:lnTo>
                      <a:pt x="55" y="160"/>
                    </a:lnTo>
                    <a:lnTo>
                      <a:pt x="51" y="162"/>
                    </a:lnTo>
                    <a:lnTo>
                      <a:pt x="47" y="160"/>
                    </a:lnTo>
                    <a:lnTo>
                      <a:pt x="43" y="154"/>
                    </a:lnTo>
                    <a:lnTo>
                      <a:pt x="37" y="140"/>
                    </a:lnTo>
                    <a:lnTo>
                      <a:pt x="18" y="78"/>
                    </a:lnTo>
                    <a:lnTo>
                      <a:pt x="0" y="15"/>
                    </a:lnTo>
                    <a:lnTo>
                      <a:pt x="0" y="10"/>
                    </a:lnTo>
                    <a:lnTo>
                      <a:pt x="2" y="7"/>
                    </a:lnTo>
                    <a:lnTo>
                      <a:pt x="5" y="3"/>
                    </a:lnTo>
                    <a:lnTo>
                      <a:pt x="8" y="0"/>
                    </a:lnTo>
                    <a:lnTo>
                      <a:pt x="12" y="0"/>
                    </a:lnTo>
                    <a:lnTo>
                      <a:pt x="15" y="2"/>
                    </a:lnTo>
                    <a:lnTo>
                      <a:pt x="18" y="5"/>
                    </a:lnTo>
                    <a:lnTo>
                      <a:pt x="20" y="8"/>
                    </a:lnTo>
                    <a:close/>
                    <a:moveTo>
                      <a:pt x="95" y="245"/>
                    </a:moveTo>
                    <a:lnTo>
                      <a:pt x="96" y="252"/>
                    </a:lnTo>
                    <a:lnTo>
                      <a:pt x="107" y="279"/>
                    </a:lnTo>
                    <a:lnTo>
                      <a:pt x="118" y="307"/>
                    </a:lnTo>
                    <a:lnTo>
                      <a:pt x="129" y="332"/>
                    </a:lnTo>
                    <a:lnTo>
                      <a:pt x="139" y="359"/>
                    </a:lnTo>
                    <a:lnTo>
                      <a:pt x="148" y="380"/>
                    </a:lnTo>
                    <a:lnTo>
                      <a:pt x="150" y="385"/>
                    </a:lnTo>
                    <a:lnTo>
                      <a:pt x="148" y="388"/>
                    </a:lnTo>
                    <a:lnTo>
                      <a:pt x="144" y="394"/>
                    </a:lnTo>
                    <a:lnTo>
                      <a:pt x="139" y="396"/>
                    </a:lnTo>
                    <a:lnTo>
                      <a:pt x="136" y="394"/>
                    </a:lnTo>
                    <a:lnTo>
                      <a:pt x="130" y="389"/>
                    </a:lnTo>
                    <a:lnTo>
                      <a:pt x="121" y="367"/>
                    </a:lnTo>
                    <a:lnTo>
                      <a:pt x="110" y="340"/>
                    </a:lnTo>
                    <a:lnTo>
                      <a:pt x="100" y="313"/>
                    </a:lnTo>
                    <a:lnTo>
                      <a:pt x="89" y="287"/>
                    </a:lnTo>
                    <a:lnTo>
                      <a:pt x="78" y="258"/>
                    </a:lnTo>
                    <a:lnTo>
                      <a:pt x="77" y="253"/>
                    </a:lnTo>
                    <a:lnTo>
                      <a:pt x="75" y="249"/>
                    </a:lnTo>
                    <a:lnTo>
                      <a:pt x="77" y="245"/>
                    </a:lnTo>
                    <a:lnTo>
                      <a:pt x="81" y="239"/>
                    </a:lnTo>
                    <a:lnTo>
                      <a:pt x="86" y="239"/>
                    </a:lnTo>
                    <a:lnTo>
                      <a:pt x="90" y="241"/>
                    </a:lnTo>
                    <a:lnTo>
                      <a:pt x="95" y="245"/>
                    </a:lnTo>
                    <a:close/>
                    <a:moveTo>
                      <a:pt x="193" y="473"/>
                    </a:moveTo>
                    <a:lnTo>
                      <a:pt x="194" y="476"/>
                    </a:lnTo>
                    <a:lnTo>
                      <a:pt x="205" y="497"/>
                    </a:lnTo>
                    <a:lnTo>
                      <a:pt x="216" y="516"/>
                    </a:lnTo>
                    <a:lnTo>
                      <a:pt x="226" y="535"/>
                    </a:lnTo>
                    <a:lnTo>
                      <a:pt x="237" y="552"/>
                    </a:lnTo>
                    <a:lnTo>
                      <a:pt x="248" y="568"/>
                    </a:lnTo>
                    <a:lnTo>
                      <a:pt x="257" y="582"/>
                    </a:lnTo>
                    <a:lnTo>
                      <a:pt x="268" y="597"/>
                    </a:lnTo>
                    <a:lnTo>
                      <a:pt x="269" y="600"/>
                    </a:lnTo>
                    <a:lnTo>
                      <a:pt x="269" y="603"/>
                    </a:lnTo>
                    <a:lnTo>
                      <a:pt x="265" y="611"/>
                    </a:lnTo>
                    <a:lnTo>
                      <a:pt x="262" y="612"/>
                    </a:lnTo>
                    <a:lnTo>
                      <a:pt x="257" y="612"/>
                    </a:lnTo>
                    <a:lnTo>
                      <a:pt x="251" y="609"/>
                    </a:lnTo>
                    <a:lnTo>
                      <a:pt x="242" y="595"/>
                    </a:lnTo>
                    <a:lnTo>
                      <a:pt x="231" y="579"/>
                    </a:lnTo>
                    <a:lnTo>
                      <a:pt x="220" y="563"/>
                    </a:lnTo>
                    <a:lnTo>
                      <a:pt x="210" y="546"/>
                    </a:lnTo>
                    <a:lnTo>
                      <a:pt x="197" y="527"/>
                    </a:lnTo>
                    <a:lnTo>
                      <a:pt x="187" y="506"/>
                    </a:lnTo>
                    <a:lnTo>
                      <a:pt x="176" y="486"/>
                    </a:lnTo>
                    <a:lnTo>
                      <a:pt x="174" y="483"/>
                    </a:lnTo>
                    <a:lnTo>
                      <a:pt x="173" y="480"/>
                    </a:lnTo>
                    <a:lnTo>
                      <a:pt x="174" y="475"/>
                    </a:lnTo>
                    <a:lnTo>
                      <a:pt x="179" y="470"/>
                    </a:lnTo>
                    <a:lnTo>
                      <a:pt x="184" y="468"/>
                    </a:lnTo>
                    <a:lnTo>
                      <a:pt x="187" y="468"/>
                    </a:lnTo>
                    <a:lnTo>
                      <a:pt x="193"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634" name="未知"/>
              <p:cNvSpPr>
                <a:spLocks noEditPoints="1"/>
              </p:cNvSpPr>
              <p:nvPr/>
            </p:nvSpPr>
            <p:spPr bwMode="auto">
              <a:xfrm>
                <a:off x="2565132" y="2310665"/>
                <a:ext cx="194679" cy="212650"/>
              </a:xfrm>
              <a:custGeom>
                <a:avLst/>
                <a:gdLst>
                  <a:gd name="T0" fmla="*/ 2147483647 w 270"/>
                  <a:gd name="T1" fmla="*/ 2147483647 h 612"/>
                  <a:gd name="T2" fmla="*/ 2147483647 w 270"/>
                  <a:gd name="T3" fmla="*/ 2147483647 h 612"/>
                  <a:gd name="T4" fmla="*/ 2147483647 w 270"/>
                  <a:gd name="T5" fmla="*/ 2147483647 h 612"/>
                  <a:gd name="T6" fmla="*/ 2147483647 w 270"/>
                  <a:gd name="T7" fmla="*/ 2147483647 h 612"/>
                  <a:gd name="T8" fmla="*/ 2147483647 w 270"/>
                  <a:gd name="T9" fmla="*/ 2147483647 h 612"/>
                  <a:gd name="T10" fmla="*/ 2147483647 w 270"/>
                  <a:gd name="T11" fmla="*/ 2147483647 h 612"/>
                  <a:gd name="T12" fmla="*/ 0 w 270"/>
                  <a:gd name="T13" fmla="*/ 2147483647 h 612"/>
                  <a:gd name="T14" fmla="*/ 2147483647 w 270"/>
                  <a:gd name="T15" fmla="*/ 2147483647 h 612"/>
                  <a:gd name="T16" fmla="*/ 2147483647 w 270"/>
                  <a:gd name="T17" fmla="*/ 0 h 612"/>
                  <a:gd name="T18" fmla="*/ 2147483647 w 270"/>
                  <a:gd name="T19" fmla="*/ 2147483647 h 612"/>
                  <a:gd name="T20" fmla="*/ 2147483647 w 270"/>
                  <a:gd name="T21" fmla="*/ 2147483647 h 612"/>
                  <a:gd name="T22" fmla="*/ 2147483647 w 270"/>
                  <a:gd name="T23" fmla="*/ 2147483647 h 612"/>
                  <a:gd name="T24" fmla="*/ 2147483647 w 270"/>
                  <a:gd name="T25" fmla="*/ 2147483647 h 612"/>
                  <a:gd name="T26" fmla="*/ 2147483647 w 270"/>
                  <a:gd name="T27" fmla="*/ 2147483647 h 612"/>
                  <a:gd name="T28" fmla="*/ 2147483647 w 270"/>
                  <a:gd name="T29" fmla="*/ 2147483647 h 612"/>
                  <a:gd name="T30" fmla="*/ 2147483647 w 270"/>
                  <a:gd name="T31" fmla="*/ 2147483647 h 612"/>
                  <a:gd name="T32" fmla="*/ 2147483647 w 270"/>
                  <a:gd name="T33" fmla="*/ 2147483647 h 612"/>
                  <a:gd name="T34" fmla="*/ 2147483647 w 270"/>
                  <a:gd name="T35" fmla="*/ 2147483647 h 612"/>
                  <a:gd name="T36" fmla="*/ 2147483647 w 270"/>
                  <a:gd name="T37" fmla="*/ 2147483647 h 612"/>
                  <a:gd name="T38" fmla="*/ 2147483647 w 270"/>
                  <a:gd name="T39" fmla="*/ 2147483647 h 612"/>
                  <a:gd name="T40" fmla="*/ 2147483647 w 270"/>
                  <a:gd name="T41" fmla="*/ 2147483647 h 612"/>
                  <a:gd name="T42" fmla="*/ 2147483647 w 270"/>
                  <a:gd name="T43" fmla="*/ 2147483647 h 612"/>
                  <a:gd name="T44" fmla="*/ 2147483647 w 270"/>
                  <a:gd name="T45" fmla="*/ 2147483647 h 612"/>
                  <a:gd name="T46" fmla="*/ 2147483647 w 270"/>
                  <a:gd name="T47" fmla="*/ 2147483647 h 612"/>
                  <a:gd name="T48" fmla="*/ 2147483647 w 270"/>
                  <a:gd name="T49" fmla="*/ 2147483647 h 612"/>
                  <a:gd name="T50" fmla="*/ 2147483647 w 270"/>
                  <a:gd name="T51" fmla="*/ 2147483647 h 612"/>
                  <a:gd name="T52" fmla="*/ 2147483647 w 270"/>
                  <a:gd name="T53" fmla="*/ 2147483647 h 612"/>
                  <a:gd name="T54" fmla="*/ 2147483647 w 270"/>
                  <a:gd name="T55" fmla="*/ 2147483647 h 612"/>
                  <a:gd name="T56" fmla="*/ 2147483647 w 270"/>
                  <a:gd name="T57" fmla="*/ 2147483647 h 612"/>
                  <a:gd name="T58" fmla="*/ 2147483647 w 270"/>
                  <a:gd name="T59" fmla="*/ 2147483647 h 612"/>
                  <a:gd name="T60" fmla="*/ 2147483647 w 270"/>
                  <a:gd name="T61" fmla="*/ 2147483647 h 612"/>
                  <a:gd name="T62" fmla="*/ 2147483647 w 270"/>
                  <a:gd name="T63" fmla="*/ 2147483647 h 612"/>
                  <a:gd name="T64" fmla="*/ 2147483647 w 270"/>
                  <a:gd name="T65" fmla="*/ 2147483647 h 612"/>
                  <a:gd name="T66" fmla="*/ 2147483647 w 270"/>
                  <a:gd name="T67" fmla="*/ 2147483647 h 612"/>
                  <a:gd name="T68" fmla="*/ 2147483647 w 270"/>
                  <a:gd name="T69" fmla="*/ 2147483647 h 612"/>
                  <a:gd name="T70" fmla="*/ 2147483647 w 270"/>
                  <a:gd name="T71" fmla="*/ 2147483647 h 612"/>
                  <a:gd name="T72" fmla="*/ 2147483647 w 270"/>
                  <a:gd name="T73" fmla="*/ 2147483647 h 612"/>
                  <a:gd name="T74" fmla="*/ 2147483647 w 270"/>
                  <a:gd name="T75" fmla="*/ 2147483647 h 612"/>
                  <a:gd name="T76" fmla="*/ 2147483647 w 270"/>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70"/>
                  <a:gd name="T118" fmla="*/ 0 h 612"/>
                  <a:gd name="T119" fmla="*/ 270 w 270"/>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70" h="612">
                    <a:moveTo>
                      <a:pt x="20" y="8"/>
                    </a:moveTo>
                    <a:lnTo>
                      <a:pt x="39" y="71"/>
                    </a:lnTo>
                    <a:lnTo>
                      <a:pt x="57" y="133"/>
                    </a:lnTo>
                    <a:lnTo>
                      <a:pt x="61" y="147"/>
                    </a:lnTo>
                    <a:lnTo>
                      <a:pt x="61" y="152"/>
                    </a:lnTo>
                    <a:lnTo>
                      <a:pt x="61" y="155"/>
                    </a:lnTo>
                    <a:lnTo>
                      <a:pt x="55" y="160"/>
                    </a:lnTo>
                    <a:lnTo>
                      <a:pt x="51" y="162"/>
                    </a:lnTo>
                    <a:lnTo>
                      <a:pt x="48" y="160"/>
                    </a:lnTo>
                    <a:lnTo>
                      <a:pt x="42" y="154"/>
                    </a:lnTo>
                    <a:lnTo>
                      <a:pt x="37" y="140"/>
                    </a:lnTo>
                    <a:lnTo>
                      <a:pt x="19" y="78"/>
                    </a:lnTo>
                    <a:lnTo>
                      <a:pt x="0" y="15"/>
                    </a:lnTo>
                    <a:lnTo>
                      <a:pt x="0" y="10"/>
                    </a:lnTo>
                    <a:lnTo>
                      <a:pt x="2" y="7"/>
                    </a:lnTo>
                    <a:lnTo>
                      <a:pt x="5" y="3"/>
                    </a:lnTo>
                    <a:lnTo>
                      <a:pt x="8" y="0"/>
                    </a:lnTo>
                    <a:lnTo>
                      <a:pt x="13" y="0"/>
                    </a:lnTo>
                    <a:lnTo>
                      <a:pt x="16" y="2"/>
                    </a:lnTo>
                    <a:lnTo>
                      <a:pt x="19" y="5"/>
                    </a:lnTo>
                    <a:lnTo>
                      <a:pt x="20" y="8"/>
                    </a:lnTo>
                    <a:close/>
                    <a:moveTo>
                      <a:pt x="95" y="245"/>
                    </a:moveTo>
                    <a:lnTo>
                      <a:pt x="97" y="252"/>
                    </a:lnTo>
                    <a:lnTo>
                      <a:pt x="107" y="279"/>
                    </a:lnTo>
                    <a:lnTo>
                      <a:pt x="118" y="307"/>
                    </a:lnTo>
                    <a:lnTo>
                      <a:pt x="129" y="332"/>
                    </a:lnTo>
                    <a:lnTo>
                      <a:pt x="139" y="359"/>
                    </a:lnTo>
                    <a:lnTo>
                      <a:pt x="149" y="380"/>
                    </a:lnTo>
                    <a:lnTo>
                      <a:pt x="150" y="385"/>
                    </a:lnTo>
                    <a:lnTo>
                      <a:pt x="149" y="388"/>
                    </a:lnTo>
                    <a:lnTo>
                      <a:pt x="144" y="394"/>
                    </a:lnTo>
                    <a:lnTo>
                      <a:pt x="139" y="396"/>
                    </a:lnTo>
                    <a:lnTo>
                      <a:pt x="136" y="394"/>
                    </a:lnTo>
                    <a:lnTo>
                      <a:pt x="130" y="389"/>
                    </a:lnTo>
                    <a:lnTo>
                      <a:pt x="121" y="367"/>
                    </a:lnTo>
                    <a:lnTo>
                      <a:pt x="110" y="340"/>
                    </a:lnTo>
                    <a:lnTo>
                      <a:pt x="100" y="313"/>
                    </a:lnTo>
                    <a:lnTo>
                      <a:pt x="89" y="287"/>
                    </a:lnTo>
                    <a:lnTo>
                      <a:pt x="78" y="258"/>
                    </a:lnTo>
                    <a:lnTo>
                      <a:pt x="77" y="253"/>
                    </a:lnTo>
                    <a:lnTo>
                      <a:pt x="75" y="249"/>
                    </a:lnTo>
                    <a:lnTo>
                      <a:pt x="77" y="245"/>
                    </a:lnTo>
                    <a:lnTo>
                      <a:pt x="81" y="239"/>
                    </a:lnTo>
                    <a:lnTo>
                      <a:pt x="86" y="239"/>
                    </a:lnTo>
                    <a:lnTo>
                      <a:pt x="89" y="241"/>
                    </a:lnTo>
                    <a:lnTo>
                      <a:pt x="95" y="245"/>
                    </a:lnTo>
                    <a:close/>
                    <a:moveTo>
                      <a:pt x="193" y="473"/>
                    </a:moveTo>
                    <a:lnTo>
                      <a:pt x="195" y="476"/>
                    </a:lnTo>
                    <a:lnTo>
                      <a:pt x="205" y="497"/>
                    </a:lnTo>
                    <a:lnTo>
                      <a:pt x="216" y="516"/>
                    </a:lnTo>
                    <a:lnTo>
                      <a:pt x="227" y="535"/>
                    </a:lnTo>
                    <a:lnTo>
                      <a:pt x="237" y="552"/>
                    </a:lnTo>
                    <a:lnTo>
                      <a:pt x="248" y="568"/>
                    </a:lnTo>
                    <a:lnTo>
                      <a:pt x="257" y="582"/>
                    </a:lnTo>
                    <a:lnTo>
                      <a:pt x="268" y="597"/>
                    </a:lnTo>
                    <a:lnTo>
                      <a:pt x="270" y="600"/>
                    </a:lnTo>
                    <a:lnTo>
                      <a:pt x="270" y="603"/>
                    </a:lnTo>
                    <a:lnTo>
                      <a:pt x="265" y="611"/>
                    </a:lnTo>
                    <a:lnTo>
                      <a:pt x="262" y="612"/>
                    </a:lnTo>
                    <a:lnTo>
                      <a:pt x="257" y="612"/>
                    </a:lnTo>
                    <a:lnTo>
                      <a:pt x="251" y="609"/>
                    </a:lnTo>
                    <a:lnTo>
                      <a:pt x="242" y="595"/>
                    </a:lnTo>
                    <a:lnTo>
                      <a:pt x="231" y="579"/>
                    </a:lnTo>
                    <a:lnTo>
                      <a:pt x="221" y="563"/>
                    </a:lnTo>
                    <a:lnTo>
                      <a:pt x="208" y="546"/>
                    </a:lnTo>
                    <a:lnTo>
                      <a:pt x="198" y="527"/>
                    </a:lnTo>
                    <a:lnTo>
                      <a:pt x="187" y="506"/>
                    </a:lnTo>
                    <a:lnTo>
                      <a:pt x="176" y="486"/>
                    </a:lnTo>
                    <a:lnTo>
                      <a:pt x="175" y="483"/>
                    </a:lnTo>
                    <a:lnTo>
                      <a:pt x="173" y="480"/>
                    </a:lnTo>
                    <a:lnTo>
                      <a:pt x="175" y="475"/>
                    </a:lnTo>
                    <a:lnTo>
                      <a:pt x="179" y="470"/>
                    </a:lnTo>
                    <a:lnTo>
                      <a:pt x="182" y="468"/>
                    </a:lnTo>
                    <a:lnTo>
                      <a:pt x="187" y="468"/>
                    </a:lnTo>
                    <a:lnTo>
                      <a:pt x="193"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635" name="未知"/>
              <p:cNvSpPr/>
              <p:nvPr/>
            </p:nvSpPr>
            <p:spPr bwMode="auto">
              <a:xfrm>
                <a:off x="2018435" y="2525878"/>
                <a:ext cx="753891" cy="110154"/>
              </a:xfrm>
              <a:custGeom>
                <a:avLst/>
                <a:gdLst>
                  <a:gd name="T0" fmla="*/ 0 w 1995"/>
                  <a:gd name="T1" fmla="*/ 0 h 1248"/>
                  <a:gd name="T2" fmla="*/ 2147483647 w 1995"/>
                  <a:gd name="T3" fmla="*/ 2147483647 h 1248"/>
                  <a:gd name="T4" fmla="*/ 2147483647 w 1995"/>
                  <a:gd name="T5" fmla="*/ 2147483647 h 1248"/>
                  <a:gd name="T6" fmla="*/ 0 60000 65536"/>
                  <a:gd name="T7" fmla="*/ 0 60000 65536"/>
                  <a:gd name="T8" fmla="*/ 0 60000 65536"/>
                  <a:gd name="T9" fmla="*/ 0 w 1995"/>
                  <a:gd name="T10" fmla="*/ 0 h 1248"/>
                  <a:gd name="T11" fmla="*/ 1995 w 1995"/>
                  <a:gd name="T12" fmla="*/ 1248 h 1248"/>
                </a:gdLst>
                <a:ahLst/>
                <a:cxnLst>
                  <a:cxn ang="T6">
                    <a:pos x="T0" y="T1"/>
                  </a:cxn>
                  <a:cxn ang="T7">
                    <a:pos x="T2" y="T3"/>
                  </a:cxn>
                  <a:cxn ang="T8">
                    <a:pos x="T4" y="T5"/>
                  </a:cxn>
                </a:cxnLst>
                <a:rect l="T9" t="T10" r="T11" b="T12"/>
                <a:pathLst>
                  <a:path w="1995" h="1248">
                    <a:moveTo>
                      <a:pt x="0" y="0"/>
                    </a:moveTo>
                    <a:cubicBezTo>
                      <a:pt x="254" y="208"/>
                      <a:pt x="508" y="416"/>
                      <a:pt x="840" y="624"/>
                    </a:cubicBezTo>
                    <a:cubicBezTo>
                      <a:pt x="1172" y="832"/>
                      <a:pt x="1583" y="1040"/>
                      <a:pt x="1995" y="124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636" name="未知"/>
              <p:cNvSpPr/>
              <p:nvPr/>
            </p:nvSpPr>
            <p:spPr bwMode="auto">
              <a:xfrm>
                <a:off x="2399790" y="2480071"/>
                <a:ext cx="623868" cy="147316"/>
              </a:xfrm>
              <a:custGeom>
                <a:avLst/>
                <a:gdLst>
                  <a:gd name="T0" fmla="*/ 0 w 4725"/>
                  <a:gd name="T1" fmla="*/ 0 h 2028"/>
                  <a:gd name="T2" fmla="*/ 2147483647 w 4725"/>
                  <a:gd name="T3" fmla="*/ 2147483647 h 2028"/>
                  <a:gd name="T4" fmla="*/ 2147483647 w 4725"/>
                  <a:gd name="T5" fmla="*/ 2147483647 h 2028"/>
                  <a:gd name="T6" fmla="*/ 2147483647 w 4725"/>
                  <a:gd name="T7" fmla="*/ 2147483647 h 2028"/>
                  <a:gd name="T8" fmla="*/ 2147483647 w 4725"/>
                  <a:gd name="T9" fmla="*/ 2147483647 h 2028"/>
                  <a:gd name="T10" fmla="*/ 0 60000 65536"/>
                  <a:gd name="T11" fmla="*/ 0 60000 65536"/>
                  <a:gd name="T12" fmla="*/ 0 60000 65536"/>
                  <a:gd name="T13" fmla="*/ 0 60000 65536"/>
                  <a:gd name="T14" fmla="*/ 0 60000 65536"/>
                  <a:gd name="T15" fmla="*/ 0 w 4725"/>
                  <a:gd name="T16" fmla="*/ 0 h 2028"/>
                  <a:gd name="T17" fmla="*/ 4725 w 4725"/>
                  <a:gd name="T18" fmla="*/ 2028 h 2028"/>
                </a:gdLst>
                <a:ahLst/>
                <a:cxnLst>
                  <a:cxn ang="T10">
                    <a:pos x="T0" y="T1"/>
                  </a:cxn>
                  <a:cxn ang="T11">
                    <a:pos x="T2" y="T3"/>
                  </a:cxn>
                  <a:cxn ang="T12">
                    <a:pos x="T4" y="T5"/>
                  </a:cxn>
                  <a:cxn ang="T13">
                    <a:pos x="T6" y="T7"/>
                  </a:cxn>
                  <a:cxn ang="T14">
                    <a:pos x="T8" y="T9"/>
                  </a:cxn>
                </a:cxnLst>
                <a:rect l="T15" t="T16" r="T17" b="T18"/>
                <a:pathLst>
                  <a:path w="4725" h="2028">
                    <a:moveTo>
                      <a:pt x="0" y="0"/>
                    </a:moveTo>
                    <a:cubicBezTo>
                      <a:pt x="358" y="299"/>
                      <a:pt x="717" y="598"/>
                      <a:pt x="1050" y="780"/>
                    </a:cubicBezTo>
                    <a:cubicBezTo>
                      <a:pt x="1383" y="962"/>
                      <a:pt x="1627" y="910"/>
                      <a:pt x="1995" y="1092"/>
                    </a:cubicBezTo>
                    <a:cubicBezTo>
                      <a:pt x="2363" y="1274"/>
                      <a:pt x="2800" y="1716"/>
                      <a:pt x="3255" y="1872"/>
                    </a:cubicBezTo>
                    <a:cubicBezTo>
                      <a:pt x="3710" y="2028"/>
                      <a:pt x="4480" y="2002"/>
                      <a:pt x="4725" y="202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637" name="未知"/>
              <p:cNvSpPr/>
              <p:nvPr/>
            </p:nvSpPr>
            <p:spPr bwMode="auto">
              <a:xfrm>
                <a:off x="2787185" y="2467496"/>
                <a:ext cx="236474" cy="45719"/>
              </a:xfrm>
              <a:custGeom>
                <a:avLst/>
                <a:gdLst>
                  <a:gd name="T0" fmla="*/ 0 w 1995"/>
                  <a:gd name="T1" fmla="*/ 0 h 1248"/>
                  <a:gd name="T2" fmla="*/ 2147483647 w 1995"/>
                  <a:gd name="T3" fmla="*/ 2147483647 h 1248"/>
                  <a:gd name="T4" fmla="*/ 2147483647 w 1995"/>
                  <a:gd name="T5" fmla="*/ 2147483647 h 1248"/>
                  <a:gd name="T6" fmla="*/ 0 60000 65536"/>
                  <a:gd name="T7" fmla="*/ 0 60000 65536"/>
                  <a:gd name="T8" fmla="*/ 0 60000 65536"/>
                  <a:gd name="T9" fmla="*/ 0 w 1995"/>
                  <a:gd name="T10" fmla="*/ 0 h 1248"/>
                  <a:gd name="T11" fmla="*/ 1995 w 1995"/>
                  <a:gd name="T12" fmla="*/ 1248 h 1248"/>
                </a:gdLst>
                <a:ahLst/>
                <a:cxnLst>
                  <a:cxn ang="T6">
                    <a:pos x="T0" y="T1"/>
                  </a:cxn>
                  <a:cxn ang="T7">
                    <a:pos x="T2" y="T3"/>
                  </a:cxn>
                  <a:cxn ang="T8">
                    <a:pos x="T4" y="T5"/>
                  </a:cxn>
                </a:cxnLst>
                <a:rect l="T9" t="T10" r="T11" b="T12"/>
                <a:pathLst>
                  <a:path w="1995" h="1248">
                    <a:moveTo>
                      <a:pt x="0" y="0"/>
                    </a:moveTo>
                    <a:cubicBezTo>
                      <a:pt x="254" y="208"/>
                      <a:pt x="508" y="416"/>
                      <a:pt x="840" y="624"/>
                    </a:cubicBezTo>
                    <a:cubicBezTo>
                      <a:pt x="1172" y="832"/>
                      <a:pt x="1803" y="1144"/>
                      <a:pt x="1995" y="124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638" name="未知"/>
              <p:cNvSpPr/>
              <p:nvPr/>
            </p:nvSpPr>
            <p:spPr bwMode="auto">
              <a:xfrm>
                <a:off x="2322453" y="2416989"/>
                <a:ext cx="703872" cy="172939"/>
              </a:xfrm>
              <a:custGeom>
                <a:avLst/>
                <a:gdLst>
                  <a:gd name="T0" fmla="*/ 0 w 4848"/>
                  <a:gd name="T1" fmla="*/ 0 h 1924"/>
                  <a:gd name="T2" fmla="*/ 2147483647 w 4848"/>
                  <a:gd name="T3" fmla="*/ 2147483647 h 1924"/>
                  <a:gd name="T4" fmla="*/ 2147483647 w 4848"/>
                  <a:gd name="T5" fmla="*/ 2147483647 h 1924"/>
                  <a:gd name="T6" fmla="*/ 2147483647 w 4848"/>
                  <a:gd name="T7" fmla="*/ 2147483647 h 1924"/>
                  <a:gd name="T8" fmla="*/ 2147483647 w 4848"/>
                  <a:gd name="T9" fmla="*/ 2147483647 h 1924"/>
                  <a:gd name="T10" fmla="*/ 0 60000 65536"/>
                  <a:gd name="T11" fmla="*/ 0 60000 65536"/>
                  <a:gd name="T12" fmla="*/ 0 60000 65536"/>
                  <a:gd name="T13" fmla="*/ 0 60000 65536"/>
                  <a:gd name="T14" fmla="*/ 0 60000 65536"/>
                  <a:gd name="T15" fmla="*/ 0 w 4848"/>
                  <a:gd name="T16" fmla="*/ 0 h 1924"/>
                  <a:gd name="T17" fmla="*/ 4848 w 4848"/>
                  <a:gd name="T18" fmla="*/ 1924 h 1924"/>
                </a:gdLst>
                <a:ahLst/>
                <a:cxnLst>
                  <a:cxn ang="T10">
                    <a:pos x="T0" y="T1"/>
                  </a:cxn>
                  <a:cxn ang="T11">
                    <a:pos x="T2" y="T3"/>
                  </a:cxn>
                  <a:cxn ang="T12">
                    <a:pos x="T4" y="T5"/>
                  </a:cxn>
                  <a:cxn ang="T13">
                    <a:pos x="T6" y="T7"/>
                  </a:cxn>
                  <a:cxn ang="T14">
                    <a:pos x="T8" y="T9"/>
                  </a:cxn>
                </a:cxnLst>
                <a:rect l="T15" t="T16" r="T17" b="T18"/>
                <a:pathLst>
                  <a:path w="4848" h="1924">
                    <a:moveTo>
                      <a:pt x="0" y="0"/>
                    </a:moveTo>
                    <a:cubicBezTo>
                      <a:pt x="612" y="260"/>
                      <a:pt x="1225" y="520"/>
                      <a:pt x="1785" y="780"/>
                    </a:cubicBezTo>
                    <a:cubicBezTo>
                      <a:pt x="2345" y="1040"/>
                      <a:pt x="2887" y="1378"/>
                      <a:pt x="3360" y="1560"/>
                    </a:cubicBezTo>
                    <a:cubicBezTo>
                      <a:pt x="3833" y="1742"/>
                      <a:pt x="4392" y="1820"/>
                      <a:pt x="4620" y="1872"/>
                    </a:cubicBezTo>
                    <a:cubicBezTo>
                      <a:pt x="4848" y="1924"/>
                      <a:pt x="4786" y="1898"/>
                      <a:pt x="4725" y="1872"/>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639" name="未知"/>
              <p:cNvSpPr/>
              <p:nvPr/>
            </p:nvSpPr>
            <p:spPr bwMode="auto">
              <a:xfrm>
                <a:off x="2626470" y="2363187"/>
                <a:ext cx="397188" cy="80702"/>
              </a:xfrm>
              <a:custGeom>
                <a:avLst/>
                <a:gdLst>
                  <a:gd name="T0" fmla="*/ 0 w 4725"/>
                  <a:gd name="T1" fmla="*/ 0 h 1872"/>
                  <a:gd name="T2" fmla="*/ 2147483647 w 4725"/>
                  <a:gd name="T3" fmla="*/ 2147483647 h 1872"/>
                  <a:gd name="T4" fmla="*/ 2147483647 w 4725"/>
                  <a:gd name="T5" fmla="*/ 2147483647 h 1872"/>
                  <a:gd name="T6" fmla="*/ 0 60000 65536"/>
                  <a:gd name="T7" fmla="*/ 0 60000 65536"/>
                  <a:gd name="T8" fmla="*/ 0 60000 65536"/>
                  <a:gd name="T9" fmla="*/ 0 w 4725"/>
                  <a:gd name="T10" fmla="*/ 0 h 1872"/>
                  <a:gd name="T11" fmla="*/ 4725 w 4725"/>
                  <a:gd name="T12" fmla="*/ 1872 h 1872"/>
                </a:gdLst>
                <a:ahLst/>
                <a:cxnLst>
                  <a:cxn ang="T6">
                    <a:pos x="T0" y="T1"/>
                  </a:cxn>
                  <a:cxn ang="T7">
                    <a:pos x="T2" y="T3"/>
                  </a:cxn>
                  <a:cxn ang="T8">
                    <a:pos x="T4" y="T5"/>
                  </a:cxn>
                </a:cxnLst>
                <a:rect l="T9" t="T10" r="T11" b="T12"/>
                <a:pathLst>
                  <a:path w="4725" h="1872">
                    <a:moveTo>
                      <a:pt x="0" y="0"/>
                    </a:moveTo>
                    <a:cubicBezTo>
                      <a:pt x="603" y="312"/>
                      <a:pt x="1207" y="624"/>
                      <a:pt x="1995" y="936"/>
                    </a:cubicBezTo>
                    <a:cubicBezTo>
                      <a:pt x="2783" y="1248"/>
                      <a:pt x="3754" y="1560"/>
                      <a:pt x="4725" y="1872"/>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grpSp>
        <p:pic>
          <p:nvPicPr>
            <p:cNvPr id="2097179" name="图片 29"/>
            <p:cNvPicPr>
              <a:picLocks noChangeAspect="1"/>
            </p:cNvPicPr>
            <p:nvPr/>
          </p:nvPicPr>
          <p:blipFill>
            <a:blip r:embed="rId3" cstate="print">
              <a:duotone>
                <a:schemeClr val="accent2">
                  <a:shade val="45000"/>
                  <a:satMod val="135000"/>
                </a:schemeClr>
                <a:prstClr val="white"/>
              </a:duotone>
            </a:blip>
            <a:stretch>
              <a:fillRect/>
            </a:stretch>
          </p:blipFill>
          <p:spPr>
            <a:xfrm>
              <a:off x="2715" y="1781"/>
              <a:ext cx="1935" cy="1466"/>
            </a:xfrm>
            <a:prstGeom prst="rect">
              <a:avLst/>
            </a:prstGeom>
          </p:spPr>
        </p:pic>
        <p:pic>
          <p:nvPicPr>
            <p:cNvPr id="2097180" name="图片 30"/>
            <p:cNvPicPr>
              <a:picLocks noChangeAspect="1"/>
            </p:cNvPicPr>
            <p:nvPr/>
          </p:nvPicPr>
          <p:blipFill>
            <a:blip r:embed="rId4" cstate="print">
              <a:duotone>
                <a:schemeClr val="accent4">
                  <a:shade val="45000"/>
                  <a:satMod val="135000"/>
                </a:schemeClr>
                <a:prstClr val="white"/>
              </a:duotone>
            </a:blip>
            <a:stretch>
              <a:fillRect/>
            </a:stretch>
          </p:blipFill>
          <p:spPr>
            <a:xfrm>
              <a:off x="9785" y="1353"/>
              <a:ext cx="2227" cy="2227"/>
            </a:xfrm>
            <a:prstGeom prst="rect">
              <a:avLst/>
            </a:prstGeom>
          </p:spPr>
        </p:pic>
        <p:pic>
          <p:nvPicPr>
            <p:cNvPr id="2097181" name="图片 33"/>
            <p:cNvPicPr>
              <a:picLocks noChangeAspect="1"/>
            </p:cNvPicPr>
            <p:nvPr/>
          </p:nvPicPr>
          <p:blipFill>
            <a:blip r:embed="rId5" cstate="print">
              <a:duotone>
                <a:schemeClr val="accent1">
                  <a:shade val="45000"/>
                  <a:satMod val="135000"/>
                </a:schemeClr>
                <a:prstClr val="white"/>
              </a:duotone>
            </a:blip>
            <a:stretch>
              <a:fillRect/>
            </a:stretch>
          </p:blipFill>
          <p:spPr>
            <a:xfrm>
              <a:off x="13574" y="1493"/>
              <a:ext cx="1977" cy="1977"/>
            </a:xfrm>
            <a:prstGeom prst="rect">
              <a:avLst/>
            </a:prstGeom>
          </p:spPr>
        </p:pic>
      </p:grpSp>
      <p:sp>
        <p:nvSpPr>
          <p:cNvPr id="1049640" name="矩形 1"/>
          <p:cNvSpPr/>
          <p:nvPr/>
        </p:nvSpPr>
        <p:spPr>
          <a:xfrm>
            <a:off x="2637124" y="2455422"/>
            <a:ext cx="9554876" cy="1101090"/>
          </a:xfrm>
          <a:prstGeom prst="rect">
            <a:avLst/>
          </a:prstGeom>
        </p:spPr>
        <p:txBody>
          <a:bodyPr wrap="square">
            <a:spAutoFit/>
          </a:bodyPr>
          <a:lstStyle/>
          <a:p>
            <a:pPr>
              <a:lnSpc>
                <a:spcPct val="150000"/>
              </a:lnSpc>
            </a:pPr>
            <a:r>
              <a:rPr lang="zh-CN" altLang="zh-CN" sz="2200" b="1" kern="0" dirty="0">
                <a:solidFill>
                  <a:srgbClr val="5F5F5F"/>
                </a:solidFill>
                <a:latin typeface="微软雅黑" panose="020B0503020204020204" charset="-122"/>
                <a:ea typeface="微软雅黑" panose="020B0503020204020204" charset="-122"/>
              </a:rPr>
              <a:t>湖北省加强虚拟电厂相关人才的培养，与高校、职业院校等合作，开展虚拟电厂专业人才培养，为虚拟电厂的发展提供人才支持</a:t>
            </a:r>
            <a:r>
              <a:rPr lang="zh-CN" altLang="zh-CN" sz="2400" dirty="0"/>
              <a:t>。</a:t>
            </a:r>
            <a:endParaRPr lang="zh-CN" altLang="en-US" sz="2200" b="1" kern="0" dirty="0">
              <a:solidFill>
                <a:srgbClr val="5F5F5F"/>
              </a:solidFill>
              <a:latin typeface="微软雅黑" panose="020B0503020204020204" charset="-122"/>
              <a:ea typeface="微软雅黑" panose="020B0503020204020204" charset="-122"/>
            </a:endParaRPr>
          </a:p>
        </p:txBody>
      </p:sp>
      <p:sp>
        <p:nvSpPr>
          <p:cNvPr id="1049641" name="任意多边形 45"/>
          <p:cNvSpPr/>
          <p:nvPr/>
        </p:nvSpPr>
        <p:spPr>
          <a:xfrm>
            <a:off x="371957" y="1651403"/>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9" name="组合 13"/>
          <p:cNvGrpSpPr/>
          <p:nvPr/>
        </p:nvGrpSpPr>
        <p:grpSpPr>
          <a:xfrm>
            <a:off x="4115931" y="1769745"/>
            <a:ext cx="6021070" cy="767715"/>
            <a:chOff x="4132262" y="2102111"/>
            <a:chExt cx="4125473" cy="767916"/>
          </a:xfrm>
        </p:grpSpPr>
        <p:sp>
          <p:nvSpPr>
            <p:cNvPr id="1049645" name="Freeform 18"/>
            <p:cNvSpPr/>
            <p:nvPr/>
          </p:nvSpPr>
          <p:spPr bwMode="auto">
            <a:xfrm>
              <a:off x="4132262" y="2102111"/>
              <a:ext cx="4125473" cy="767916"/>
            </a:xfrm>
            <a:custGeom>
              <a:avLst/>
              <a:gdLst>
                <a:gd name="T0" fmla="*/ 38 w 8316"/>
                <a:gd name="T1" fmla="*/ 0 h 891"/>
                <a:gd name="T2" fmla="*/ 8277 w 8316"/>
                <a:gd name="T3" fmla="*/ 0 h 891"/>
                <a:gd name="T4" fmla="*/ 8316 w 8316"/>
                <a:gd name="T5" fmla="*/ 39 h 891"/>
                <a:gd name="T6" fmla="*/ 8316 w 8316"/>
                <a:gd name="T7" fmla="*/ 852 h 891"/>
                <a:gd name="T8" fmla="*/ 8277 w 8316"/>
                <a:gd name="T9" fmla="*/ 891 h 891"/>
                <a:gd name="T10" fmla="*/ 38 w 8316"/>
                <a:gd name="T11" fmla="*/ 891 h 891"/>
                <a:gd name="T12" fmla="*/ 0 w 8316"/>
                <a:gd name="T13" fmla="*/ 852 h 891"/>
                <a:gd name="T14" fmla="*/ 0 w 8316"/>
                <a:gd name="T15" fmla="*/ 39 h 891"/>
                <a:gd name="T16" fmla="*/ 38 w 8316"/>
                <a:gd name="T17" fmla="*/ 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16" h="891">
                  <a:moveTo>
                    <a:pt x="38" y="0"/>
                  </a:moveTo>
                  <a:lnTo>
                    <a:pt x="8277" y="0"/>
                  </a:lnTo>
                  <a:cubicBezTo>
                    <a:pt x="8299" y="0"/>
                    <a:pt x="8316" y="18"/>
                    <a:pt x="8316" y="39"/>
                  </a:cubicBezTo>
                  <a:lnTo>
                    <a:pt x="8316" y="852"/>
                  </a:lnTo>
                  <a:cubicBezTo>
                    <a:pt x="8316" y="874"/>
                    <a:pt x="8299" y="891"/>
                    <a:pt x="8277" y="891"/>
                  </a:cubicBezTo>
                  <a:lnTo>
                    <a:pt x="38" y="891"/>
                  </a:lnTo>
                  <a:cubicBezTo>
                    <a:pt x="17" y="891"/>
                    <a:pt x="0" y="874"/>
                    <a:pt x="0" y="852"/>
                  </a:cubicBezTo>
                  <a:lnTo>
                    <a:pt x="0" y="39"/>
                  </a:lnTo>
                  <a:cubicBezTo>
                    <a:pt x="0" y="18"/>
                    <a:pt x="17" y="0"/>
                    <a:pt x="38" y="0"/>
                  </a:cubicBezTo>
                  <a:close/>
                </a:path>
              </a:pathLst>
            </a:custGeom>
            <a:solidFill>
              <a:srgbClr val="FFFFFF"/>
            </a:solidFill>
            <a:ln w="15875" cap="flat">
              <a:solidFill>
                <a:schemeClr val="tx2">
                  <a:lumMod val="75000"/>
                  <a:alpha val="50000"/>
                </a:schemeClr>
              </a:solidFill>
              <a:prstDash val="solid"/>
              <a:miter lim="800000"/>
            </a:ln>
          </p:spPr>
          <p:txBody>
            <a:bodyPr vert="horz" wrap="square" lIns="91440" tIns="45720" rIns="91440" bIns="45720" numCol="1" anchor="t" anchorCtr="0" compatLnSpc="1"/>
            <a:lstStyle/>
            <a:p>
              <a:endParaRPr lang="zh-CN" altLang="en-US" sz="2800" dirty="0">
                <a:ea typeface="微软雅黑" panose="020B0503020204020204" pitchFamily="34" charset="-122"/>
              </a:endParaRPr>
            </a:p>
          </p:txBody>
        </p:sp>
        <p:sp>
          <p:nvSpPr>
            <p:cNvPr id="1049646" name="TextBox 50"/>
            <p:cNvSpPr txBox="1"/>
            <p:nvPr/>
          </p:nvSpPr>
          <p:spPr>
            <a:xfrm>
              <a:off x="5344381" y="2224315"/>
              <a:ext cx="1605280" cy="522107"/>
            </a:xfrm>
            <a:prstGeom prst="rect">
              <a:avLst/>
            </a:prstGeom>
            <a:noFill/>
          </p:spPr>
          <p:txBody>
            <a:bodyPr wrap="square" rtlCol="0">
              <a:spAutoFit/>
            </a:bodyPr>
            <a:lstStyle/>
            <a:p>
              <a:pPr algn="ctr"/>
              <a:r>
                <a:rPr lang="zh-CN" altLang="en-US" sz="2800" b="1" dirty="0">
                  <a:latin typeface="微软雅黑" panose="020B0503020204020204" pitchFamily="34" charset="-122"/>
                  <a:ea typeface="微软雅黑" panose="020B0503020204020204" pitchFamily="34" charset="-122"/>
                </a:rPr>
                <a:t>建设实践</a:t>
              </a:r>
            </a:p>
          </p:txBody>
        </p:sp>
      </p:grpSp>
      <p:grpSp>
        <p:nvGrpSpPr>
          <p:cNvPr id="100" name="组合 25"/>
          <p:cNvGrpSpPr/>
          <p:nvPr/>
        </p:nvGrpSpPr>
        <p:grpSpPr>
          <a:xfrm>
            <a:off x="3329492" y="1769631"/>
            <a:ext cx="767916" cy="767916"/>
            <a:chOff x="3275881" y="2102111"/>
            <a:chExt cx="767916" cy="767916"/>
          </a:xfrm>
        </p:grpSpPr>
        <p:sp>
          <p:nvSpPr>
            <p:cNvPr id="1049647" name="Freeform 17"/>
            <p:cNvSpPr/>
            <p:nvPr/>
          </p:nvSpPr>
          <p:spPr bwMode="auto">
            <a:xfrm>
              <a:off x="3275881" y="2102111"/>
              <a:ext cx="767916" cy="767916"/>
            </a:xfrm>
            <a:custGeom>
              <a:avLst/>
              <a:gdLst>
                <a:gd name="T0" fmla="*/ 39 w 891"/>
                <a:gd name="T1" fmla="*/ 0 h 891"/>
                <a:gd name="T2" fmla="*/ 852 w 891"/>
                <a:gd name="T3" fmla="*/ 0 h 891"/>
                <a:gd name="T4" fmla="*/ 891 w 891"/>
                <a:gd name="T5" fmla="*/ 39 h 891"/>
                <a:gd name="T6" fmla="*/ 891 w 891"/>
                <a:gd name="T7" fmla="*/ 852 h 891"/>
                <a:gd name="T8" fmla="*/ 852 w 891"/>
                <a:gd name="T9" fmla="*/ 891 h 891"/>
                <a:gd name="T10" fmla="*/ 39 w 891"/>
                <a:gd name="T11" fmla="*/ 891 h 891"/>
                <a:gd name="T12" fmla="*/ 0 w 891"/>
                <a:gd name="T13" fmla="*/ 852 h 891"/>
                <a:gd name="T14" fmla="*/ 0 w 891"/>
                <a:gd name="T15" fmla="*/ 39 h 891"/>
                <a:gd name="T16" fmla="*/ 39 w 891"/>
                <a:gd name="T17" fmla="*/ 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91" h="891">
                  <a:moveTo>
                    <a:pt x="39" y="0"/>
                  </a:moveTo>
                  <a:lnTo>
                    <a:pt x="852" y="0"/>
                  </a:lnTo>
                  <a:cubicBezTo>
                    <a:pt x="873" y="0"/>
                    <a:pt x="891" y="18"/>
                    <a:pt x="891" y="39"/>
                  </a:cubicBezTo>
                  <a:lnTo>
                    <a:pt x="891" y="852"/>
                  </a:lnTo>
                  <a:cubicBezTo>
                    <a:pt x="891" y="874"/>
                    <a:pt x="873" y="891"/>
                    <a:pt x="852" y="891"/>
                  </a:cubicBezTo>
                  <a:lnTo>
                    <a:pt x="39" y="891"/>
                  </a:lnTo>
                  <a:cubicBezTo>
                    <a:pt x="18" y="891"/>
                    <a:pt x="0" y="874"/>
                    <a:pt x="0" y="852"/>
                  </a:cubicBezTo>
                  <a:lnTo>
                    <a:pt x="0" y="39"/>
                  </a:lnTo>
                  <a:cubicBezTo>
                    <a:pt x="0" y="18"/>
                    <a:pt x="18" y="0"/>
                    <a:pt x="39" y="0"/>
                  </a:cubicBezTo>
                  <a:close/>
                </a:path>
              </a:pathLst>
            </a:custGeom>
            <a:solidFill>
              <a:srgbClr val="0068B7"/>
            </a:solidFill>
            <a:ln>
              <a:noFill/>
            </a:ln>
          </p:spPr>
          <p:txBody>
            <a:bodyPr vert="horz" wrap="square" lIns="91440" tIns="45720" rIns="91440" bIns="45720" numCol="1" anchor="t" anchorCtr="0" compatLnSpc="1"/>
            <a:lstStyle/>
            <a:p>
              <a:endParaRPr lang="zh-CN" altLang="en-US" dirty="0">
                <a:ea typeface="微软雅黑" panose="020B0503020204020204" pitchFamily="34" charset="-122"/>
              </a:endParaRPr>
            </a:p>
          </p:txBody>
        </p:sp>
        <p:sp>
          <p:nvSpPr>
            <p:cNvPr id="1049648" name="文本框 27"/>
            <p:cNvSpPr txBox="1"/>
            <p:nvPr/>
          </p:nvSpPr>
          <p:spPr>
            <a:xfrm>
              <a:off x="3430449" y="2198806"/>
              <a:ext cx="411481" cy="574040"/>
            </a:xfrm>
            <a:prstGeom prst="rect">
              <a:avLst/>
            </a:prstGeom>
            <a:noFill/>
          </p:spPr>
          <p:txBody>
            <a:bodyPr wrap="none" rtlCol="0">
              <a:spAutoFit/>
            </a:bodyPr>
            <a:lstStyle/>
            <a:p>
              <a:pPr algn="ctr"/>
              <a:r>
                <a:rPr lang="en-US" altLang="zh-CN" sz="3200" dirty="0">
                  <a:solidFill>
                    <a:schemeClr val="bg1"/>
                  </a:solidFill>
                  <a:latin typeface="Arial Black" panose="020B0A04020102020204" pitchFamily="34" charset="0"/>
                  <a:ea typeface="微软雅黑" panose="020B0503020204020204" pitchFamily="34" charset="-122"/>
                </a:rPr>
                <a:t>1</a:t>
              </a:r>
              <a:endParaRPr lang="zh-CN" altLang="en-US" sz="3200" dirty="0">
                <a:solidFill>
                  <a:schemeClr val="bg1"/>
                </a:solidFill>
                <a:latin typeface="Arial Black" panose="020B0A04020102020204" pitchFamily="34" charset="0"/>
                <a:ea typeface="微软雅黑" panose="020B0503020204020204" pitchFamily="34" charset="-122"/>
              </a:endParaRPr>
            </a:p>
          </p:txBody>
        </p:sp>
      </p:grpSp>
      <p:sp>
        <p:nvSpPr>
          <p:cNvPr id="1049649" name="矩形 46"/>
          <p:cNvSpPr/>
          <p:nvPr/>
        </p:nvSpPr>
        <p:spPr>
          <a:xfrm>
            <a:off x="-124706" y="746329"/>
            <a:ext cx="3484311" cy="836296"/>
          </a:xfrm>
          <a:prstGeom prst="rect">
            <a:avLst/>
          </a:prstGeom>
        </p:spPr>
        <p:txBody>
          <a:bodyPr wrap="square">
            <a:spAutoFit/>
          </a:bodyPr>
          <a:lstStyle/>
          <a:p>
            <a:pPr algn="ctr">
              <a:lnSpc>
                <a:spcPts val="5865"/>
              </a:lnSpc>
            </a:pPr>
            <a:r>
              <a:rPr lang="zh-CN" altLang="en-US" sz="6000" b="1" dirty="0">
                <a:solidFill>
                  <a:srgbClr val="0070C0"/>
                </a:solidFill>
                <a:latin typeface="微软雅黑" panose="020B0503020204020204" pitchFamily="34" charset="-122"/>
                <a:ea typeface="微软雅黑" panose="020B0503020204020204" pitchFamily="34" charset="-122"/>
              </a:rPr>
              <a:t>目录</a:t>
            </a:r>
          </a:p>
        </p:txBody>
      </p:sp>
      <p:grpSp>
        <p:nvGrpSpPr>
          <p:cNvPr id="101" name="组合 11"/>
          <p:cNvGrpSpPr/>
          <p:nvPr/>
        </p:nvGrpSpPr>
        <p:grpSpPr>
          <a:xfrm>
            <a:off x="4185920" y="2858770"/>
            <a:ext cx="6021070" cy="767715"/>
            <a:chOff x="4132262" y="2102111"/>
            <a:chExt cx="4125473" cy="767916"/>
          </a:xfrm>
        </p:grpSpPr>
        <p:sp>
          <p:nvSpPr>
            <p:cNvPr id="1049650" name="Freeform 18"/>
            <p:cNvSpPr/>
            <p:nvPr/>
          </p:nvSpPr>
          <p:spPr bwMode="auto">
            <a:xfrm>
              <a:off x="4132262" y="2102111"/>
              <a:ext cx="4125473" cy="767916"/>
            </a:xfrm>
            <a:custGeom>
              <a:avLst/>
              <a:gdLst>
                <a:gd name="T0" fmla="*/ 38 w 8316"/>
                <a:gd name="T1" fmla="*/ 0 h 891"/>
                <a:gd name="T2" fmla="*/ 8277 w 8316"/>
                <a:gd name="T3" fmla="*/ 0 h 891"/>
                <a:gd name="T4" fmla="*/ 8316 w 8316"/>
                <a:gd name="T5" fmla="*/ 39 h 891"/>
                <a:gd name="T6" fmla="*/ 8316 w 8316"/>
                <a:gd name="T7" fmla="*/ 852 h 891"/>
                <a:gd name="T8" fmla="*/ 8277 w 8316"/>
                <a:gd name="T9" fmla="*/ 891 h 891"/>
                <a:gd name="T10" fmla="*/ 38 w 8316"/>
                <a:gd name="T11" fmla="*/ 891 h 891"/>
                <a:gd name="T12" fmla="*/ 0 w 8316"/>
                <a:gd name="T13" fmla="*/ 852 h 891"/>
                <a:gd name="T14" fmla="*/ 0 w 8316"/>
                <a:gd name="T15" fmla="*/ 39 h 891"/>
                <a:gd name="T16" fmla="*/ 38 w 8316"/>
                <a:gd name="T17" fmla="*/ 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16" h="891">
                  <a:moveTo>
                    <a:pt x="38" y="0"/>
                  </a:moveTo>
                  <a:lnTo>
                    <a:pt x="8277" y="0"/>
                  </a:lnTo>
                  <a:cubicBezTo>
                    <a:pt x="8299" y="0"/>
                    <a:pt x="8316" y="18"/>
                    <a:pt x="8316" y="39"/>
                  </a:cubicBezTo>
                  <a:lnTo>
                    <a:pt x="8316" y="852"/>
                  </a:lnTo>
                  <a:cubicBezTo>
                    <a:pt x="8316" y="874"/>
                    <a:pt x="8299" y="891"/>
                    <a:pt x="8277" y="891"/>
                  </a:cubicBezTo>
                  <a:lnTo>
                    <a:pt x="38" y="891"/>
                  </a:lnTo>
                  <a:cubicBezTo>
                    <a:pt x="17" y="891"/>
                    <a:pt x="0" y="874"/>
                    <a:pt x="0" y="852"/>
                  </a:cubicBezTo>
                  <a:lnTo>
                    <a:pt x="0" y="39"/>
                  </a:lnTo>
                  <a:cubicBezTo>
                    <a:pt x="0" y="18"/>
                    <a:pt x="17" y="0"/>
                    <a:pt x="38" y="0"/>
                  </a:cubicBezTo>
                  <a:close/>
                </a:path>
              </a:pathLst>
            </a:custGeom>
            <a:solidFill>
              <a:srgbClr val="FFFFFF"/>
            </a:solidFill>
            <a:ln w="15875" cap="flat">
              <a:solidFill>
                <a:schemeClr val="tx2">
                  <a:lumMod val="75000"/>
                  <a:alpha val="50000"/>
                </a:schemeClr>
              </a:solidFill>
              <a:prstDash val="solid"/>
              <a:miter lim="800000"/>
            </a:ln>
          </p:spPr>
          <p:txBody>
            <a:bodyPr vert="horz" wrap="square" lIns="91440" tIns="45720" rIns="91440" bIns="45720" numCol="1" anchor="t" anchorCtr="0" compatLnSpc="1"/>
            <a:lstStyle/>
            <a:p>
              <a:endParaRPr lang="zh-CN" altLang="en-US" sz="2800" dirty="0">
                <a:ea typeface="微软雅黑" panose="020B0503020204020204" pitchFamily="34" charset="-122"/>
              </a:endParaRPr>
            </a:p>
          </p:txBody>
        </p:sp>
        <p:sp>
          <p:nvSpPr>
            <p:cNvPr id="1049651" name="TextBox 50"/>
            <p:cNvSpPr txBox="1"/>
            <p:nvPr/>
          </p:nvSpPr>
          <p:spPr>
            <a:xfrm>
              <a:off x="4955442" y="2224063"/>
              <a:ext cx="2376433" cy="522107"/>
            </a:xfrm>
            <a:prstGeom prst="rect">
              <a:avLst/>
            </a:prstGeom>
            <a:noFill/>
          </p:spPr>
          <p:txBody>
            <a:bodyPr wrap="square" rtlCol="0">
              <a:spAutoFit/>
            </a:bodyPr>
            <a:lstStyle/>
            <a:p>
              <a:pPr lvl="0" algn="ctr"/>
              <a:r>
                <a:rPr lang="zh-CN" altLang="en-US" sz="2800" b="1" dirty="0">
                  <a:solidFill>
                    <a:srgbClr val="FF0000"/>
                  </a:solidFill>
                  <a:latin typeface="微软雅黑" panose="020B0503020204020204" pitchFamily="34" charset="-122"/>
                  <a:ea typeface="微软雅黑" panose="020B0503020204020204" pitchFamily="34" charset="-122"/>
                </a:rPr>
                <a:t>面临挑战</a:t>
              </a:r>
            </a:p>
          </p:txBody>
        </p:sp>
      </p:grpSp>
      <p:grpSp>
        <p:nvGrpSpPr>
          <p:cNvPr id="102" name="组合 52"/>
          <p:cNvGrpSpPr/>
          <p:nvPr/>
        </p:nvGrpSpPr>
        <p:grpSpPr>
          <a:xfrm>
            <a:off x="3329492" y="2858656"/>
            <a:ext cx="767916" cy="767916"/>
            <a:chOff x="3275881" y="2102111"/>
            <a:chExt cx="767916" cy="767916"/>
          </a:xfrm>
        </p:grpSpPr>
        <p:sp>
          <p:nvSpPr>
            <p:cNvPr id="1049652" name="Freeform 17"/>
            <p:cNvSpPr/>
            <p:nvPr/>
          </p:nvSpPr>
          <p:spPr bwMode="auto">
            <a:xfrm>
              <a:off x="3275881" y="2102111"/>
              <a:ext cx="767916" cy="767916"/>
            </a:xfrm>
            <a:custGeom>
              <a:avLst/>
              <a:gdLst>
                <a:gd name="T0" fmla="*/ 39 w 891"/>
                <a:gd name="T1" fmla="*/ 0 h 891"/>
                <a:gd name="T2" fmla="*/ 852 w 891"/>
                <a:gd name="T3" fmla="*/ 0 h 891"/>
                <a:gd name="T4" fmla="*/ 891 w 891"/>
                <a:gd name="T5" fmla="*/ 39 h 891"/>
                <a:gd name="T6" fmla="*/ 891 w 891"/>
                <a:gd name="T7" fmla="*/ 852 h 891"/>
                <a:gd name="T8" fmla="*/ 852 w 891"/>
                <a:gd name="T9" fmla="*/ 891 h 891"/>
                <a:gd name="T10" fmla="*/ 39 w 891"/>
                <a:gd name="T11" fmla="*/ 891 h 891"/>
                <a:gd name="T12" fmla="*/ 0 w 891"/>
                <a:gd name="T13" fmla="*/ 852 h 891"/>
                <a:gd name="T14" fmla="*/ 0 w 891"/>
                <a:gd name="T15" fmla="*/ 39 h 891"/>
                <a:gd name="T16" fmla="*/ 39 w 891"/>
                <a:gd name="T17" fmla="*/ 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91" h="891">
                  <a:moveTo>
                    <a:pt x="39" y="0"/>
                  </a:moveTo>
                  <a:lnTo>
                    <a:pt x="852" y="0"/>
                  </a:lnTo>
                  <a:cubicBezTo>
                    <a:pt x="873" y="0"/>
                    <a:pt x="891" y="18"/>
                    <a:pt x="891" y="39"/>
                  </a:cubicBezTo>
                  <a:lnTo>
                    <a:pt x="891" y="852"/>
                  </a:lnTo>
                  <a:cubicBezTo>
                    <a:pt x="891" y="874"/>
                    <a:pt x="873" y="891"/>
                    <a:pt x="852" y="891"/>
                  </a:cubicBezTo>
                  <a:lnTo>
                    <a:pt x="39" y="891"/>
                  </a:lnTo>
                  <a:cubicBezTo>
                    <a:pt x="18" y="891"/>
                    <a:pt x="0" y="874"/>
                    <a:pt x="0" y="852"/>
                  </a:cubicBezTo>
                  <a:lnTo>
                    <a:pt x="0" y="39"/>
                  </a:lnTo>
                  <a:cubicBezTo>
                    <a:pt x="0" y="18"/>
                    <a:pt x="18" y="0"/>
                    <a:pt x="39" y="0"/>
                  </a:cubicBezTo>
                  <a:close/>
                </a:path>
              </a:pathLst>
            </a:custGeom>
            <a:solidFill>
              <a:srgbClr val="0068B7"/>
            </a:solidFill>
            <a:ln>
              <a:noFill/>
            </a:ln>
          </p:spPr>
          <p:txBody>
            <a:bodyPr vert="horz" wrap="square" lIns="91440" tIns="45720" rIns="91440" bIns="45720" numCol="1" anchor="t" anchorCtr="0" compatLnSpc="1"/>
            <a:lstStyle/>
            <a:p>
              <a:endParaRPr lang="zh-CN" altLang="en-US" dirty="0">
                <a:ea typeface="微软雅黑" panose="020B0503020204020204" pitchFamily="34" charset="-122"/>
              </a:endParaRPr>
            </a:p>
          </p:txBody>
        </p:sp>
        <p:sp>
          <p:nvSpPr>
            <p:cNvPr id="1049653" name="文本框 54"/>
            <p:cNvSpPr txBox="1"/>
            <p:nvPr/>
          </p:nvSpPr>
          <p:spPr>
            <a:xfrm>
              <a:off x="3432827" y="2198806"/>
              <a:ext cx="411481" cy="574040"/>
            </a:xfrm>
            <a:prstGeom prst="rect">
              <a:avLst/>
            </a:prstGeom>
            <a:noFill/>
          </p:spPr>
          <p:txBody>
            <a:bodyPr wrap="none" rtlCol="0">
              <a:spAutoFit/>
            </a:bodyPr>
            <a:lstStyle/>
            <a:p>
              <a:pPr algn="ctr"/>
              <a:r>
                <a:rPr lang="en-US" altLang="zh-CN" sz="3200" dirty="0">
                  <a:solidFill>
                    <a:schemeClr val="bg1"/>
                  </a:solidFill>
                  <a:latin typeface="Arial Black" panose="020B0A04020102020204" pitchFamily="34" charset="0"/>
                  <a:ea typeface="微软雅黑" panose="020B0503020204020204" pitchFamily="34" charset="-122"/>
                </a:rPr>
                <a:t>2</a:t>
              </a:r>
              <a:endParaRPr lang="zh-CN" altLang="en-US" sz="3200" dirty="0">
                <a:solidFill>
                  <a:schemeClr val="bg1"/>
                </a:solidFill>
                <a:latin typeface="Arial Black" panose="020B0A04020102020204" pitchFamily="34" charset="0"/>
                <a:ea typeface="微软雅黑" panose="020B0503020204020204" pitchFamily="34" charset="-122"/>
              </a:endParaRPr>
            </a:p>
          </p:txBody>
        </p:sp>
      </p:grpSp>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657" name="标题 2"/>
          <p:cNvSpPr txBox="1"/>
          <p:nvPr/>
        </p:nvSpPr>
        <p:spPr>
          <a:xfrm>
            <a:off x="248448" y="304073"/>
            <a:ext cx="6072188" cy="561975"/>
          </a:xfrm>
          <a:prstGeom prst="rect">
            <a:avLst/>
          </a:prstGeom>
        </p:spPr>
        <p:txBody>
          <a:bodyPr/>
          <a:lstStyle/>
          <a:p>
            <a:r>
              <a:rPr lang="zh-CN" altLang="en-US" sz="2800"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二、面临挑战</a:t>
            </a:r>
            <a:endParaRPr lang="en-US" altLang="zh-CN" sz="2800"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3145748" name="直接连接符 12"/>
          <p:cNvCxnSpPr>
            <a:cxnSpLocks/>
          </p:cNvCxnSpPr>
          <p:nvPr/>
        </p:nvCxnSpPr>
        <p:spPr>
          <a:xfrm flipV="1">
            <a:off x="0" y="988717"/>
            <a:ext cx="12192000" cy="4056"/>
          </a:xfrm>
          <a:prstGeom prst="line">
            <a:avLst/>
          </a:prstGeom>
          <a:ln w="31750">
            <a:solidFill>
              <a:srgbClr val="0068B7"/>
            </a:solidFill>
          </a:ln>
        </p:spPr>
        <p:style>
          <a:lnRef idx="1">
            <a:schemeClr val="accent1"/>
          </a:lnRef>
          <a:fillRef idx="0">
            <a:schemeClr val="accent1"/>
          </a:fillRef>
          <a:effectRef idx="0">
            <a:schemeClr val="accent1"/>
          </a:effectRef>
          <a:fontRef idx="minor">
            <a:schemeClr val="tx1"/>
          </a:fontRef>
        </p:style>
      </p:cxnSp>
      <p:sp>
        <p:nvSpPr>
          <p:cNvPr id="1049658" name="文本框 21"/>
          <p:cNvSpPr txBox="1"/>
          <p:nvPr/>
        </p:nvSpPr>
        <p:spPr>
          <a:xfrm>
            <a:off x="662305" y="1422400"/>
            <a:ext cx="140335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dirty="0">
                <a:solidFill>
                  <a:schemeClr val="tx1"/>
                </a:solidFill>
                <a:effectLst/>
              </a:rPr>
              <a:t>政策法规</a:t>
            </a:r>
          </a:p>
        </p:txBody>
      </p:sp>
      <p:sp>
        <p:nvSpPr>
          <p:cNvPr id="1049659" name="任意多边形 32"/>
          <p:cNvSpPr/>
          <p:nvPr/>
        </p:nvSpPr>
        <p:spPr>
          <a:xfrm flipH="1">
            <a:off x="86994" y="1311273"/>
            <a:ext cx="305660" cy="3963963"/>
          </a:xfrm>
          <a:custGeom>
            <a:avLst/>
            <a:gdLst>
              <a:gd name="connsiteX0" fmla="*/ 0 w 0"/>
              <a:gd name="connsiteY0" fmla="*/ 0 h 2720898"/>
              <a:gd name="connsiteX1" fmla="*/ 0 w 0"/>
              <a:gd name="connsiteY1" fmla="*/ 2720898 h 2720898"/>
            </a:gdLst>
            <a:ahLst/>
            <a:cxnLst>
              <a:cxn ang="0">
                <a:pos x="connsiteX0" y="connsiteY0"/>
              </a:cxn>
              <a:cxn ang="0">
                <a:pos x="connsiteX1" y="connsiteY1"/>
              </a:cxn>
            </a:cxnLst>
            <a:rect l="l" t="t" r="r" b="b"/>
            <a:pathLst>
              <a:path h="2720898">
                <a:moveTo>
                  <a:pt x="0" y="0"/>
                </a:moveTo>
                <a:lnTo>
                  <a:pt x="0" y="2720898"/>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49660" name="圆角矩形 38"/>
          <p:cNvSpPr/>
          <p:nvPr/>
        </p:nvSpPr>
        <p:spPr>
          <a:xfrm>
            <a:off x="239184" y="1158027"/>
            <a:ext cx="232523" cy="262048"/>
          </a:xfrm>
          <a:prstGeom prst="roundRect">
            <a:avLst/>
          </a:prstGeom>
        </p:spPr>
        <p:style>
          <a:lnRef idx="0">
            <a:schemeClr val="accent1"/>
          </a:lnRef>
          <a:fillRef idx="3">
            <a:schemeClr val="accent1"/>
          </a:fillRef>
          <a:effectRef idx="3">
            <a:schemeClr val="accent1"/>
          </a:effectRef>
          <a:fontRef idx="minor">
            <a:schemeClr val="lt1"/>
          </a:fontRef>
        </p:style>
        <p:txBody>
          <a:bodyPr anchor="ctr"/>
          <a:lstStyle/>
          <a:p>
            <a:pPr algn="ctr"/>
            <a:endParaRPr lang="zh-CN" altLang="en-US" sz="2135"/>
          </a:p>
        </p:txBody>
      </p:sp>
      <p:sp>
        <p:nvSpPr>
          <p:cNvPr id="1049661" name="文本框 31"/>
          <p:cNvSpPr txBox="1"/>
          <p:nvPr/>
        </p:nvSpPr>
        <p:spPr>
          <a:xfrm>
            <a:off x="646430" y="1817955"/>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市场机制</a:t>
            </a:r>
          </a:p>
        </p:txBody>
      </p:sp>
      <p:sp>
        <p:nvSpPr>
          <p:cNvPr id="1049662" name="任意多边形 45"/>
          <p:cNvSpPr/>
          <p:nvPr/>
        </p:nvSpPr>
        <p:spPr>
          <a:xfrm>
            <a:off x="354395" y="2044360"/>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cxnSp>
        <p:nvCxnSpPr>
          <p:cNvPr id="3145749" name="直接连接符 4"/>
          <p:cNvCxnSpPr>
            <a:cxnSpLocks/>
          </p:cNvCxnSpPr>
          <p:nvPr/>
        </p:nvCxnSpPr>
        <p:spPr>
          <a:xfrm>
            <a:off x="2346325" y="1102360"/>
            <a:ext cx="0" cy="5425440"/>
          </a:xfrm>
          <a:prstGeom prst="line">
            <a:avLst/>
          </a:prstGeom>
          <a:ln>
            <a:solidFill>
              <a:srgbClr val="0068B7"/>
            </a:solidFill>
            <a:prstDash val="dash"/>
          </a:ln>
        </p:spPr>
        <p:style>
          <a:lnRef idx="1">
            <a:schemeClr val="accent1"/>
          </a:lnRef>
          <a:fillRef idx="0">
            <a:schemeClr val="accent1"/>
          </a:fillRef>
          <a:effectRef idx="0">
            <a:schemeClr val="accent1"/>
          </a:effectRef>
          <a:fontRef idx="minor">
            <a:schemeClr val="tx1"/>
          </a:fontRef>
        </p:style>
      </p:cxnSp>
      <p:sp>
        <p:nvSpPr>
          <p:cNvPr id="1049663" name="文本框 6"/>
          <p:cNvSpPr txBox="1"/>
          <p:nvPr/>
        </p:nvSpPr>
        <p:spPr>
          <a:xfrm>
            <a:off x="646430" y="2256400"/>
            <a:ext cx="1409065"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技术难点</a:t>
            </a:r>
          </a:p>
        </p:txBody>
      </p:sp>
      <p:sp>
        <p:nvSpPr>
          <p:cNvPr id="1049664" name="任意多边形 45"/>
          <p:cNvSpPr/>
          <p:nvPr/>
        </p:nvSpPr>
        <p:spPr>
          <a:xfrm>
            <a:off x="354395" y="2482805"/>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49665" name="文本框 31"/>
          <p:cNvSpPr txBox="1"/>
          <p:nvPr/>
        </p:nvSpPr>
        <p:spPr>
          <a:xfrm>
            <a:off x="657225" y="2723306"/>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投资资金</a:t>
            </a:r>
          </a:p>
        </p:txBody>
      </p:sp>
      <p:sp>
        <p:nvSpPr>
          <p:cNvPr id="1049666" name="任意多边形 45"/>
          <p:cNvSpPr/>
          <p:nvPr/>
        </p:nvSpPr>
        <p:spPr>
          <a:xfrm>
            <a:off x="365190" y="2949711"/>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49667" name="文本框 6"/>
          <p:cNvSpPr txBox="1"/>
          <p:nvPr/>
        </p:nvSpPr>
        <p:spPr>
          <a:xfrm>
            <a:off x="657225" y="3189194"/>
            <a:ext cx="1409065" cy="420884"/>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参与主体</a:t>
            </a:r>
          </a:p>
        </p:txBody>
      </p:sp>
      <p:sp>
        <p:nvSpPr>
          <p:cNvPr id="1049668" name="任意多边形 45"/>
          <p:cNvSpPr/>
          <p:nvPr/>
        </p:nvSpPr>
        <p:spPr>
          <a:xfrm>
            <a:off x="365190" y="3415599"/>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grpSp>
        <p:nvGrpSpPr>
          <p:cNvPr id="106" name="组合 27"/>
          <p:cNvGrpSpPr/>
          <p:nvPr/>
        </p:nvGrpSpPr>
        <p:grpSpPr>
          <a:xfrm>
            <a:off x="3063717" y="952344"/>
            <a:ext cx="8604628" cy="1168299"/>
            <a:chOff x="2715" y="1353"/>
            <a:chExt cx="12836" cy="2227"/>
          </a:xfrm>
        </p:grpSpPr>
        <p:grpSp>
          <p:nvGrpSpPr>
            <p:cNvPr id="107" name="组合 28"/>
            <p:cNvGrpSpPr/>
            <p:nvPr/>
          </p:nvGrpSpPr>
          <p:grpSpPr>
            <a:xfrm>
              <a:off x="6250" y="1851"/>
              <a:ext cx="1935" cy="1453"/>
              <a:chOff x="1775754" y="2200497"/>
              <a:chExt cx="1250571" cy="906966"/>
            </a:xfrm>
          </p:grpSpPr>
          <p:sp>
            <p:nvSpPr>
              <p:cNvPr id="1049669" name="Line 91"/>
              <p:cNvSpPr>
                <a:spLocks noChangeShapeType="1"/>
              </p:cNvSpPr>
              <p:nvPr/>
            </p:nvSpPr>
            <p:spPr bwMode="auto">
              <a:xfrm>
                <a:off x="2474461" y="2571994"/>
                <a:ext cx="122674" cy="53546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70" name="Line 92"/>
              <p:cNvSpPr>
                <a:spLocks noChangeShapeType="1"/>
              </p:cNvSpPr>
              <p:nvPr/>
            </p:nvSpPr>
            <p:spPr bwMode="auto">
              <a:xfrm flipV="1">
                <a:off x="2338454" y="2571994"/>
                <a:ext cx="136007"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71" name="Line 93"/>
              <p:cNvSpPr>
                <a:spLocks noChangeShapeType="1"/>
              </p:cNvSpPr>
              <p:nvPr/>
            </p:nvSpPr>
            <p:spPr bwMode="auto">
              <a:xfrm flipH="1" flipV="1">
                <a:off x="2351787" y="2571994"/>
                <a:ext cx="136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72" name="Line 94"/>
              <p:cNvSpPr>
                <a:spLocks noChangeShapeType="1"/>
              </p:cNvSpPr>
              <p:nvPr/>
            </p:nvSpPr>
            <p:spPr bwMode="auto">
              <a:xfrm flipH="1">
                <a:off x="2231781" y="2571994"/>
                <a:ext cx="120006" cy="53546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73" name="Line 95"/>
              <p:cNvSpPr>
                <a:spLocks noChangeShapeType="1"/>
              </p:cNvSpPr>
              <p:nvPr/>
            </p:nvSpPr>
            <p:spPr bwMode="auto">
              <a:xfrm flipV="1">
                <a:off x="2327786" y="2624516"/>
                <a:ext cx="160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74" name="Line 96"/>
              <p:cNvSpPr>
                <a:spLocks noChangeShapeType="1"/>
              </p:cNvSpPr>
              <p:nvPr/>
            </p:nvSpPr>
            <p:spPr bwMode="auto">
              <a:xfrm flipH="1" flipV="1">
                <a:off x="2338454" y="2624516"/>
                <a:ext cx="160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75" name="Line 97"/>
              <p:cNvSpPr>
                <a:spLocks noChangeShapeType="1"/>
              </p:cNvSpPr>
              <p:nvPr/>
            </p:nvSpPr>
            <p:spPr bwMode="auto">
              <a:xfrm flipH="1" flipV="1">
                <a:off x="2327786" y="2675757"/>
                <a:ext cx="181344"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76" name="Line 98"/>
              <p:cNvSpPr>
                <a:spLocks noChangeShapeType="1"/>
              </p:cNvSpPr>
              <p:nvPr/>
            </p:nvSpPr>
            <p:spPr bwMode="auto">
              <a:xfrm flipH="1" flipV="1">
                <a:off x="2303784" y="2779520"/>
                <a:ext cx="229346"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77" name="Line 99"/>
              <p:cNvSpPr>
                <a:spLocks noChangeShapeType="1"/>
              </p:cNvSpPr>
              <p:nvPr/>
            </p:nvSpPr>
            <p:spPr bwMode="auto">
              <a:xfrm flipV="1">
                <a:off x="2293117" y="2779520"/>
                <a:ext cx="229346"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78" name="Line 100"/>
              <p:cNvSpPr>
                <a:spLocks noChangeShapeType="1"/>
              </p:cNvSpPr>
              <p:nvPr/>
            </p:nvSpPr>
            <p:spPr bwMode="auto">
              <a:xfrm flipH="1">
                <a:off x="2231781" y="2990889"/>
                <a:ext cx="181344" cy="11657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79" name="Line 101"/>
              <p:cNvSpPr>
                <a:spLocks noChangeShapeType="1"/>
              </p:cNvSpPr>
              <p:nvPr/>
            </p:nvSpPr>
            <p:spPr bwMode="auto">
              <a:xfrm flipV="1">
                <a:off x="2255781" y="2937086"/>
                <a:ext cx="304017" cy="5380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80" name="Line 102"/>
              <p:cNvSpPr>
                <a:spLocks noChangeShapeType="1"/>
              </p:cNvSpPr>
              <p:nvPr/>
            </p:nvSpPr>
            <p:spPr bwMode="auto">
              <a:xfrm flipH="1" flipV="1">
                <a:off x="2269116" y="2937086"/>
                <a:ext cx="301350"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81" name="Line 103"/>
              <p:cNvSpPr>
                <a:spLocks noChangeShapeType="1"/>
              </p:cNvSpPr>
              <p:nvPr/>
            </p:nvSpPr>
            <p:spPr bwMode="auto">
              <a:xfrm>
                <a:off x="2258449" y="2989608"/>
                <a:ext cx="31201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82" name="Line 104"/>
              <p:cNvSpPr>
                <a:spLocks noChangeShapeType="1"/>
              </p:cNvSpPr>
              <p:nvPr/>
            </p:nvSpPr>
            <p:spPr bwMode="auto">
              <a:xfrm flipH="1" flipV="1">
                <a:off x="2279784" y="2884564"/>
                <a:ext cx="277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83" name="Line 105"/>
              <p:cNvSpPr>
                <a:spLocks noChangeShapeType="1"/>
              </p:cNvSpPr>
              <p:nvPr/>
            </p:nvSpPr>
            <p:spPr bwMode="auto">
              <a:xfrm flipH="1" flipV="1">
                <a:off x="2293117" y="2832042"/>
                <a:ext cx="253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84" name="Line 106"/>
              <p:cNvSpPr>
                <a:spLocks noChangeShapeType="1"/>
              </p:cNvSpPr>
              <p:nvPr/>
            </p:nvSpPr>
            <p:spPr bwMode="auto">
              <a:xfrm flipV="1">
                <a:off x="2269116" y="2884564"/>
                <a:ext cx="277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85" name="Line 107"/>
              <p:cNvSpPr>
                <a:spLocks noChangeShapeType="1"/>
              </p:cNvSpPr>
              <p:nvPr/>
            </p:nvSpPr>
            <p:spPr bwMode="auto">
              <a:xfrm flipV="1">
                <a:off x="2279784" y="2832042"/>
                <a:ext cx="253347"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86" name="Line 108"/>
              <p:cNvSpPr>
                <a:spLocks noChangeShapeType="1"/>
              </p:cNvSpPr>
              <p:nvPr/>
            </p:nvSpPr>
            <p:spPr bwMode="auto">
              <a:xfrm flipV="1">
                <a:off x="2317119" y="2675757"/>
                <a:ext cx="181344"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87" name="Line 109"/>
              <p:cNvSpPr>
                <a:spLocks noChangeShapeType="1"/>
              </p:cNvSpPr>
              <p:nvPr/>
            </p:nvSpPr>
            <p:spPr bwMode="auto">
              <a:xfrm flipV="1">
                <a:off x="2303784" y="2728279"/>
                <a:ext cx="208012"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88" name="Line 110"/>
              <p:cNvSpPr>
                <a:spLocks noChangeShapeType="1"/>
              </p:cNvSpPr>
              <p:nvPr/>
            </p:nvSpPr>
            <p:spPr bwMode="auto">
              <a:xfrm flipH="1" flipV="1">
                <a:off x="2317119" y="2728279"/>
                <a:ext cx="205344"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89" name="Line 111"/>
              <p:cNvSpPr>
                <a:spLocks noChangeShapeType="1"/>
              </p:cNvSpPr>
              <p:nvPr/>
            </p:nvSpPr>
            <p:spPr bwMode="auto">
              <a:xfrm>
                <a:off x="2303784" y="2779520"/>
                <a:ext cx="218679"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90" name="Line 112"/>
              <p:cNvSpPr>
                <a:spLocks noChangeShapeType="1"/>
              </p:cNvSpPr>
              <p:nvPr/>
            </p:nvSpPr>
            <p:spPr bwMode="auto">
              <a:xfrm flipH="1" flipV="1">
                <a:off x="2250448" y="3025477"/>
                <a:ext cx="50670" cy="37149"/>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91" name="Line 113"/>
              <p:cNvSpPr>
                <a:spLocks noChangeShapeType="1"/>
              </p:cNvSpPr>
              <p:nvPr/>
            </p:nvSpPr>
            <p:spPr bwMode="auto">
              <a:xfrm flipH="1">
                <a:off x="2239780" y="3062626"/>
                <a:ext cx="61338"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92" name="Line 114"/>
              <p:cNvSpPr>
                <a:spLocks noChangeShapeType="1"/>
              </p:cNvSpPr>
              <p:nvPr/>
            </p:nvSpPr>
            <p:spPr bwMode="auto">
              <a:xfrm flipH="1">
                <a:off x="2250448" y="3025477"/>
                <a:ext cx="10667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93" name="Line 115"/>
              <p:cNvSpPr>
                <a:spLocks noChangeShapeType="1"/>
              </p:cNvSpPr>
              <p:nvPr/>
            </p:nvSpPr>
            <p:spPr bwMode="auto">
              <a:xfrm flipH="1" flipV="1">
                <a:off x="2255781" y="2990889"/>
                <a:ext cx="101339" cy="3458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94" name="Line 116"/>
              <p:cNvSpPr>
                <a:spLocks noChangeShapeType="1"/>
              </p:cNvSpPr>
              <p:nvPr/>
            </p:nvSpPr>
            <p:spPr bwMode="auto">
              <a:xfrm flipH="1">
                <a:off x="2298450" y="2775677"/>
                <a:ext cx="0" cy="640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95" name="Line 117"/>
              <p:cNvSpPr>
                <a:spLocks noChangeShapeType="1"/>
              </p:cNvSpPr>
              <p:nvPr/>
            </p:nvSpPr>
            <p:spPr bwMode="auto">
              <a:xfrm>
                <a:off x="2413125" y="2990889"/>
                <a:ext cx="184010" cy="11657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96" name="Line 118"/>
              <p:cNvSpPr>
                <a:spLocks noChangeShapeType="1"/>
              </p:cNvSpPr>
              <p:nvPr/>
            </p:nvSpPr>
            <p:spPr bwMode="auto">
              <a:xfrm flipV="1">
                <a:off x="2527797" y="3025477"/>
                <a:ext cx="50670" cy="37149"/>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97" name="Line 119"/>
              <p:cNvSpPr>
                <a:spLocks noChangeShapeType="1"/>
              </p:cNvSpPr>
              <p:nvPr/>
            </p:nvSpPr>
            <p:spPr bwMode="auto">
              <a:xfrm>
                <a:off x="2527797" y="3062626"/>
                <a:ext cx="5867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98" name="Line 120"/>
              <p:cNvSpPr>
                <a:spLocks noChangeShapeType="1"/>
              </p:cNvSpPr>
              <p:nvPr/>
            </p:nvSpPr>
            <p:spPr bwMode="auto">
              <a:xfrm flipV="1">
                <a:off x="2469127" y="2990889"/>
                <a:ext cx="101339" cy="3458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699" name="Line 121"/>
              <p:cNvSpPr>
                <a:spLocks noChangeShapeType="1"/>
              </p:cNvSpPr>
              <p:nvPr/>
            </p:nvSpPr>
            <p:spPr bwMode="auto">
              <a:xfrm>
                <a:off x="2469127" y="3025477"/>
                <a:ext cx="10934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00" name="Line 122"/>
              <p:cNvSpPr>
                <a:spLocks noChangeShapeType="1"/>
              </p:cNvSpPr>
              <p:nvPr/>
            </p:nvSpPr>
            <p:spPr bwMode="auto">
              <a:xfrm>
                <a:off x="2527797" y="2775677"/>
                <a:ext cx="0" cy="640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01" name="Line 123"/>
              <p:cNvSpPr>
                <a:spLocks noChangeShapeType="1"/>
              </p:cNvSpPr>
              <p:nvPr/>
            </p:nvSpPr>
            <p:spPr bwMode="auto">
              <a:xfrm flipH="1">
                <a:off x="2330452" y="2355501"/>
                <a:ext cx="82672" cy="2946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02" name="Line 124"/>
              <p:cNvSpPr>
                <a:spLocks noChangeShapeType="1"/>
              </p:cNvSpPr>
              <p:nvPr/>
            </p:nvSpPr>
            <p:spPr bwMode="auto">
              <a:xfrm flipV="1">
                <a:off x="2351787" y="2545092"/>
                <a:ext cx="61338" cy="2690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03" name="Line 125"/>
              <p:cNvSpPr>
                <a:spLocks noChangeShapeType="1"/>
              </p:cNvSpPr>
              <p:nvPr/>
            </p:nvSpPr>
            <p:spPr bwMode="auto">
              <a:xfrm flipH="1">
                <a:off x="2351787"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04" name="Line 126"/>
              <p:cNvSpPr>
                <a:spLocks noChangeShapeType="1"/>
              </p:cNvSpPr>
              <p:nvPr/>
            </p:nvSpPr>
            <p:spPr bwMode="auto">
              <a:xfrm flipH="1">
                <a:off x="2351787"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05" name="Line 127"/>
              <p:cNvSpPr>
                <a:spLocks noChangeShapeType="1"/>
              </p:cNvSpPr>
              <p:nvPr/>
            </p:nvSpPr>
            <p:spPr bwMode="auto">
              <a:xfrm flipH="1">
                <a:off x="2325119" y="2545092"/>
                <a:ext cx="88006"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06" name="Line 128"/>
              <p:cNvSpPr>
                <a:spLocks noChangeShapeType="1"/>
              </p:cNvSpPr>
              <p:nvPr/>
            </p:nvSpPr>
            <p:spPr bwMode="auto">
              <a:xfrm flipH="1" flipV="1">
                <a:off x="2247782" y="2472074"/>
                <a:ext cx="165343" cy="7301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07" name="Line 129"/>
              <p:cNvSpPr>
                <a:spLocks noChangeShapeType="1"/>
              </p:cNvSpPr>
              <p:nvPr/>
            </p:nvSpPr>
            <p:spPr bwMode="auto">
              <a:xfrm flipH="1" flipV="1">
                <a:off x="2247782" y="2472074"/>
                <a:ext cx="226679"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08" name="Line 130"/>
              <p:cNvSpPr>
                <a:spLocks noChangeShapeType="1"/>
              </p:cNvSpPr>
              <p:nvPr/>
            </p:nvSpPr>
            <p:spPr bwMode="auto">
              <a:xfrm flipH="1">
                <a:off x="2247782" y="2472074"/>
                <a:ext cx="16534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09" name="Line 131"/>
              <p:cNvSpPr>
                <a:spLocks noChangeShapeType="1"/>
              </p:cNvSpPr>
              <p:nvPr/>
            </p:nvSpPr>
            <p:spPr bwMode="auto">
              <a:xfrm flipH="1" flipV="1">
                <a:off x="2175777" y="2323475"/>
                <a:ext cx="237348" cy="3202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10" name="Line 132"/>
              <p:cNvSpPr>
                <a:spLocks noChangeShapeType="1"/>
              </p:cNvSpPr>
              <p:nvPr/>
            </p:nvSpPr>
            <p:spPr bwMode="auto">
              <a:xfrm flipH="1">
                <a:off x="2165110" y="2384965"/>
                <a:ext cx="248015"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11" name="Line 133"/>
              <p:cNvSpPr>
                <a:spLocks noChangeShapeType="1"/>
              </p:cNvSpPr>
              <p:nvPr/>
            </p:nvSpPr>
            <p:spPr bwMode="auto">
              <a:xfrm flipH="1">
                <a:off x="2245114" y="2340128"/>
                <a:ext cx="64004"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12" name="Line 134"/>
              <p:cNvSpPr>
                <a:spLocks noChangeShapeType="1"/>
              </p:cNvSpPr>
              <p:nvPr/>
            </p:nvSpPr>
            <p:spPr bwMode="auto">
              <a:xfrm flipH="1" flipV="1">
                <a:off x="2210446" y="2327318"/>
                <a:ext cx="34668"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13" name="Line 135"/>
              <p:cNvSpPr>
                <a:spLocks noChangeShapeType="1"/>
              </p:cNvSpPr>
              <p:nvPr/>
            </p:nvSpPr>
            <p:spPr bwMode="auto">
              <a:xfrm flipV="1">
                <a:off x="2165110" y="2327318"/>
                <a:ext cx="45337"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14" name="Line 136"/>
              <p:cNvSpPr>
                <a:spLocks noChangeShapeType="1"/>
              </p:cNvSpPr>
              <p:nvPr/>
            </p:nvSpPr>
            <p:spPr bwMode="auto">
              <a:xfrm flipH="1" flipV="1">
                <a:off x="2309118" y="2340128"/>
                <a:ext cx="21335"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15" name="Line 137"/>
              <p:cNvSpPr>
                <a:spLocks noChangeShapeType="1"/>
              </p:cNvSpPr>
              <p:nvPr/>
            </p:nvSpPr>
            <p:spPr bwMode="auto">
              <a:xfrm flipH="1" flipV="1">
                <a:off x="2247782" y="2472074"/>
                <a:ext cx="104005"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16" name="Line 138"/>
              <p:cNvSpPr>
                <a:spLocks noChangeShapeType="1"/>
              </p:cNvSpPr>
              <p:nvPr/>
            </p:nvSpPr>
            <p:spPr bwMode="auto">
              <a:xfrm flipH="1" flipV="1">
                <a:off x="2247782" y="2472074"/>
                <a:ext cx="104005"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17" name="Line 139"/>
              <p:cNvSpPr>
                <a:spLocks noChangeShapeType="1"/>
              </p:cNvSpPr>
              <p:nvPr/>
            </p:nvSpPr>
            <p:spPr bwMode="auto">
              <a:xfrm flipV="1">
                <a:off x="2325119" y="2519472"/>
                <a:ext cx="26668" cy="256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18" name="Line 140"/>
              <p:cNvSpPr>
                <a:spLocks noChangeShapeType="1"/>
              </p:cNvSpPr>
              <p:nvPr/>
            </p:nvSpPr>
            <p:spPr bwMode="auto">
              <a:xfrm flipV="1">
                <a:off x="2290451" y="2493851"/>
                <a:ext cx="2666" cy="1921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19" name="Line 141"/>
              <p:cNvSpPr>
                <a:spLocks noChangeShapeType="1"/>
              </p:cNvSpPr>
              <p:nvPr/>
            </p:nvSpPr>
            <p:spPr bwMode="auto">
              <a:xfrm flipH="1" flipV="1">
                <a:off x="2290451" y="2513067"/>
                <a:ext cx="61336" cy="640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20" name="Line 142"/>
              <p:cNvSpPr>
                <a:spLocks noChangeShapeType="1"/>
              </p:cNvSpPr>
              <p:nvPr/>
            </p:nvSpPr>
            <p:spPr bwMode="auto">
              <a:xfrm flipV="1">
                <a:off x="2018435" y="2384965"/>
                <a:ext cx="224013"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21" name="Line 143"/>
              <p:cNvSpPr>
                <a:spLocks noChangeShapeType="1"/>
              </p:cNvSpPr>
              <p:nvPr/>
            </p:nvSpPr>
            <p:spPr bwMode="auto">
              <a:xfrm flipH="1">
                <a:off x="2018435" y="2472074"/>
                <a:ext cx="22401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22" name="Line 144"/>
              <p:cNvSpPr>
                <a:spLocks noChangeShapeType="1"/>
              </p:cNvSpPr>
              <p:nvPr/>
            </p:nvSpPr>
            <p:spPr bwMode="auto">
              <a:xfrm>
                <a:off x="2245114" y="2384965"/>
                <a:ext cx="0"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23" name="Line 145"/>
              <p:cNvSpPr>
                <a:spLocks noChangeShapeType="1"/>
              </p:cNvSpPr>
              <p:nvPr/>
            </p:nvSpPr>
            <p:spPr bwMode="auto">
              <a:xfrm flipH="1" flipV="1">
                <a:off x="2165110" y="2384965"/>
                <a:ext cx="82672"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24" name="Line 146"/>
              <p:cNvSpPr>
                <a:spLocks noChangeShapeType="1"/>
              </p:cNvSpPr>
              <p:nvPr/>
            </p:nvSpPr>
            <p:spPr bwMode="auto">
              <a:xfrm flipH="1" flipV="1">
                <a:off x="2186444" y="2406742"/>
                <a:ext cx="58670" cy="2434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25" name="Line 147"/>
              <p:cNvSpPr>
                <a:spLocks noChangeShapeType="1"/>
              </p:cNvSpPr>
              <p:nvPr/>
            </p:nvSpPr>
            <p:spPr bwMode="auto">
              <a:xfrm flipV="1">
                <a:off x="2135775" y="2431081"/>
                <a:ext cx="106673" cy="4099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26" name="Line 148"/>
              <p:cNvSpPr>
                <a:spLocks noChangeShapeType="1"/>
              </p:cNvSpPr>
              <p:nvPr/>
            </p:nvSpPr>
            <p:spPr bwMode="auto">
              <a:xfrm flipV="1">
                <a:off x="2413125" y="2323475"/>
                <a:ext cx="240014" cy="3202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27" name="Line 149"/>
              <p:cNvSpPr>
                <a:spLocks noChangeShapeType="1"/>
              </p:cNvSpPr>
              <p:nvPr/>
            </p:nvSpPr>
            <p:spPr bwMode="auto">
              <a:xfrm flipH="1" flipV="1">
                <a:off x="2615803" y="2327318"/>
                <a:ext cx="48003"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28" name="Line 150"/>
              <p:cNvSpPr>
                <a:spLocks noChangeShapeType="1"/>
              </p:cNvSpPr>
              <p:nvPr/>
            </p:nvSpPr>
            <p:spPr bwMode="auto">
              <a:xfrm flipV="1">
                <a:off x="2583801" y="2327318"/>
                <a:ext cx="34668"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29" name="Line 151"/>
              <p:cNvSpPr>
                <a:spLocks noChangeShapeType="1"/>
              </p:cNvSpPr>
              <p:nvPr/>
            </p:nvSpPr>
            <p:spPr bwMode="auto">
              <a:xfrm>
                <a:off x="2517130" y="2340128"/>
                <a:ext cx="66671"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30" name="Line 152"/>
              <p:cNvSpPr>
                <a:spLocks noChangeShapeType="1"/>
              </p:cNvSpPr>
              <p:nvPr/>
            </p:nvSpPr>
            <p:spPr bwMode="auto">
              <a:xfrm flipV="1">
                <a:off x="2495795" y="2340128"/>
                <a:ext cx="21335"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31" name="Line 153"/>
              <p:cNvSpPr>
                <a:spLocks noChangeShapeType="1"/>
              </p:cNvSpPr>
              <p:nvPr/>
            </p:nvSpPr>
            <p:spPr bwMode="auto">
              <a:xfrm flipV="1">
                <a:off x="2413125" y="2472074"/>
                <a:ext cx="168009" cy="7301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32" name="Line 154"/>
              <p:cNvSpPr>
                <a:spLocks noChangeShapeType="1"/>
              </p:cNvSpPr>
              <p:nvPr/>
            </p:nvSpPr>
            <p:spPr bwMode="auto">
              <a:xfrm flipV="1">
                <a:off x="2474461" y="2472074"/>
                <a:ext cx="106673"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33" name="Line 155"/>
              <p:cNvSpPr>
                <a:spLocks noChangeShapeType="1"/>
              </p:cNvSpPr>
              <p:nvPr/>
            </p:nvSpPr>
            <p:spPr bwMode="auto">
              <a:xfrm flipV="1">
                <a:off x="2474461" y="2513067"/>
                <a:ext cx="61338" cy="640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34" name="Line 156"/>
              <p:cNvSpPr>
                <a:spLocks noChangeShapeType="1"/>
              </p:cNvSpPr>
              <p:nvPr/>
            </p:nvSpPr>
            <p:spPr bwMode="auto">
              <a:xfrm flipH="1" flipV="1">
                <a:off x="2533131" y="2493851"/>
                <a:ext cx="5334" cy="1921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35" name="Line 157"/>
              <p:cNvSpPr>
                <a:spLocks noChangeShapeType="1"/>
              </p:cNvSpPr>
              <p:nvPr/>
            </p:nvSpPr>
            <p:spPr bwMode="auto">
              <a:xfrm>
                <a:off x="2413125" y="2571994"/>
                <a:ext cx="800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36" name="Line 158"/>
              <p:cNvSpPr>
                <a:spLocks noChangeShapeType="1"/>
              </p:cNvSpPr>
              <p:nvPr/>
            </p:nvSpPr>
            <p:spPr bwMode="auto">
              <a:xfrm>
                <a:off x="2405123"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37" name="Line 159"/>
              <p:cNvSpPr>
                <a:spLocks noChangeShapeType="1"/>
              </p:cNvSpPr>
              <p:nvPr/>
            </p:nvSpPr>
            <p:spPr bwMode="auto">
              <a:xfrm flipH="1">
                <a:off x="2405123" y="2571994"/>
                <a:ext cx="800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38" name="Line 160"/>
              <p:cNvSpPr>
                <a:spLocks noChangeShapeType="1"/>
              </p:cNvSpPr>
              <p:nvPr/>
            </p:nvSpPr>
            <p:spPr bwMode="auto">
              <a:xfrm>
                <a:off x="2413125" y="2571994"/>
                <a:ext cx="800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39" name="Line 161"/>
              <p:cNvSpPr>
                <a:spLocks noChangeShapeType="1"/>
              </p:cNvSpPr>
              <p:nvPr/>
            </p:nvSpPr>
            <p:spPr bwMode="auto">
              <a:xfrm>
                <a:off x="2405123"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40" name="Line 162"/>
              <p:cNvSpPr>
                <a:spLocks noChangeShapeType="1"/>
              </p:cNvSpPr>
              <p:nvPr/>
            </p:nvSpPr>
            <p:spPr bwMode="auto">
              <a:xfrm flipH="1">
                <a:off x="2405123" y="2571994"/>
                <a:ext cx="800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41" name="Line 163"/>
              <p:cNvSpPr>
                <a:spLocks noChangeShapeType="1"/>
              </p:cNvSpPr>
              <p:nvPr/>
            </p:nvSpPr>
            <p:spPr bwMode="auto">
              <a:xfrm flipH="1" flipV="1">
                <a:off x="2474461" y="2519472"/>
                <a:ext cx="26668" cy="256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42" name="Line 164"/>
              <p:cNvSpPr>
                <a:spLocks noChangeShapeType="1"/>
              </p:cNvSpPr>
              <p:nvPr/>
            </p:nvSpPr>
            <p:spPr bwMode="auto">
              <a:xfrm>
                <a:off x="2413125" y="2545092"/>
                <a:ext cx="88004"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43" name="Line 165"/>
              <p:cNvSpPr>
                <a:spLocks noChangeShapeType="1"/>
              </p:cNvSpPr>
              <p:nvPr/>
            </p:nvSpPr>
            <p:spPr bwMode="auto">
              <a:xfrm flipV="1">
                <a:off x="2581133" y="2384965"/>
                <a:ext cx="80005"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44" name="Line 166"/>
              <p:cNvSpPr>
                <a:spLocks noChangeShapeType="1"/>
              </p:cNvSpPr>
              <p:nvPr/>
            </p:nvSpPr>
            <p:spPr bwMode="auto">
              <a:xfrm flipV="1">
                <a:off x="2583801" y="2406742"/>
                <a:ext cx="56002" cy="2434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45" name="Line 167"/>
              <p:cNvSpPr>
                <a:spLocks noChangeShapeType="1"/>
              </p:cNvSpPr>
              <p:nvPr/>
            </p:nvSpPr>
            <p:spPr bwMode="auto">
              <a:xfrm flipH="1" flipV="1">
                <a:off x="2583801" y="2431081"/>
                <a:ext cx="106673" cy="4099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46" name="Line 168"/>
              <p:cNvSpPr>
                <a:spLocks noChangeShapeType="1"/>
              </p:cNvSpPr>
              <p:nvPr/>
            </p:nvSpPr>
            <p:spPr bwMode="auto">
              <a:xfrm>
                <a:off x="2413125" y="2384965"/>
                <a:ext cx="25068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47" name="Line 169"/>
              <p:cNvSpPr>
                <a:spLocks noChangeShapeType="1"/>
              </p:cNvSpPr>
              <p:nvPr/>
            </p:nvSpPr>
            <p:spPr bwMode="auto">
              <a:xfrm flipH="1" flipV="1">
                <a:off x="2583801" y="2384965"/>
                <a:ext cx="224013"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48" name="Line 170"/>
              <p:cNvSpPr>
                <a:spLocks noChangeShapeType="1"/>
              </p:cNvSpPr>
              <p:nvPr/>
            </p:nvSpPr>
            <p:spPr bwMode="auto">
              <a:xfrm>
                <a:off x="2583801" y="2472074"/>
                <a:ext cx="22401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49" name="Line 171"/>
              <p:cNvSpPr>
                <a:spLocks noChangeShapeType="1"/>
              </p:cNvSpPr>
              <p:nvPr/>
            </p:nvSpPr>
            <p:spPr bwMode="auto">
              <a:xfrm>
                <a:off x="2581133" y="2472074"/>
                <a:ext cx="22668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50" name="Line 172"/>
              <p:cNvSpPr>
                <a:spLocks noChangeShapeType="1"/>
              </p:cNvSpPr>
              <p:nvPr/>
            </p:nvSpPr>
            <p:spPr bwMode="auto">
              <a:xfrm>
                <a:off x="2583801" y="2384965"/>
                <a:ext cx="0"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51" name="Line 173"/>
              <p:cNvSpPr>
                <a:spLocks noChangeShapeType="1"/>
              </p:cNvSpPr>
              <p:nvPr/>
            </p:nvSpPr>
            <p:spPr bwMode="auto">
              <a:xfrm>
                <a:off x="2413125" y="2355501"/>
                <a:ext cx="82671" cy="2946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52" name="Line 174"/>
              <p:cNvSpPr>
                <a:spLocks noChangeShapeType="1"/>
              </p:cNvSpPr>
              <p:nvPr/>
            </p:nvSpPr>
            <p:spPr bwMode="auto">
              <a:xfrm>
                <a:off x="2413125" y="2472074"/>
                <a:ext cx="168009"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53" name="Line 175"/>
              <p:cNvSpPr>
                <a:spLocks noChangeShapeType="1"/>
              </p:cNvSpPr>
              <p:nvPr/>
            </p:nvSpPr>
            <p:spPr bwMode="auto">
              <a:xfrm>
                <a:off x="2583801" y="2396493"/>
                <a:ext cx="0" cy="2818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54" name="Line 176"/>
              <p:cNvSpPr>
                <a:spLocks noChangeShapeType="1"/>
              </p:cNvSpPr>
              <p:nvPr/>
            </p:nvSpPr>
            <p:spPr bwMode="auto">
              <a:xfrm>
                <a:off x="2807814" y="2472074"/>
                <a:ext cx="0" cy="7045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55" name="Line 177"/>
              <p:cNvSpPr>
                <a:spLocks noChangeShapeType="1"/>
              </p:cNvSpPr>
              <p:nvPr/>
            </p:nvSpPr>
            <p:spPr bwMode="auto">
              <a:xfrm>
                <a:off x="2413125" y="2384965"/>
                <a:ext cx="0"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56" name="Line 178"/>
              <p:cNvSpPr>
                <a:spLocks noChangeShapeType="1"/>
              </p:cNvSpPr>
              <p:nvPr/>
            </p:nvSpPr>
            <p:spPr bwMode="auto">
              <a:xfrm>
                <a:off x="2018435" y="2472074"/>
                <a:ext cx="0" cy="7045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57" name="未知"/>
              <p:cNvSpPr>
                <a:spLocks noEditPoints="1"/>
              </p:cNvSpPr>
              <p:nvPr/>
            </p:nvSpPr>
            <p:spPr bwMode="auto">
              <a:xfrm>
                <a:off x="2399790" y="2200497"/>
                <a:ext cx="224013" cy="226741"/>
              </a:xfrm>
              <a:custGeom>
                <a:avLst/>
                <a:gdLst>
                  <a:gd name="T0" fmla="*/ 2147483647 w 310"/>
                  <a:gd name="T1" fmla="*/ 2147483647 h 652"/>
                  <a:gd name="T2" fmla="*/ 0 w 310"/>
                  <a:gd name="T3" fmla="*/ 2147483647 h 652"/>
                  <a:gd name="T4" fmla="*/ 2147483647 w 310"/>
                  <a:gd name="T5" fmla="*/ 2147483647 h 652"/>
                  <a:gd name="T6" fmla="*/ 2147483647 w 310"/>
                  <a:gd name="T7" fmla="*/ 2147483647 h 652"/>
                  <a:gd name="T8" fmla="*/ 2147483647 w 310"/>
                  <a:gd name="T9" fmla="*/ 2147483647 h 652"/>
                  <a:gd name="T10" fmla="*/ 2147483647 w 310"/>
                  <a:gd name="T11" fmla="*/ 2147483647 h 652"/>
                  <a:gd name="T12" fmla="*/ 2147483647 w 310"/>
                  <a:gd name="T13" fmla="*/ 2147483647 h 652"/>
                  <a:gd name="T14" fmla="*/ 2147483647 w 310"/>
                  <a:gd name="T15" fmla="*/ 2147483647 h 652"/>
                  <a:gd name="T16" fmla="*/ 2147483647 w 310"/>
                  <a:gd name="T17" fmla="*/ 2147483647 h 652"/>
                  <a:gd name="T18" fmla="*/ 2147483647 w 310"/>
                  <a:gd name="T19" fmla="*/ 2147483647 h 652"/>
                  <a:gd name="T20" fmla="*/ 2147483647 w 310"/>
                  <a:gd name="T21" fmla="*/ 2147483647 h 652"/>
                  <a:gd name="T22" fmla="*/ 2147483647 w 310"/>
                  <a:gd name="T23" fmla="*/ 2147483647 h 652"/>
                  <a:gd name="T24" fmla="*/ 2147483647 w 310"/>
                  <a:gd name="T25" fmla="*/ 2147483647 h 652"/>
                  <a:gd name="T26" fmla="*/ 2147483647 w 310"/>
                  <a:gd name="T27" fmla="*/ 2147483647 h 652"/>
                  <a:gd name="T28" fmla="*/ 2147483647 w 310"/>
                  <a:gd name="T29" fmla="*/ 2147483647 h 652"/>
                  <a:gd name="T30" fmla="*/ 2147483647 w 310"/>
                  <a:gd name="T31" fmla="*/ 2147483647 h 652"/>
                  <a:gd name="T32" fmla="*/ 2147483647 w 310"/>
                  <a:gd name="T33" fmla="*/ 2147483647 h 652"/>
                  <a:gd name="T34" fmla="*/ 2147483647 w 310"/>
                  <a:gd name="T35" fmla="*/ 2147483647 h 652"/>
                  <a:gd name="T36" fmla="*/ 2147483647 w 310"/>
                  <a:gd name="T37" fmla="*/ 2147483647 h 652"/>
                  <a:gd name="T38" fmla="*/ 2147483647 w 310"/>
                  <a:gd name="T39" fmla="*/ 2147483647 h 652"/>
                  <a:gd name="T40" fmla="*/ 2147483647 w 310"/>
                  <a:gd name="T41" fmla="*/ 2147483647 h 652"/>
                  <a:gd name="T42" fmla="*/ 2147483647 w 310"/>
                  <a:gd name="T43" fmla="*/ 2147483647 h 652"/>
                  <a:gd name="T44" fmla="*/ 2147483647 w 310"/>
                  <a:gd name="T45" fmla="*/ 2147483647 h 652"/>
                  <a:gd name="T46" fmla="*/ 2147483647 w 310"/>
                  <a:gd name="T47" fmla="*/ 2147483647 h 652"/>
                  <a:gd name="T48" fmla="*/ 2147483647 w 310"/>
                  <a:gd name="T49" fmla="*/ 2147483647 h 652"/>
                  <a:gd name="T50" fmla="*/ 2147483647 w 310"/>
                  <a:gd name="T51" fmla="*/ 2147483647 h 652"/>
                  <a:gd name="T52" fmla="*/ 2147483647 w 310"/>
                  <a:gd name="T53" fmla="*/ 2147483647 h 652"/>
                  <a:gd name="T54" fmla="*/ 2147483647 w 310"/>
                  <a:gd name="T55" fmla="*/ 2147483647 h 652"/>
                  <a:gd name="T56" fmla="*/ 2147483647 w 310"/>
                  <a:gd name="T57" fmla="*/ 2147483647 h 652"/>
                  <a:gd name="T58" fmla="*/ 2147483647 w 310"/>
                  <a:gd name="T59" fmla="*/ 2147483647 h 652"/>
                  <a:gd name="T60" fmla="*/ 2147483647 w 310"/>
                  <a:gd name="T61" fmla="*/ 2147483647 h 652"/>
                  <a:gd name="T62" fmla="*/ 2147483647 w 310"/>
                  <a:gd name="T63" fmla="*/ 2147483647 h 652"/>
                  <a:gd name="T64" fmla="*/ 2147483647 w 310"/>
                  <a:gd name="T65" fmla="*/ 2147483647 h 652"/>
                  <a:gd name="T66" fmla="*/ 2147483647 w 310"/>
                  <a:gd name="T67" fmla="*/ 2147483647 h 652"/>
                  <a:gd name="T68" fmla="*/ 2147483647 w 310"/>
                  <a:gd name="T69" fmla="*/ 2147483647 h 652"/>
                  <a:gd name="T70" fmla="*/ 2147483647 w 310"/>
                  <a:gd name="T71" fmla="*/ 2147483647 h 652"/>
                  <a:gd name="T72" fmla="*/ 2147483647 w 310"/>
                  <a:gd name="T73" fmla="*/ 2147483647 h 652"/>
                  <a:gd name="T74" fmla="*/ 2147483647 w 310"/>
                  <a:gd name="T75" fmla="*/ 2147483647 h 652"/>
                  <a:gd name="T76" fmla="*/ 2147483647 w 310"/>
                  <a:gd name="T77" fmla="*/ 2147483647 h 652"/>
                  <a:gd name="T78" fmla="*/ 2147483647 w 310"/>
                  <a:gd name="T79" fmla="*/ 2147483647 h 652"/>
                  <a:gd name="T80" fmla="*/ 2147483647 w 310"/>
                  <a:gd name="T81" fmla="*/ 2147483647 h 652"/>
                  <a:gd name="T82" fmla="*/ 2147483647 w 310"/>
                  <a:gd name="T83" fmla="*/ 2147483647 h 652"/>
                  <a:gd name="T84" fmla="*/ 2147483647 w 310"/>
                  <a:gd name="T85" fmla="*/ 2147483647 h 652"/>
                  <a:gd name="T86" fmla="*/ 2147483647 w 310"/>
                  <a:gd name="T87" fmla="*/ 2147483647 h 652"/>
                  <a:gd name="T88" fmla="*/ 2147483647 w 310"/>
                  <a:gd name="T89" fmla="*/ 2147483647 h 652"/>
                  <a:gd name="T90" fmla="*/ 2147483647 w 310"/>
                  <a:gd name="T91" fmla="*/ 2147483647 h 652"/>
                  <a:gd name="T92" fmla="*/ 2147483647 w 310"/>
                  <a:gd name="T93" fmla="*/ 2147483647 h 652"/>
                  <a:gd name="T94" fmla="*/ 2147483647 w 310"/>
                  <a:gd name="T95" fmla="*/ 2147483647 h 652"/>
                  <a:gd name="T96" fmla="*/ 2147483647 w 310"/>
                  <a:gd name="T97" fmla="*/ 2147483647 h 652"/>
                  <a:gd name="T98" fmla="*/ 2147483647 w 310"/>
                  <a:gd name="T99" fmla="*/ 2147483647 h 652"/>
                  <a:gd name="T100" fmla="*/ 2147483647 w 310"/>
                  <a:gd name="T101" fmla="*/ 2147483647 h 652"/>
                  <a:gd name="T102" fmla="*/ 2147483647 w 310"/>
                  <a:gd name="T103" fmla="*/ 2147483647 h 6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10"/>
                  <a:gd name="T157" fmla="*/ 0 h 652"/>
                  <a:gd name="T158" fmla="*/ 310 w 310"/>
                  <a:gd name="T159" fmla="*/ 652 h 6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10" h="652">
                    <a:moveTo>
                      <a:pt x="3" y="2"/>
                    </a:moveTo>
                    <a:lnTo>
                      <a:pt x="12" y="30"/>
                    </a:lnTo>
                    <a:lnTo>
                      <a:pt x="10" y="32"/>
                    </a:lnTo>
                    <a:lnTo>
                      <a:pt x="9" y="32"/>
                    </a:lnTo>
                    <a:lnTo>
                      <a:pt x="7" y="30"/>
                    </a:lnTo>
                    <a:lnTo>
                      <a:pt x="0" y="2"/>
                    </a:lnTo>
                    <a:lnTo>
                      <a:pt x="1" y="0"/>
                    </a:lnTo>
                    <a:lnTo>
                      <a:pt x="3" y="2"/>
                    </a:lnTo>
                    <a:close/>
                    <a:moveTo>
                      <a:pt x="17" y="49"/>
                    </a:moveTo>
                    <a:lnTo>
                      <a:pt x="21" y="65"/>
                    </a:lnTo>
                    <a:lnTo>
                      <a:pt x="26" y="78"/>
                    </a:lnTo>
                    <a:lnTo>
                      <a:pt x="24" y="81"/>
                    </a:lnTo>
                    <a:lnTo>
                      <a:pt x="21" y="79"/>
                    </a:lnTo>
                    <a:lnTo>
                      <a:pt x="17" y="67"/>
                    </a:lnTo>
                    <a:lnTo>
                      <a:pt x="14" y="51"/>
                    </a:lnTo>
                    <a:lnTo>
                      <a:pt x="15" y="48"/>
                    </a:lnTo>
                    <a:lnTo>
                      <a:pt x="17" y="49"/>
                    </a:lnTo>
                    <a:close/>
                    <a:moveTo>
                      <a:pt x="30" y="98"/>
                    </a:moveTo>
                    <a:lnTo>
                      <a:pt x="40" y="125"/>
                    </a:lnTo>
                    <a:lnTo>
                      <a:pt x="40" y="127"/>
                    </a:lnTo>
                    <a:lnTo>
                      <a:pt x="38" y="128"/>
                    </a:lnTo>
                    <a:lnTo>
                      <a:pt x="36" y="128"/>
                    </a:lnTo>
                    <a:lnTo>
                      <a:pt x="36" y="127"/>
                    </a:lnTo>
                    <a:lnTo>
                      <a:pt x="27" y="98"/>
                    </a:lnTo>
                    <a:lnTo>
                      <a:pt x="27" y="97"/>
                    </a:lnTo>
                    <a:lnTo>
                      <a:pt x="29" y="97"/>
                    </a:lnTo>
                    <a:lnTo>
                      <a:pt x="30" y="98"/>
                    </a:lnTo>
                    <a:close/>
                    <a:moveTo>
                      <a:pt x="46" y="146"/>
                    </a:moveTo>
                    <a:lnTo>
                      <a:pt x="55" y="173"/>
                    </a:lnTo>
                    <a:lnTo>
                      <a:pt x="53" y="176"/>
                    </a:lnTo>
                    <a:lnTo>
                      <a:pt x="52" y="174"/>
                    </a:lnTo>
                    <a:lnTo>
                      <a:pt x="43" y="147"/>
                    </a:lnTo>
                    <a:lnTo>
                      <a:pt x="44" y="144"/>
                    </a:lnTo>
                    <a:lnTo>
                      <a:pt x="46" y="146"/>
                    </a:lnTo>
                    <a:close/>
                    <a:moveTo>
                      <a:pt x="62" y="193"/>
                    </a:moveTo>
                    <a:lnTo>
                      <a:pt x="70" y="217"/>
                    </a:lnTo>
                    <a:lnTo>
                      <a:pt x="72" y="220"/>
                    </a:lnTo>
                    <a:lnTo>
                      <a:pt x="70" y="223"/>
                    </a:lnTo>
                    <a:lnTo>
                      <a:pt x="67" y="222"/>
                    </a:lnTo>
                    <a:lnTo>
                      <a:pt x="66" y="218"/>
                    </a:lnTo>
                    <a:lnTo>
                      <a:pt x="58" y="195"/>
                    </a:lnTo>
                    <a:lnTo>
                      <a:pt x="59" y="192"/>
                    </a:lnTo>
                    <a:lnTo>
                      <a:pt x="62" y="193"/>
                    </a:lnTo>
                    <a:close/>
                    <a:moveTo>
                      <a:pt x="78" y="239"/>
                    </a:moveTo>
                    <a:lnTo>
                      <a:pt x="81" y="245"/>
                    </a:lnTo>
                    <a:lnTo>
                      <a:pt x="88" y="267"/>
                    </a:lnTo>
                    <a:lnTo>
                      <a:pt x="87" y="269"/>
                    </a:lnTo>
                    <a:lnTo>
                      <a:pt x="85" y="269"/>
                    </a:lnTo>
                    <a:lnTo>
                      <a:pt x="76" y="247"/>
                    </a:lnTo>
                    <a:lnTo>
                      <a:pt x="75" y="241"/>
                    </a:lnTo>
                    <a:lnTo>
                      <a:pt x="76" y="239"/>
                    </a:lnTo>
                    <a:lnTo>
                      <a:pt x="78" y="239"/>
                    </a:lnTo>
                    <a:close/>
                    <a:moveTo>
                      <a:pt x="96" y="286"/>
                    </a:moveTo>
                    <a:lnTo>
                      <a:pt x="101" y="301"/>
                    </a:lnTo>
                    <a:lnTo>
                      <a:pt x="107" y="313"/>
                    </a:lnTo>
                    <a:lnTo>
                      <a:pt x="105" y="316"/>
                    </a:lnTo>
                    <a:lnTo>
                      <a:pt x="102" y="315"/>
                    </a:lnTo>
                    <a:lnTo>
                      <a:pt x="98" y="302"/>
                    </a:lnTo>
                    <a:lnTo>
                      <a:pt x="92" y="288"/>
                    </a:lnTo>
                    <a:lnTo>
                      <a:pt x="93" y="285"/>
                    </a:lnTo>
                    <a:lnTo>
                      <a:pt x="95" y="285"/>
                    </a:lnTo>
                    <a:lnTo>
                      <a:pt x="96" y="286"/>
                    </a:lnTo>
                    <a:close/>
                    <a:moveTo>
                      <a:pt x="114" y="332"/>
                    </a:moveTo>
                    <a:lnTo>
                      <a:pt x="124" y="353"/>
                    </a:lnTo>
                    <a:lnTo>
                      <a:pt x="125" y="359"/>
                    </a:lnTo>
                    <a:lnTo>
                      <a:pt x="125" y="362"/>
                    </a:lnTo>
                    <a:lnTo>
                      <a:pt x="122" y="361"/>
                    </a:lnTo>
                    <a:lnTo>
                      <a:pt x="119" y="354"/>
                    </a:lnTo>
                    <a:lnTo>
                      <a:pt x="111" y="334"/>
                    </a:lnTo>
                    <a:lnTo>
                      <a:pt x="111" y="332"/>
                    </a:lnTo>
                    <a:lnTo>
                      <a:pt x="114" y="332"/>
                    </a:lnTo>
                    <a:close/>
                    <a:moveTo>
                      <a:pt x="134" y="378"/>
                    </a:moveTo>
                    <a:lnTo>
                      <a:pt x="145" y="403"/>
                    </a:lnTo>
                    <a:lnTo>
                      <a:pt x="145" y="405"/>
                    </a:lnTo>
                    <a:lnTo>
                      <a:pt x="145" y="408"/>
                    </a:lnTo>
                    <a:lnTo>
                      <a:pt x="142" y="407"/>
                    </a:lnTo>
                    <a:lnTo>
                      <a:pt x="140" y="405"/>
                    </a:lnTo>
                    <a:lnTo>
                      <a:pt x="130" y="380"/>
                    </a:lnTo>
                    <a:lnTo>
                      <a:pt x="131" y="378"/>
                    </a:lnTo>
                    <a:lnTo>
                      <a:pt x="134" y="378"/>
                    </a:lnTo>
                    <a:close/>
                    <a:moveTo>
                      <a:pt x="154" y="424"/>
                    </a:moveTo>
                    <a:lnTo>
                      <a:pt x="156" y="426"/>
                    </a:lnTo>
                    <a:lnTo>
                      <a:pt x="166" y="449"/>
                    </a:lnTo>
                    <a:lnTo>
                      <a:pt x="166" y="452"/>
                    </a:lnTo>
                    <a:lnTo>
                      <a:pt x="163" y="452"/>
                    </a:lnTo>
                    <a:lnTo>
                      <a:pt x="163" y="451"/>
                    </a:lnTo>
                    <a:lnTo>
                      <a:pt x="153" y="429"/>
                    </a:lnTo>
                    <a:lnTo>
                      <a:pt x="151" y="426"/>
                    </a:lnTo>
                    <a:lnTo>
                      <a:pt x="151" y="422"/>
                    </a:lnTo>
                    <a:lnTo>
                      <a:pt x="154" y="424"/>
                    </a:lnTo>
                    <a:close/>
                    <a:moveTo>
                      <a:pt x="177" y="468"/>
                    </a:moveTo>
                    <a:lnTo>
                      <a:pt x="177" y="471"/>
                    </a:lnTo>
                    <a:lnTo>
                      <a:pt x="188" y="492"/>
                    </a:lnTo>
                    <a:lnTo>
                      <a:pt x="189" y="494"/>
                    </a:lnTo>
                    <a:lnTo>
                      <a:pt x="189" y="497"/>
                    </a:lnTo>
                    <a:lnTo>
                      <a:pt x="186" y="497"/>
                    </a:lnTo>
                    <a:lnTo>
                      <a:pt x="185" y="494"/>
                    </a:lnTo>
                    <a:lnTo>
                      <a:pt x="174" y="473"/>
                    </a:lnTo>
                    <a:lnTo>
                      <a:pt x="173" y="470"/>
                    </a:lnTo>
                    <a:lnTo>
                      <a:pt x="174" y="468"/>
                    </a:lnTo>
                    <a:lnTo>
                      <a:pt x="177" y="468"/>
                    </a:lnTo>
                    <a:close/>
                    <a:moveTo>
                      <a:pt x="200" y="513"/>
                    </a:moveTo>
                    <a:lnTo>
                      <a:pt x="211" y="530"/>
                    </a:lnTo>
                    <a:lnTo>
                      <a:pt x="215" y="538"/>
                    </a:lnTo>
                    <a:lnTo>
                      <a:pt x="214" y="539"/>
                    </a:lnTo>
                    <a:lnTo>
                      <a:pt x="211" y="539"/>
                    </a:lnTo>
                    <a:lnTo>
                      <a:pt x="206" y="532"/>
                    </a:lnTo>
                    <a:lnTo>
                      <a:pt x="197" y="514"/>
                    </a:lnTo>
                    <a:lnTo>
                      <a:pt x="197" y="511"/>
                    </a:lnTo>
                    <a:lnTo>
                      <a:pt x="200" y="513"/>
                    </a:lnTo>
                    <a:close/>
                    <a:moveTo>
                      <a:pt x="226" y="555"/>
                    </a:moveTo>
                    <a:lnTo>
                      <a:pt x="232" y="563"/>
                    </a:lnTo>
                    <a:lnTo>
                      <a:pt x="241" y="579"/>
                    </a:lnTo>
                    <a:lnTo>
                      <a:pt x="241" y="582"/>
                    </a:lnTo>
                    <a:lnTo>
                      <a:pt x="238" y="581"/>
                    </a:lnTo>
                    <a:lnTo>
                      <a:pt x="228" y="566"/>
                    </a:lnTo>
                    <a:lnTo>
                      <a:pt x="223" y="557"/>
                    </a:lnTo>
                    <a:lnTo>
                      <a:pt x="223" y="554"/>
                    </a:lnTo>
                    <a:lnTo>
                      <a:pt x="226" y="555"/>
                    </a:lnTo>
                    <a:close/>
                    <a:moveTo>
                      <a:pt x="254" y="595"/>
                    </a:moveTo>
                    <a:lnTo>
                      <a:pt x="263" y="606"/>
                    </a:lnTo>
                    <a:lnTo>
                      <a:pt x="272" y="617"/>
                    </a:lnTo>
                    <a:lnTo>
                      <a:pt x="272" y="620"/>
                    </a:lnTo>
                    <a:lnTo>
                      <a:pt x="271" y="620"/>
                    </a:lnTo>
                    <a:lnTo>
                      <a:pt x="260" y="607"/>
                    </a:lnTo>
                    <a:lnTo>
                      <a:pt x="251" y="598"/>
                    </a:lnTo>
                    <a:lnTo>
                      <a:pt x="252" y="595"/>
                    </a:lnTo>
                    <a:lnTo>
                      <a:pt x="254" y="595"/>
                    </a:lnTo>
                    <a:close/>
                    <a:moveTo>
                      <a:pt x="287" y="631"/>
                    </a:moveTo>
                    <a:lnTo>
                      <a:pt x="292" y="636"/>
                    </a:lnTo>
                    <a:lnTo>
                      <a:pt x="301" y="642"/>
                    </a:lnTo>
                    <a:lnTo>
                      <a:pt x="310" y="649"/>
                    </a:lnTo>
                    <a:lnTo>
                      <a:pt x="310" y="652"/>
                    </a:lnTo>
                    <a:lnTo>
                      <a:pt x="307" y="652"/>
                    </a:lnTo>
                    <a:lnTo>
                      <a:pt x="300" y="645"/>
                    </a:lnTo>
                    <a:lnTo>
                      <a:pt x="289" y="639"/>
                    </a:lnTo>
                    <a:lnTo>
                      <a:pt x="284" y="634"/>
                    </a:lnTo>
                    <a:lnTo>
                      <a:pt x="284" y="631"/>
                    </a:lnTo>
                    <a:lnTo>
                      <a:pt x="287" y="631"/>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758" name="未知"/>
              <p:cNvSpPr>
                <a:spLocks noEditPoints="1"/>
              </p:cNvSpPr>
              <p:nvPr/>
            </p:nvSpPr>
            <p:spPr bwMode="auto">
              <a:xfrm>
                <a:off x="2095772" y="2200497"/>
                <a:ext cx="224013" cy="226741"/>
              </a:xfrm>
              <a:custGeom>
                <a:avLst/>
                <a:gdLst>
                  <a:gd name="T0" fmla="*/ 2147483647 w 311"/>
                  <a:gd name="T1" fmla="*/ 2147483647 h 652"/>
                  <a:gd name="T2" fmla="*/ 0 w 311"/>
                  <a:gd name="T3" fmla="*/ 2147483647 h 652"/>
                  <a:gd name="T4" fmla="*/ 2147483647 w 311"/>
                  <a:gd name="T5" fmla="*/ 2147483647 h 652"/>
                  <a:gd name="T6" fmla="*/ 2147483647 w 311"/>
                  <a:gd name="T7" fmla="*/ 2147483647 h 652"/>
                  <a:gd name="T8" fmla="*/ 2147483647 w 311"/>
                  <a:gd name="T9" fmla="*/ 2147483647 h 652"/>
                  <a:gd name="T10" fmla="*/ 2147483647 w 311"/>
                  <a:gd name="T11" fmla="*/ 2147483647 h 652"/>
                  <a:gd name="T12" fmla="*/ 2147483647 w 311"/>
                  <a:gd name="T13" fmla="*/ 2147483647 h 652"/>
                  <a:gd name="T14" fmla="*/ 2147483647 w 311"/>
                  <a:gd name="T15" fmla="*/ 2147483647 h 652"/>
                  <a:gd name="T16" fmla="*/ 2147483647 w 311"/>
                  <a:gd name="T17" fmla="*/ 2147483647 h 652"/>
                  <a:gd name="T18" fmla="*/ 2147483647 w 311"/>
                  <a:gd name="T19" fmla="*/ 2147483647 h 652"/>
                  <a:gd name="T20" fmla="*/ 2147483647 w 311"/>
                  <a:gd name="T21" fmla="*/ 2147483647 h 652"/>
                  <a:gd name="T22" fmla="*/ 2147483647 w 311"/>
                  <a:gd name="T23" fmla="*/ 2147483647 h 652"/>
                  <a:gd name="T24" fmla="*/ 2147483647 w 311"/>
                  <a:gd name="T25" fmla="*/ 2147483647 h 652"/>
                  <a:gd name="T26" fmla="*/ 2147483647 w 311"/>
                  <a:gd name="T27" fmla="*/ 2147483647 h 652"/>
                  <a:gd name="T28" fmla="*/ 2147483647 w 311"/>
                  <a:gd name="T29" fmla="*/ 2147483647 h 652"/>
                  <a:gd name="T30" fmla="*/ 2147483647 w 311"/>
                  <a:gd name="T31" fmla="*/ 2147483647 h 652"/>
                  <a:gd name="T32" fmla="*/ 2147483647 w 311"/>
                  <a:gd name="T33" fmla="*/ 2147483647 h 652"/>
                  <a:gd name="T34" fmla="*/ 2147483647 w 311"/>
                  <a:gd name="T35" fmla="*/ 2147483647 h 652"/>
                  <a:gd name="T36" fmla="*/ 2147483647 w 311"/>
                  <a:gd name="T37" fmla="*/ 2147483647 h 652"/>
                  <a:gd name="T38" fmla="*/ 2147483647 w 311"/>
                  <a:gd name="T39" fmla="*/ 2147483647 h 652"/>
                  <a:gd name="T40" fmla="*/ 2147483647 w 311"/>
                  <a:gd name="T41" fmla="*/ 2147483647 h 652"/>
                  <a:gd name="T42" fmla="*/ 2147483647 w 311"/>
                  <a:gd name="T43" fmla="*/ 2147483647 h 652"/>
                  <a:gd name="T44" fmla="*/ 2147483647 w 311"/>
                  <a:gd name="T45" fmla="*/ 2147483647 h 652"/>
                  <a:gd name="T46" fmla="*/ 2147483647 w 311"/>
                  <a:gd name="T47" fmla="*/ 2147483647 h 652"/>
                  <a:gd name="T48" fmla="*/ 2147483647 w 311"/>
                  <a:gd name="T49" fmla="*/ 2147483647 h 652"/>
                  <a:gd name="T50" fmla="*/ 2147483647 w 311"/>
                  <a:gd name="T51" fmla="*/ 2147483647 h 652"/>
                  <a:gd name="T52" fmla="*/ 2147483647 w 311"/>
                  <a:gd name="T53" fmla="*/ 2147483647 h 652"/>
                  <a:gd name="T54" fmla="*/ 2147483647 w 311"/>
                  <a:gd name="T55" fmla="*/ 2147483647 h 652"/>
                  <a:gd name="T56" fmla="*/ 2147483647 w 311"/>
                  <a:gd name="T57" fmla="*/ 2147483647 h 652"/>
                  <a:gd name="T58" fmla="*/ 2147483647 w 311"/>
                  <a:gd name="T59" fmla="*/ 2147483647 h 652"/>
                  <a:gd name="T60" fmla="*/ 2147483647 w 311"/>
                  <a:gd name="T61" fmla="*/ 2147483647 h 652"/>
                  <a:gd name="T62" fmla="*/ 2147483647 w 311"/>
                  <a:gd name="T63" fmla="*/ 2147483647 h 652"/>
                  <a:gd name="T64" fmla="*/ 2147483647 w 311"/>
                  <a:gd name="T65" fmla="*/ 2147483647 h 652"/>
                  <a:gd name="T66" fmla="*/ 2147483647 w 311"/>
                  <a:gd name="T67" fmla="*/ 2147483647 h 652"/>
                  <a:gd name="T68" fmla="*/ 2147483647 w 311"/>
                  <a:gd name="T69" fmla="*/ 2147483647 h 652"/>
                  <a:gd name="T70" fmla="*/ 2147483647 w 311"/>
                  <a:gd name="T71" fmla="*/ 2147483647 h 652"/>
                  <a:gd name="T72" fmla="*/ 2147483647 w 311"/>
                  <a:gd name="T73" fmla="*/ 2147483647 h 652"/>
                  <a:gd name="T74" fmla="*/ 2147483647 w 311"/>
                  <a:gd name="T75" fmla="*/ 2147483647 h 652"/>
                  <a:gd name="T76" fmla="*/ 2147483647 w 311"/>
                  <a:gd name="T77" fmla="*/ 2147483647 h 652"/>
                  <a:gd name="T78" fmla="*/ 2147483647 w 311"/>
                  <a:gd name="T79" fmla="*/ 2147483647 h 652"/>
                  <a:gd name="T80" fmla="*/ 2147483647 w 311"/>
                  <a:gd name="T81" fmla="*/ 2147483647 h 652"/>
                  <a:gd name="T82" fmla="*/ 2147483647 w 311"/>
                  <a:gd name="T83" fmla="*/ 2147483647 h 652"/>
                  <a:gd name="T84" fmla="*/ 2147483647 w 311"/>
                  <a:gd name="T85" fmla="*/ 2147483647 h 652"/>
                  <a:gd name="T86" fmla="*/ 2147483647 w 311"/>
                  <a:gd name="T87" fmla="*/ 2147483647 h 652"/>
                  <a:gd name="T88" fmla="*/ 2147483647 w 311"/>
                  <a:gd name="T89" fmla="*/ 2147483647 h 652"/>
                  <a:gd name="T90" fmla="*/ 2147483647 w 311"/>
                  <a:gd name="T91" fmla="*/ 2147483647 h 652"/>
                  <a:gd name="T92" fmla="*/ 2147483647 w 311"/>
                  <a:gd name="T93" fmla="*/ 2147483647 h 652"/>
                  <a:gd name="T94" fmla="*/ 2147483647 w 311"/>
                  <a:gd name="T95" fmla="*/ 2147483647 h 652"/>
                  <a:gd name="T96" fmla="*/ 2147483647 w 311"/>
                  <a:gd name="T97" fmla="*/ 2147483647 h 652"/>
                  <a:gd name="T98" fmla="*/ 2147483647 w 311"/>
                  <a:gd name="T99" fmla="*/ 2147483647 h 652"/>
                  <a:gd name="T100" fmla="*/ 2147483647 w 311"/>
                  <a:gd name="T101" fmla="*/ 2147483647 h 652"/>
                  <a:gd name="T102" fmla="*/ 2147483647 w 311"/>
                  <a:gd name="T103" fmla="*/ 2147483647 h 6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11"/>
                  <a:gd name="T157" fmla="*/ 0 h 652"/>
                  <a:gd name="T158" fmla="*/ 311 w 311"/>
                  <a:gd name="T159" fmla="*/ 652 h 6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11" h="652">
                    <a:moveTo>
                      <a:pt x="3" y="2"/>
                    </a:moveTo>
                    <a:lnTo>
                      <a:pt x="13" y="30"/>
                    </a:lnTo>
                    <a:lnTo>
                      <a:pt x="11" y="32"/>
                    </a:lnTo>
                    <a:lnTo>
                      <a:pt x="10" y="32"/>
                    </a:lnTo>
                    <a:lnTo>
                      <a:pt x="8" y="30"/>
                    </a:lnTo>
                    <a:lnTo>
                      <a:pt x="0" y="2"/>
                    </a:lnTo>
                    <a:lnTo>
                      <a:pt x="2" y="0"/>
                    </a:lnTo>
                    <a:lnTo>
                      <a:pt x="3" y="2"/>
                    </a:lnTo>
                    <a:close/>
                    <a:moveTo>
                      <a:pt x="17" y="49"/>
                    </a:moveTo>
                    <a:lnTo>
                      <a:pt x="22" y="65"/>
                    </a:lnTo>
                    <a:lnTo>
                      <a:pt x="26" y="78"/>
                    </a:lnTo>
                    <a:lnTo>
                      <a:pt x="25" y="81"/>
                    </a:lnTo>
                    <a:lnTo>
                      <a:pt x="22" y="79"/>
                    </a:lnTo>
                    <a:lnTo>
                      <a:pt x="17" y="67"/>
                    </a:lnTo>
                    <a:lnTo>
                      <a:pt x="14" y="51"/>
                    </a:lnTo>
                    <a:lnTo>
                      <a:pt x="16" y="48"/>
                    </a:lnTo>
                    <a:lnTo>
                      <a:pt x="17" y="49"/>
                    </a:lnTo>
                    <a:close/>
                    <a:moveTo>
                      <a:pt x="31" y="98"/>
                    </a:moveTo>
                    <a:lnTo>
                      <a:pt x="40" y="125"/>
                    </a:lnTo>
                    <a:lnTo>
                      <a:pt x="40" y="127"/>
                    </a:lnTo>
                    <a:lnTo>
                      <a:pt x="39" y="128"/>
                    </a:lnTo>
                    <a:lnTo>
                      <a:pt x="37" y="128"/>
                    </a:lnTo>
                    <a:lnTo>
                      <a:pt x="37" y="127"/>
                    </a:lnTo>
                    <a:lnTo>
                      <a:pt x="28" y="98"/>
                    </a:lnTo>
                    <a:lnTo>
                      <a:pt x="28" y="97"/>
                    </a:lnTo>
                    <a:lnTo>
                      <a:pt x="29" y="97"/>
                    </a:lnTo>
                    <a:lnTo>
                      <a:pt x="31" y="98"/>
                    </a:lnTo>
                    <a:close/>
                    <a:moveTo>
                      <a:pt x="46" y="146"/>
                    </a:moveTo>
                    <a:lnTo>
                      <a:pt x="55" y="173"/>
                    </a:lnTo>
                    <a:lnTo>
                      <a:pt x="54" y="176"/>
                    </a:lnTo>
                    <a:lnTo>
                      <a:pt x="52" y="174"/>
                    </a:lnTo>
                    <a:lnTo>
                      <a:pt x="43" y="147"/>
                    </a:lnTo>
                    <a:lnTo>
                      <a:pt x="45" y="144"/>
                    </a:lnTo>
                    <a:lnTo>
                      <a:pt x="46" y="146"/>
                    </a:lnTo>
                    <a:close/>
                    <a:moveTo>
                      <a:pt x="62" y="193"/>
                    </a:moveTo>
                    <a:lnTo>
                      <a:pt x="71" y="217"/>
                    </a:lnTo>
                    <a:lnTo>
                      <a:pt x="72" y="220"/>
                    </a:lnTo>
                    <a:lnTo>
                      <a:pt x="71" y="223"/>
                    </a:lnTo>
                    <a:lnTo>
                      <a:pt x="68" y="222"/>
                    </a:lnTo>
                    <a:lnTo>
                      <a:pt x="66" y="218"/>
                    </a:lnTo>
                    <a:lnTo>
                      <a:pt x="59" y="195"/>
                    </a:lnTo>
                    <a:lnTo>
                      <a:pt x="60" y="192"/>
                    </a:lnTo>
                    <a:lnTo>
                      <a:pt x="62" y="193"/>
                    </a:lnTo>
                    <a:close/>
                    <a:moveTo>
                      <a:pt x="78" y="239"/>
                    </a:moveTo>
                    <a:lnTo>
                      <a:pt x="81" y="245"/>
                    </a:lnTo>
                    <a:lnTo>
                      <a:pt x="89" y="267"/>
                    </a:lnTo>
                    <a:lnTo>
                      <a:pt x="88" y="269"/>
                    </a:lnTo>
                    <a:lnTo>
                      <a:pt x="86" y="269"/>
                    </a:lnTo>
                    <a:lnTo>
                      <a:pt x="77" y="247"/>
                    </a:lnTo>
                    <a:lnTo>
                      <a:pt x="75" y="241"/>
                    </a:lnTo>
                    <a:lnTo>
                      <a:pt x="77" y="239"/>
                    </a:lnTo>
                    <a:lnTo>
                      <a:pt x="78" y="239"/>
                    </a:lnTo>
                    <a:close/>
                    <a:moveTo>
                      <a:pt x="97" y="286"/>
                    </a:moveTo>
                    <a:lnTo>
                      <a:pt x="101" y="301"/>
                    </a:lnTo>
                    <a:lnTo>
                      <a:pt x="108" y="313"/>
                    </a:lnTo>
                    <a:lnTo>
                      <a:pt x="106" y="316"/>
                    </a:lnTo>
                    <a:lnTo>
                      <a:pt x="103" y="315"/>
                    </a:lnTo>
                    <a:lnTo>
                      <a:pt x="98" y="302"/>
                    </a:lnTo>
                    <a:lnTo>
                      <a:pt x="92" y="288"/>
                    </a:lnTo>
                    <a:lnTo>
                      <a:pt x="94" y="285"/>
                    </a:lnTo>
                    <a:lnTo>
                      <a:pt x="97" y="286"/>
                    </a:lnTo>
                    <a:close/>
                    <a:moveTo>
                      <a:pt x="115" y="332"/>
                    </a:moveTo>
                    <a:lnTo>
                      <a:pt x="123" y="353"/>
                    </a:lnTo>
                    <a:lnTo>
                      <a:pt x="126" y="359"/>
                    </a:lnTo>
                    <a:lnTo>
                      <a:pt x="126" y="362"/>
                    </a:lnTo>
                    <a:lnTo>
                      <a:pt x="123" y="361"/>
                    </a:lnTo>
                    <a:lnTo>
                      <a:pt x="120" y="354"/>
                    </a:lnTo>
                    <a:lnTo>
                      <a:pt x="111" y="334"/>
                    </a:lnTo>
                    <a:lnTo>
                      <a:pt x="112" y="332"/>
                    </a:lnTo>
                    <a:lnTo>
                      <a:pt x="115" y="332"/>
                    </a:lnTo>
                    <a:close/>
                    <a:moveTo>
                      <a:pt x="135" y="378"/>
                    </a:moveTo>
                    <a:lnTo>
                      <a:pt x="146" y="403"/>
                    </a:lnTo>
                    <a:lnTo>
                      <a:pt x="146" y="405"/>
                    </a:lnTo>
                    <a:lnTo>
                      <a:pt x="146" y="408"/>
                    </a:lnTo>
                    <a:lnTo>
                      <a:pt x="144" y="408"/>
                    </a:lnTo>
                    <a:lnTo>
                      <a:pt x="143" y="407"/>
                    </a:lnTo>
                    <a:lnTo>
                      <a:pt x="141" y="405"/>
                    </a:lnTo>
                    <a:lnTo>
                      <a:pt x="130" y="380"/>
                    </a:lnTo>
                    <a:lnTo>
                      <a:pt x="132" y="378"/>
                    </a:lnTo>
                    <a:lnTo>
                      <a:pt x="135" y="378"/>
                    </a:lnTo>
                    <a:close/>
                    <a:moveTo>
                      <a:pt x="155" y="424"/>
                    </a:moveTo>
                    <a:lnTo>
                      <a:pt x="156" y="426"/>
                    </a:lnTo>
                    <a:lnTo>
                      <a:pt x="167" y="449"/>
                    </a:lnTo>
                    <a:lnTo>
                      <a:pt x="167" y="452"/>
                    </a:lnTo>
                    <a:lnTo>
                      <a:pt x="164" y="452"/>
                    </a:lnTo>
                    <a:lnTo>
                      <a:pt x="164" y="451"/>
                    </a:lnTo>
                    <a:lnTo>
                      <a:pt x="153" y="429"/>
                    </a:lnTo>
                    <a:lnTo>
                      <a:pt x="152" y="426"/>
                    </a:lnTo>
                    <a:lnTo>
                      <a:pt x="152" y="422"/>
                    </a:lnTo>
                    <a:lnTo>
                      <a:pt x="155" y="424"/>
                    </a:lnTo>
                    <a:close/>
                    <a:moveTo>
                      <a:pt x="178" y="468"/>
                    </a:moveTo>
                    <a:lnTo>
                      <a:pt x="178" y="471"/>
                    </a:lnTo>
                    <a:lnTo>
                      <a:pt x="189" y="492"/>
                    </a:lnTo>
                    <a:lnTo>
                      <a:pt x="190" y="494"/>
                    </a:lnTo>
                    <a:lnTo>
                      <a:pt x="190" y="497"/>
                    </a:lnTo>
                    <a:lnTo>
                      <a:pt x="187" y="497"/>
                    </a:lnTo>
                    <a:lnTo>
                      <a:pt x="186" y="494"/>
                    </a:lnTo>
                    <a:lnTo>
                      <a:pt x="175" y="473"/>
                    </a:lnTo>
                    <a:lnTo>
                      <a:pt x="173" y="470"/>
                    </a:lnTo>
                    <a:lnTo>
                      <a:pt x="175" y="468"/>
                    </a:lnTo>
                    <a:lnTo>
                      <a:pt x="178" y="468"/>
                    </a:lnTo>
                    <a:close/>
                    <a:moveTo>
                      <a:pt x="201" y="513"/>
                    </a:moveTo>
                    <a:lnTo>
                      <a:pt x="212" y="530"/>
                    </a:lnTo>
                    <a:lnTo>
                      <a:pt x="216" y="538"/>
                    </a:lnTo>
                    <a:lnTo>
                      <a:pt x="215" y="539"/>
                    </a:lnTo>
                    <a:lnTo>
                      <a:pt x="212" y="539"/>
                    </a:lnTo>
                    <a:lnTo>
                      <a:pt x="207" y="532"/>
                    </a:lnTo>
                    <a:lnTo>
                      <a:pt x="198" y="514"/>
                    </a:lnTo>
                    <a:lnTo>
                      <a:pt x="198" y="511"/>
                    </a:lnTo>
                    <a:lnTo>
                      <a:pt x="201" y="513"/>
                    </a:lnTo>
                    <a:close/>
                    <a:moveTo>
                      <a:pt x="227" y="555"/>
                    </a:moveTo>
                    <a:lnTo>
                      <a:pt x="233" y="563"/>
                    </a:lnTo>
                    <a:lnTo>
                      <a:pt x="242" y="579"/>
                    </a:lnTo>
                    <a:lnTo>
                      <a:pt x="242" y="582"/>
                    </a:lnTo>
                    <a:lnTo>
                      <a:pt x="239" y="581"/>
                    </a:lnTo>
                    <a:lnTo>
                      <a:pt x="228" y="566"/>
                    </a:lnTo>
                    <a:lnTo>
                      <a:pt x="224" y="557"/>
                    </a:lnTo>
                    <a:lnTo>
                      <a:pt x="224" y="554"/>
                    </a:lnTo>
                    <a:lnTo>
                      <a:pt x="227" y="555"/>
                    </a:lnTo>
                    <a:close/>
                    <a:moveTo>
                      <a:pt x="254" y="595"/>
                    </a:moveTo>
                    <a:lnTo>
                      <a:pt x="264" y="606"/>
                    </a:lnTo>
                    <a:lnTo>
                      <a:pt x="273" y="617"/>
                    </a:lnTo>
                    <a:lnTo>
                      <a:pt x="273" y="620"/>
                    </a:lnTo>
                    <a:lnTo>
                      <a:pt x="271" y="620"/>
                    </a:lnTo>
                    <a:lnTo>
                      <a:pt x="270" y="620"/>
                    </a:lnTo>
                    <a:lnTo>
                      <a:pt x="260" y="607"/>
                    </a:lnTo>
                    <a:lnTo>
                      <a:pt x="251" y="598"/>
                    </a:lnTo>
                    <a:lnTo>
                      <a:pt x="253" y="595"/>
                    </a:lnTo>
                    <a:lnTo>
                      <a:pt x="254" y="595"/>
                    </a:lnTo>
                    <a:close/>
                    <a:moveTo>
                      <a:pt x="288" y="631"/>
                    </a:moveTo>
                    <a:lnTo>
                      <a:pt x="293" y="636"/>
                    </a:lnTo>
                    <a:lnTo>
                      <a:pt x="302" y="642"/>
                    </a:lnTo>
                    <a:lnTo>
                      <a:pt x="311" y="649"/>
                    </a:lnTo>
                    <a:lnTo>
                      <a:pt x="311" y="652"/>
                    </a:lnTo>
                    <a:lnTo>
                      <a:pt x="308" y="652"/>
                    </a:lnTo>
                    <a:lnTo>
                      <a:pt x="299" y="645"/>
                    </a:lnTo>
                    <a:lnTo>
                      <a:pt x="290" y="639"/>
                    </a:lnTo>
                    <a:lnTo>
                      <a:pt x="285" y="634"/>
                    </a:lnTo>
                    <a:lnTo>
                      <a:pt x="285" y="631"/>
                    </a:lnTo>
                    <a:lnTo>
                      <a:pt x="288" y="631"/>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759" name="未知"/>
              <p:cNvSpPr>
                <a:spLocks noEditPoints="1"/>
              </p:cNvSpPr>
              <p:nvPr/>
            </p:nvSpPr>
            <p:spPr bwMode="auto">
              <a:xfrm>
                <a:off x="2170443" y="2205621"/>
                <a:ext cx="194679" cy="212650"/>
              </a:xfrm>
              <a:custGeom>
                <a:avLst/>
                <a:gdLst>
                  <a:gd name="T0" fmla="*/ 2147483647 w 269"/>
                  <a:gd name="T1" fmla="*/ 2147483647 h 612"/>
                  <a:gd name="T2" fmla="*/ 2147483647 w 269"/>
                  <a:gd name="T3" fmla="*/ 2147483647 h 612"/>
                  <a:gd name="T4" fmla="*/ 2147483647 w 269"/>
                  <a:gd name="T5" fmla="*/ 2147483647 h 612"/>
                  <a:gd name="T6" fmla="*/ 2147483647 w 269"/>
                  <a:gd name="T7" fmla="*/ 2147483647 h 612"/>
                  <a:gd name="T8" fmla="*/ 2147483647 w 269"/>
                  <a:gd name="T9" fmla="*/ 2147483647 h 612"/>
                  <a:gd name="T10" fmla="*/ 2147483647 w 269"/>
                  <a:gd name="T11" fmla="*/ 2147483647 h 612"/>
                  <a:gd name="T12" fmla="*/ 0 w 269"/>
                  <a:gd name="T13" fmla="*/ 2147483647 h 612"/>
                  <a:gd name="T14" fmla="*/ 2147483647 w 269"/>
                  <a:gd name="T15" fmla="*/ 2147483647 h 612"/>
                  <a:gd name="T16" fmla="*/ 2147483647 w 269"/>
                  <a:gd name="T17" fmla="*/ 0 h 612"/>
                  <a:gd name="T18" fmla="*/ 2147483647 w 269"/>
                  <a:gd name="T19" fmla="*/ 2147483647 h 612"/>
                  <a:gd name="T20" fmla="*/ 2147483647 w 269"/>
                  <a:gd name="T21" fmla="*/ 2147483647 h 612"/>
                  <a:gd name="T22" fmla="*/ 2147483647 w 269"/>
                  <a:gd name="T23" fmla="*/ 2147483647 h 612"/>
                  <a:gd name="T24" fmla="*/ 2147483647 w 269"/>
                  <a:gd name="T25" fmla="*/ 2147483647 h 612"/>
                  <a:gd name="T26" fmla="*/ 2147483647 w 269"/>
                  <a:gd name="T27" fmla="*/ 2147483647 h 612"/>
                  <a:gd name="T28" fmla="*/ 2147483647 w 269"/>
                  <a:gd name="T29" fmla="*/ 2147483647 h 612"/>
                  <a:gd name="T30" fmla="*/ 2147483647 w 269"/>
                  <a:gd name="T31" fmla="*/ 2147483647 h 612"/>
                  <a:gd name="T32" fmla="*/ 2147483647 w 269"/>
                  <a:gd name="T33" fmla="*/ 2147483647 h 612"/>
                  <a:gd name="T34" fmla="*/ 2147483647 w 269"/>
                  <a:gd name="T35" fmla="*/ 2147483647 h 612"/>
                  <a:gd name="T36" fmla="*/ 2147483647 w 269"/>
                  <a:gd name="T37" fmla="*/ 2147483647 h 612"/>
                  <a:gd name="T38" fmla="*/ 2147483647 w 269"/>
                  <a:gd name="T39" fmla="*/ 2147483647 h 612"/>
                  <a:gd name="T40" fmla="*/ 2147483647 w 269"/>
                  <a:gd name="T41" fmla="*/ 2147483647 h 612"/>
                  <a:gd name="T42" fmla="*/ 2147483647 w 269"/>
                  <a:gd name="T43" fmla="*/ 2147483647 h 612"/>
                  <a:gd name="T44" fmla="*/ 2147483647 w 269"/>
                  <a:gd name="T45" fmla="*/ 2147483647 h 612"/>
                  <a:gd name="T46" fmla="*/ 2147483647 w 269"/>
                  <a:gd name="T47" fmla="*/ 2147483647 h 612"/>
                  <a:gd name="T48" fmla="*/ 2147483647 w 269"/>
                  <a:gd name="T49" fmla="*/ 2147483647 h 612"/>
                  <a:gd name="T50" fmla="*/ 2147483647 w 269"/>
                  <a:gd name="T51" fmla="*/ 2147483647 h 612"/>
                  <a:gd name="T52" fmla="*/ 2147483647 w 269"/>
                  <a:gd name="T53" fmla="*/ 2147483647 h 612"/>
                  <a:gd name="T54" fmla="*/ 2147483647 w 269"/>
                  <a:gd name="T55" fmla="*/ 2147483647 h 612"/>
                  <a:gd name="T56" fmla="*/ 2147483647 w 269"/>
                  <a:gd name="T57" fmla="*/ 2147483647 h 612"/>
                  <a:gd name="T58" fmla="*/ 2147483647 w 269"/>
                  <a:gd name="T59" fmla="*/ 2147483647 h 612"/>
                  <a:gd name="T60" fmla="*/ 2147483647 w 269"/>
                  <a:gd name="T61" fmla="*/ 2147483647 h 612"/>
                  <a:gd name="T62" fmla="*/ 2147483647 w 269"/>
                  <a:gd name="T63" fmla="*/ 2147483647 h 612"/>
                  <a:gd name="T64" fmla="*/ 2147483647 w 269"/>
                  <a:gd name="T65" fmla="*/ 2147483647 h 612"/>
                  <a:gd name="T66" fmla="*/ 2147483647 w 269"/>
                  <a:gd name="T67" fmla="*/ 2147483647 h 612"/>
                  <a:gd name="T68" fmla="*/ 2147483647 w 269"/>
                  <a:gd name="T69" fmla="*/ 2147483647 h 612"/>
                  <a:gd name="T70" fmla="*/ 2147483647 w 269"/>
                  <a:gd name="T71" fmla="*/ 2147483647 h 612"/>
                  <a:gd name="T72" fmla="*/ 2147483647 w 269"/>
                  <a:gd name="T73" fmla="*/ 2147483647 h 612"/>
                  <a:gd name="T74" fmla="*/ 2147483647 w 269"/>
                  <a:gd name="T75" fmla="*/ 2147483647 h 612"/>
                  <a:gd name="T76" fmla="*/ 2147483647 w 269"/>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69"/>
                  <a:gd name="T118" fmla="*/ 0 h 612"/>
                  <a:gd name="T119" fmla="*/ 269 w 269"/>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69" h="612">
                    <a:moveTo>
                      <a:pt x="20" y="8"/>
                    </a:moveTo>
                    <a:lnTo>
                      <a:pt x="38" y="71"/>
                    </a:lnTo>
                    <a:lnTo>
                      <a:pt x="56" y="132"/>
                    </a:lnTo>
                    <a:lnTo>
                      <a:pt x="61" y="147"/>
                    </a:lnTo>
                    <a:lnTo>
                      <a:pt x="61" y="151"/>
                    </a:lnTo>
                    <a:lnTo>
                      <a:pt x="61" y="155"/>
                    </a:lnTo>
                    <a:lnTo>
                      <a:pt x="58" y="158"/>
                    </a:lnTo>
                    <a:lnTo>
                      <a:pt x="55" y="159"/>
                    </a:lnTo>
                    <a:lnTo>
                      <a:pt x="50" y="161"/>
                    </a:lnTo>
                    <a:lnTo>
                      <a:pt x="47" y="159"/>
                    </a:lnTo>
                    <a:lnTo>
                      <a:pt x="41" y="153"/>
                    </a:lnTo>
                    <a:lnTo>
                      <a:pt x="36" y="139"/>
                    </a:lnTo>
                    <a:lnTo>
                      <a:pt x="18" y="77"/>
                    </a:lnTo>
                    <a:lnTo>
                      <a:pt x="0" y="12"/>
                    </a:lnTo>
                    <a:lnTo>
                      <a:pt x="0" y="9"/>
                    </a:lnTo>
                    <a:lnTo>
                      <a:pt x="1" y="4"/>
                    </a:lnTo>
                    <a:lnTo>
                      <a:pt x="4" y="1"/>
                    </a:lnTo>
                    <a:lnTo>
                      <a:pt x="7" y="0"/>
                    </a:lnTo>
                    <a:lnTo>
                      <a:pt x="10" y="0"/>
                    </a:lnTo>
                    <a:lnTo>
                      <a:pt x="15" y="1"/>
                    </a:lnTo>
                    <a:lnTo>
                      <a:pt x="18" y="3"/>
                    </a:lnTo>
                    <a:lnTo>
                      <a:pt x="20" y="8"/>
                    </a:lnTo>
                    <a:close/>
                    <a:moveTo>
                      <a:pt x="95" y="245"/>
                    </a:moveTo>
                    <a:lnTo>
                      <a:pt x="96" y="250"/>
                    </a:lnTo>
                    <a:lnTo>
                      <a:pt x="107" y="278"/>
                    </a:lnTo>
                    <a:lnTo>
                      <a:pt x="117" y="305"/>
                    </a:lnTo>
                    <a:lnTo>
                      <a:pt x="128" y="332"/>
                    </a:lnTo>
                    <a:lnTo>
                      <a:pt x="139" y="359"/>
                    </a:lnTo>
                    <a:lnTo>
                      <a:pt x="148" y="379"/>
                    </a:lnTo>
                    <a:lnTo>
                      <a:pt x="150" y="384"/>
                    </a:lnTo>
                    <a:lnTo>
                      <a:pt x="148" y="387"/>
                    </a:lnTo>
                    <a:lnTo>
                      <a:pt x="143" y="393"/>
                    </a:lnTo>
                    <a:lnTo>
                      <a:pt x="139" y="393"/>
                    </a:lnTo>
                    <a:lnTo>
                      <a:pt x="136" y="393"/>
                    </a:lnTo>
                    <a:lnTo>
                      <a:pt x="130" y="389"/>
                    </a:lnTo>
                    <a:lnTo>
                      <a:pt x="121" y="367"/>
                    </a:lnTo>
                    <a:lnTo>
                      <a:pt x="110" y="340"/>
                    </a:lnTo>
                    <a:lnTo>
                      <a:pt x="99" y="313"/>
                    </a:lnTo>
                    <a:lnTo>
                      <a:pt x="88" y="286"/>
                    </a:lnTo>
                    <a:lnTo>
                      <a:pt x="78" y="257"/>
                    </a:lnTo>
                    <a:lnTo>
                      <a:pt x="75" y="253"/>
                    </a:lnTo>
                    <a:lnTo>
                      <a:pt x="75" y="248"/>
                    </a:lnTo>
                    <a:lnTo>
                      <a:pt x="76" y="245"/>
                    </a:lnTo>
                    <a:lnTo>
                      <a:pt x="81" y="238"/>
                    </a:lnTo>
                    <a:lnTo>
                      <a:pt x="85" y="238"/>
                    </a:lnTo>
                    <a:lnTo>
                      <a:pt x="88" y="238"/>
                    </a:lnTo>
                    <a:lnTo>
                      <a:pt x="95" y="245"/>
                    </a:lnTo>
                    <a:close/>
                    <a:moveTo>
                      <a:pt x="192" y="473"/>
                    </a:moveTo>
                    <a:lnTo>
                      <a:pt x="192" y="474"/>
                    </a:lnTo>
                    <a:lnTo>
                      <a:pt x="205" y="496"/>
                    </a:lnTo>
                    <a:lnTo>
                      <a:pt x="215" y="515"/>
                    </a:lnTo>
                    <a:lnTo>
                      <a:pt x="226" y="534"/>
                    </a:lnTo>
                    <a:lnTo>
                      <a:pt x="237" y="552"/>
                    </a:lnTo>
                    <a:lnTo>
                      <a:pt x="247" y="567"/>
                    </a:lnTo>
                    <a:lnTo>
                      <a:pt x="257" y="582"/>
                    </a:lnTo>
                    <a:lnTo>
                      <a:pt x="266" y="594"/>
                    </a:lnTo>
                    <a:lnTo>
                      <a:pt x="269" y="599"/>
                    </a:lnTo>
                    <a:lnTo>
                      <a:pt x="269" y="602"/>
                    </a:lnTo>
                    <a:lnTo>
                      <a:pt x="264" y="610"/>
                    </a:lnTo>
                    <a:lnTo>
                      <a:pt x="261" y="612"/>
                    </a:lnTo>
                    <a:lnTo>
                      <a:pt x="257" y="612"/>
                    </a:lnTo>
                    <a:lnTo>
                      <a:pt x="251" y="607"/>
                    </a:lnTo>
                    <a:lnTo>
                      <a:pt x="241" y="594"/>
                    </a:lnTo>
                    <a:lnTo>
                      <a:pt x="231" y="579"/>
                    </a:lnTo>
                    <a:lnTo>
                      <a:pt x="218" y="563"/>
                    </a:lnTo>
                    <a:lnTo>
                      <a:pt x="208" y="544"/>
                    </a:lnTo>
                    <a:lnTo>
                      <a:pt x="197" y="525"/>
                    </a:lnTo>
                    <a:lnTo>
                      <a:pt x="186" y="506"/>
                    </a:lnTo>
                    <a:lnTo>
                      <a:pt x="176" y="485"/>
                    </a:lnTo>
                    <a:lnTo>
                      <a:pt x="174" y="482"/>
                    </a:lnTo>
                    <a:lnTo>
                      <a:pt x="173" y="479"/>
                    </a:lnTo>
                    <a:lnTo>
                      <a:pt x="174" y="474"/>
                    </a:lnTo>
                    <a:lnTo>
                      <a:pt x="179" y="468"/>
                    </a:lnTo>
                    <a:lnTo>
                      <a:pt x="182" y="468"/>
                    </a:lnTo>
                    <a:lnTo>
                      <a:pt x="186" y="468"/>
                    </a:lnTo>
                    <a:lnTo>
                      <a:pt x="192"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760" name="未知"/>
              <p:cNvSpPr>
                <a:spLocks noEditPoints="1"/>
              </p:cNvSpPr>
              <p:nvPr/>
            </p:nvSpPr>
            <p:spPr bwMode="auto">
              <a:xfrm>
                <a:off x="1775754" y="2360625"/>
                <a:ext cx="194679" cy="162691"/>
              </a:xfrm>
              <a:custGeom>
                <a:avLst/>
                <a:gdLst>
                  <a:gd name="T0" fmla="*/ 2147483647 w 269"/>
                  <a:gd name="T1" fmla="*/ 2147483647 h 612"/>
                  <a:gd name="T2" fmla="*/ 2147483647 w 269"/>
                  <a:gd name="T3" fmla="*/ 2147483647 h 612"/>
                  <a:gd name="T4" fmla="*/ 2147483647 w 269"/>
                  <a:gd name="T5" fmla="*/ 2147483647 h 612"/>
                  <a:gd name="T6" fmla="*/ 2147483647 w 269"/>
                  <a:gd name="T7" fmla="*/ 2147483647 h 612"/>
                  <a:gd name="T8" fmla="*/ 2147483647 w 269"/>
                  <a:gd name="T9" fmla="*/ 2147483647 h 612"/>
                  <a:gd name="T10" fmla="*/ 2147483647 w 269"/>
                  <a:gd name="T11" fmla="*/ 2147483647 h 612"/>
                  <a:gd name="T12" fmla="*/ 0 w 269"/>
                  <a:gd name="T13" fmla="*/ 2147483647 h 612"/>
                  <a:gd name="T14" fmla="*/ 2147483647 w 269"/>
                  <a:gd name="T15" fmla="*/ 2147483647 h 612"/>
                  <a:gd name="T16" fmla="*/ 2147483647 w 269"/>
                  <a:gd name="T17" fmla="*/ 0 h 612"/>
                  <a:gd name="T18" fmla="*/ 2147483647 w 269"/>
                  <a:gd name="T19" fmla="*/ 2147483647 h 612"/>
                  <a:gd name="T20" fmla="*/ 2147483647 w 269"/>
                  <a:gd name="T21" fmla="*/ 2147483647 h 612"/>
                  <a:gd name="T22" fmla="*/ 2147483647 w 269"/>
                  <a:gd name="T23" fmla="*/ 2147483647 h 612"/>
                  <a:gd name="T24" fmla="*/ 2147483647 w 269"/>
                  <a:gd name="T25" fmla="*/ 2147483647 h 612"/>
                  <a:gd name="T26" fmla="*/ 2147483647 w 269"/>
                  <a:gd name="T27" fmla="*/ 2147483647 h 612"/>
                  <a:gd name="T28" fmla="*/ 2147483647 w 269"/>
                  <a:gd name="T29" fmla="*/ 2147483647 h 612"/>
                  <a:gd name="T30" fmla="*/ 2147483647 w 269"/>
                  <a:gd name="T31" fmla="*/ 2147483647 h 612"/>
                  <a:gd name="T32" fmla="*/ 2147483647 w 269"/>
                  <a:gd name="T33" fmla="*/ 2147483647 h 612"/>
                  <a:gd name="T34" fmla="*/ 2147483647 w 269"/>
                  <a:gd name="T35" fmla="*/ 2147483647 h 612"/>
                  <a:gd name="T36" fmla="*/ 2147483647 w 269"/>
                  <a:gd name="T37" fmla="*/ 2147483647 h 612"/>
                  <a:gd name="T38" fmla="*/ 2147483647 w 269"/>
                  <a:gd name="T39" fmla="*/ 2147483647 h 612"/>
                  <a:gd name="T40" fmla="*/ 2147483647 w 269"/>
                  <a:gd name="T41" fmla="*/ 2147483647 h 612"/>
                  <a:gd name="T42" fmla="*/ 2147483647 w 269"/>
                  <a:gd name="T43" fmla="*/ 2147483647 h 612"/>
                  <a:gd name="T44" fmla="*/ 2147483647 w 269"/>
                  <a:gd name="T45" fmla="*/ 2147483647 h 612"/>
                  <a:gd name="T46" fmla="*/ 2147483647 w 269"/>
                  <a:gd name="T47" fmla="*/ 2147483647 h 612"/>
                  <a:gd name="T48" fmla="*/ 2147483647 w 269"/>
                  <a:gd name="T49" fmla="*/ 2147483647 h 612"/>
                  <a:gd name="T50" fmla="*/ 2147483647 w 269"/>
                  <a:gd name="T51" fmla="*/ 2147483647 h 612"/>
                  <a:gd name="T52" fmla="*/ 2147483647 w 269"/>
                  <a:gd name="T53" fmla="*/ 2147483647 h 612"/>
                  <a:gd name="T54" fmla="*/ 2147483647 w 269"/>
                  <a:gd name="T55" fmla="*/ 2147483647 h 612"/>
                  <a:gd name="T56" fmla="*/ 2147483647 w 269"/>
                  <a:gd name="T57" fmla="*/ 2147483647 h 612"/>
                  <a:gd name="T58" fmla="*/ 2147483647 w 269"/>
                  <a:gd name="T59" fmla="*/ 2147483647 h 612"/>
                  <a:gd name="T60" fmla="*/ 2147483647 w 269"/>
                  <a:gd name="T61" fmla="*/ 2147483647 h 612"/>
                  <a:gd name="T62" fmla="*/ 2147483647 w 269"/>
                  <a:gd name="T63" fmla="*/ 2147483647 h 612"/>
                  <a:gd name="T64" fmla="*/ 2147483647 w 269"/>
                  <a:gd name="T65" fmla="*/ 2147483647 h 612"/>
                  <a:gd name="T66" fmla="*/ 2147483647 w 269"/>
                  <a:gd name="T67" fmla="*/ 2147483647 h 612"/>
                  <a:gd name="T68" fmla="*/ 2147483647 w 269"/>
                  <a:gd name="T69" fmla="*/ 2147483647 h 612"/>
                  <a:gd name="T70" fmla="*/ 2147483647 w 269"/>
                  <a:gd name="T71" fmla="*/ 2147483647 h 612"/>
                  <a:gd name="T72" fmla="*/ 2147483647 w 269"/>
                  <a:gd name="T73" fmla="*/ 2147483647 h 612"/>
                  <a:gd name="T74" fmla="*/ 2147483647 w 269"/>
                  <a:gd name="T75" fmla="*/ 2147483647 h 612"/>
                  <a:gd name="T76" fmla="*/ 2147483647 w 269"/>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69"/>
                  <a:gd name="T118" fmla="*/ 0 h 612"/>
                  <a:gd name="T119" fmla="*/ 269 w 269"/>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69" h="612">
                    <a:moveTo>
                      <a:pt x="20" y="8"/>
                    </a:moveTo>
                    <a:lnTo>
                      <a:pt x="38" y="71"/>
                    </a:lnTo>
                    <a:lnTo>
                      <a:pt x="57" y="133"/>
                    </a:lnTo>
                    <a:lnTo>
                      <a:pt x="61" y="147"/>
                    </a:lnTo>
                    <a:lnTo>
                      <a:pt x="61" y="152"/>
                    </a:lnTo>
                    <a:lnTo>
                      <a:pt x="61" y="155"/>
                    </a:lnTo>
                    <a:lnTo>
                      <a:pt x="55" y="160"/>
                    </a:lnTo>
                    <a:lnTo>
                      <a:pt x="51" y="162"/>
                    </a:lnTo>
                    <a:lnTo>
                      <a:pt x="47" y="160"/>
                    </a:lnTo>
                    <a:lnTo>
                      <a:pt x="43" y="154"/>
                    </a:lnTo>
                    <a:lnTo>
                      <a:pt x="37" y="140"/>
                    </a:lnTo>
                    <a:lnTo>
                      <a:pt x="18" y="78"/>
                    </a:lnTo>
                    <a:lnTo>
                      <a:pt x="0" y="15"/>
                    </a:lnTo>
                    <a:lnTo>
                      <a:pt x="0" y="10"/>
                    </a:lnTo>
                    <a:lnTo>
                      <a:pt x="2" y="7"/>
                    </a:lnTo>
                    <a:lnTo>
                      <a:pt x="5" y="3"/>
                    </a:lnTo>
                    <a:lnTo>
                      <a:pt x="8" y="0"/>
                    </a:lnTo>
                    <a:lnTo>
                      <a:pt x="12" y="0"/>
                    </a:lnTo>
                    <a:lnTo>
                      <a:pt x="15" y="2"/>
                    </a:lnTo>
                    <a:lnTo>
                      <a:pt x="18" y="5"/>
                    </a:lnTo>
                    <a:lnTo>
                      <a:pt x="20" y="8"/>
                    </a:lnTo>
                    <a:close/>
                    <a:moveTo>
                      <a:pt x="95" y="245"/>
                    </a:moveTo>
                    <a:lnTo>
                      <a:pt x="96" y="252"/>
                    </a:lnTo>
                    <a:lnTo>
                      <a:pt x="107" y="279"/>
                    </a:lnTo>
                    <a:lnTo>
                      <a:pt x="118" y="307"/>
                    </a:lnTo>
                    <a:lnTo>
                      <a:pt x="129" y="332"/>
                    </a:lnTo>
                    <a:lnTo>
                      <a:pt x="139" y="359"/>
                    </a:lnTo>
                    <a:lnTo>
                      <a:pt x="148" y="380"/>
                    </a:lnTo>
                    <a:lnTo>
                      <a:pt x="150" y="385"/>
                    </a:lnTo>
                    <a:lnTo>
                      <a:pt x="148" y="388"/>
                    </a:lnTo>
                    <a:lnTo>
                      <a:pt x="144" y="394"/>
                    </a:lnTo>
                    <a:lnTo>
                      <a:pt x="139" y="396"/>
                    </a:lnTo>
                    <a:lnTo>
                      <a:pt x="136" y="394"/>
                    </a:lnTo>
                    <a:lnTo>
                      <a:pt x="130" y="389"/>
                    </a:lnTo>
                    <a:lnTo>
                      <a:pt x="121" y="367"/>
                    </a:lnTo>
                    <a:lnTo>
                      <a:pt x="110" y="340"/>
                    </a:lnTo>
                    <a:lnTo>
                      <a:pt x="100" y="313"/>
                    </a:lnTo>
                    <a:lnTo>
                      <a:pt x="89" y="287"/>
                    </a:lnTo>
                    <a:lnTo>
                      <a:pt x="78" y="258"/>
                    </a:lnTo>
                    <a:lnTo>
                      <a:pt x="77" y="253"/>
                    </a:lnTo>
                    <a:lnTo>
                      <a:pt x="75" y="249"/>
                    </a:lnTo>
                    <a:lnTo>
                      <a:pt x="77" y="245"/>
                    </a:lnTo>
                    <a:lnTo>
                      <a:pt x="81" y="239"/>
                    </a:lnTo>
                    <a:lnTo>
                      <a:pt x="86" y="239"/>
                    </a:lnTo>
                    <a:lnTo>
                      <a:pt x="90" y="241"/>
                    </a:lnTo>
                    <a:lnTo>
                      <a:pt x="95" y="245"/>
                    </a:lnTo>
                    <a:close/>
                    <a:moveTo>
                      <a:pt x="193" y="473"/>
                    </a:moveTo>
                    <a:lnTo>
                      <a:pt x="194" y="476"/>
                    </a:lnTo>
                    <a:lnTo>
                      <a:pt x="205" y="497"/>
                    </a:lnTo>
                    <a:lnTo>
                      <a:pt x="216" y="516"/>
                    </a:lnTo>
                    <a:lnTo>
                      <a:pt x="226" y="535"/>
                    </a:lnTo>
                    <a:lnTo>
                      <a:pt x="237" y="552"/>
                    </a:lnTo>
                    <a:lnTo>
                      <a:pt x="248" y="568"/>
                    </a:lnTo>
                    <a:lnTo>
                      <a:pt x="257" y="582"/>
                    </a:lnTo>
                    <a:lnTo>
                      <a:pt x="268" y="597"/>
                    </a:lnTo>
                    <a:lnTo>
                      <a:pt x="269" y="600"/>
                    </a:lnTo>
                    <a:lnTo>
                      <a:pt x="269" y="603"/>
                    </a:lnTo>
                    <a:lnTo>
                      <a:pt x="265" y="611"/>
                    </a:lnTo>
                    <a:lnTo>
                      <a:pt x="262" y="612"/>
                    </a:lnTo>
                    <a:lnTo>
                      <a:pt x="257" y="612"/>
                    </a:lnTo>
                    <a:lnTo>
                      <a:pt x="251" y="609"/>
                    </a:lnTo>
                    <a:lnTo>
                      <a:pt x="242" y="595"/>
                    </a:lnTo>
                    <a:lnTo>
                      <a:pt x="231" y="579"/>
                    </a:lnTo>
                    <a:lnTo>
                      <a:pt x="220" y="563"/>
                    </a:lnTo>
                    <a:lnTo>
                      <a:pt x="210" y="546"/>
                    </a:lnTo>
                    <a:lnTo>
                      <a:pt x="197" y="527"/>
                    </a:lnTo>
                    <a:lnTo>
                      <a:pt x="187" y="506"/>
                    </a:lnTo>
                    <a:lnTo>
                      <a:pt x="176" y="486"/>
                    </a:lnTo>
                    <a:lnTo>
                      <a:pt x="174" y="483"/>
                    </a:lnTo>
                    <a:lnTo>
                      <a:pt x="173" y="480"/>
                    </a:lnTo>
                    <a:lnTo>
                      <a:pt x="174" y="475"/>
                    </a:lnTo>
                    <a:lnTo>
                      <a:pt x="179" y="470"/>
                    </a:lnTo>
                    <a:lnTo>
                      <a:pt x="184" y="468"/>
                    </a:lnTo>
                    <a:lnTo>
                      <a:pt x="187" y="468"/>
                    </a:lnTo>
                    <a:lnTo>
                      <a:pt x="193"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761" name="未知"/>
              <p:cNvSpPr>
                <a:spLocks noEditPoints="1"/>
              </p:cNvSpPr>
              <p:nvPr/>
            </p:nvSpPr>
            <p:spPr bwMode="auto">
              <a:xfrm>
                <a:off x="2565132" y="2310665"/>
                <a:ext cx="194679" cy="212650"/>
              </a:xfrm>
              <a:custGeom>
                <a:avLst/>
                <a:gdLst>
                  <a:gd name="T0" fmla="*/ 2147483647 w 270"/>
                  <a:gd name="T1" fmla="*/ 2147483647 h 612"/>
                  <a:gd name="T2" fmla="*/ 2147483647 w 270"/>
                  <a:gd name="T3" fmla="*/ 2147483647 h 612"/>
                  <a:gd name="T4" fmla="*/ 2147483647 w 270"/>
                  <a:gd name="T5" fmla="*/ 2147483647 h 612"/>
                  <a:gd name="T6" fmla="*/ 2147483647 w 270"/>
                  <a:gd name="T7" fmla="*/ 2147483647 h 612"/>
                  <a:gd name="T8" fmla="*/ 2147483647 w 270"/>
                  <a:gd name="T9" fmla="*/ 2147483647 h 612"/>
                  <a:gd name="T10" fmla="*/ 2147483647 w 270"/>
                  <a:gd name="T11" fmla="*/ 2147483647 h 612"/>
                  <a:gd name="T12" fmla="*/ 0 w 270"/>
                  <a:gd name="T13" fmla="*/ 2147483647 h 612"/>
                  <a:gd name="T14" fmla="*/ 2147483647 w 270"/>
                  <a:gd name="T15" fmla="*/ 2147483647 h 612"/>
                  <a:gd name="T16" fmla="*/ 2147483647 w 270"/>
                  <a:gd name="T17" fmla="*/ 0 h 612"/>
                  <a:gd name="T18" fmla="*/ 2147483647 w 270"/>
                  <a:gd name="T19" fmla="*/ 2147483647 h 612"/>
                  <a:gd name="T20" fmla="*/ 2147483647 w 270"/>
                  <a:gd name="T21" fmla="*/ 2147483647 h 612"/>
                  <a:gd name="T22" fmla="*/ 2147483647 w 270"/>
                  <a:gd name="T23" fmla="*/ 2147483647 h 612"/>
                  <a:gd name="T24" fmla="*/ 2147483647 w 270"/>
                  <a:gd name="T25" fmla="*/ 2147483647 h 612"/>
                  <a:gd name="T26" fmla="*/ 2147483647 w 270"/>
                  <a:gd name="T27" fmla="*/ 2147483647 h 612"/>
                  <a:gd name="T28" fmla="*/ 2147483647 w 270"/>
                  <a:gd name="T29" fmla="*/ 2147483647 h 612"/>
                  <a:gd name="T30" fmla="*/ 2147483647 w 270"/>
                  <a:gd name="T31" fmla="*/ 2147483647 h 612"/>
                  <a:gd name="T32" fmla="*/ 2147483647 w 270"/>
                  <a:gd name="T33" fmla="*/ 2147483647 h 612"/>
                  <a:gd name="T34" fmla="*/ 2147483647 w 270"/>
                  <a:gd name="T35" fmla="*/ 2147483647 h 612"/>
                  <a:gd name="T36" fmla="*/ 2147483647 w 270"/>
                  <a:gd name="T37" fmla="*/ 2147483647 h 612"/>
                  <a:gd name="T38" fmla="*/ 2147483647 w 270"/>
                  <a:gd name="T39" fmla="*/ 2147483647 h 612"/>
                  <a:gd name="T40" fmla="*/ 2147483647 w 270"/>
                  <a:gd name="T41" fmla="*/ 2147483647 h 612"/>
                  <a:gd name="T42" fmla="*/ 2147483647 w 270"/>
                  <a:gd name="T43" fmla="*/ 2147483647 h 612"/>
                  <a:gd name="T44" fmla="*/ 2147483647 w 270"/>
                  <a:gd name="T45" fmla="*/ 2147483647 h 612"/>
                  <a:gd name="T46" fmla="*/ 2147483647 w 270"/>
                  <a:gd name="T47" fmla="*/ 2147483647 h 612"/>
                  <a:gd name="T48" fmla="*/ 2147483647 w 270"/>
                  <a:gd name="T49" fmla="*/ 2147483647 h 612"/>
                  <a:gd name="T50" fmla="*/ 2147483647 w 270"/>
                  <a:gd name="T51" fmla="*/ 2147483647 h 612"/>
                  <a:gd name="T52" fmla="*/ 2147483647 w 270"/>
                  <a:gd name="T53" fmla="*/ 2147483647 h 612"/>
                  <a:gd name="T54" fmla="*/ 2147483647 w 270"/>
                  <a:gd name="T55" fmla="*/ 2147483647 h 612"/>
                  <a:gd name="T56" fmla="*/ 2147483647 w 270"/>
                  <a:gd name="T57" fmla="*/ 2147483647 h 612"/>
                  <a:gd name="T58" fmla="*/ 2147483647 w 270"/>
                  <a:gd name="T59" fmla="*/ 2147483647 h 612"/>
                  <a:gd name="T60" fmla="*/ 2147483647 w 270"/>
                  <a:gd name="T61" fmla="*/ 2147483647 h 612"/>
                  <a:gd name="T62" fmla="*/ 2147483647 w 270"/>
                  <a:gd name="T63" fmla="*/ 2147483647 h 612"/>
                  <a:gd name="T64" fmla="*/ 2147483647 w 270"/>
                  <a:gd name="T65" fmla="*/ 2147483647 h 612"/>
                  <a:gd name="T66" fmla="*/ 2147483647 w 270"/>
                  <a:gd name="T67" fmla="*/ 2147483647 h 612"/>
                  <a:gd name="T68" fmla="*/ 2147483647 w 270"/>
                  <a:gd name="T69" fmla="*/ 2147483647 h 612"/>
                  <a:gd name="T70" fmla="*/ 2147483647 w 270"/>
                  <a:gd name="T71" fmla="*/ 2147483647 h 612"/>
                  <a:gd name="T72" fmla="*/ 2147483647 w 270"/>
                  <a:gd name="T73" fmla="*/ 2147483647 h 612"/>
                  <a:gd name="T74" fmla="*/ 2147483647 w 270"/>
                  <a:gd name="T75" fmla="*/ 2147483647 h 612"/>
                  <a:gd name="T76" fmla="*/ 2147483647 w 270"/>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70"/>
                  <a:gd name="T118" fmla="*/ 0 h 612"/>
                  <a:gd name="T119" fmla="*/ 270 w 270"/>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70" h="612">
                    <a:moveTo>
                      <a:pt x="20" y="8"/>
                    </a:moveTo>
                    <a:lnTo>
                      <a:pt x="39" y="71"/>
                    </a:lnTo>
                    <a:lnTo>
                      <a:pt x="57" y="133"/>
                    </a:lnTo>
                    <a:lnTo>
                      <a:pt x="61" y="147"/>
                    </a:lnTo>
                    <a:lnTo>
                      <a:pt x="61" y="152"/>
                    </a:lnTo>
                    <a:lnTo>
                      <a:pt x="61" y="155"/>
                    </a:lnTo>
                    <a:lnTo>
                      <a:pt x="55" y="160"/>
                    </a:lnTo>
                    <a:lnTo>
                      <a:pt x="51" y="162"/>
                    </a:lnTo>
                    <a:lnTo>
                      <a:pt x="48" y="160"/>
                    </a:lnTo>
                    <a:lnTo>
                      <a:pt x="42" y="154"/>
                    </a:lnTo>
                    <a:lnTo>
                      <a:pt x="37" y="140"/>
                    </a:lnTo>
                    <a:lnTo>
                      <a:pt x="19" y="78"/>
                    </a:lnTo>
                    <a:lnTo>
                      <a:pt x="0" y="15"/>
                    </a:lnTo>
                    <a:lnTo>
                      <a:pt x="0" y="10"/>
                    </a:lnTo>
                    <a:lnTo>
                      <a:pt x="2" y="7"/>
                    </a:lnTo>
                    <a:lnTo>
                      <a:pt x="5" y="3"/>
                    </a:lnTo>
                    <a:lnTo>
                      <a:pt x="8" y="0"/>
                    </a:lnTo>
                    <a:lnTo>
                      <a:pt x="13" y="0"/>
                    </a:lnTo>
                    <a:lnTo>
                      <a:pt x="16" y="2"/>
                    </a:lnTo>
                    <a:lnTo>
                      <a:pt x="19" y="5"/>
                    </a:lnTo>
                    <a:lnTo>
                      <a:pt x="20" y="8"/>
                    </a:lnTo>
                    <a:close/>
                    <a:moveTo>
                      <a:pt x="95" y="245"/>
                    </a:moveTo>
                    <a:lnTo>
                      <a:pt x="97" y="252"/>
                    </a:lnTo>
                    <a:lnTo>
                      <a:pt x="107" y="279"/>
                    </a:lnTo>
                    <a:lnTo>
                      <a:pt x="118" y="307"/>
                    </a:lnTo>
                    <a:lnTo>
                      <a:pt x="129" y="332"/>
                    </a:lnTo>
                    <a:lnTo>
                      <a:pt x="139" y="359"/>
                    </a:lnTo>
                    <a:lnTo>
                      <a:pt x="149" y="380"/>
                    </a:lnTo>
                    <a:lnTo>
                      <a:pt x="150" y="385"/>
                    </a:lnTo>
                    <a:lnTo>
                      <a:pt x="149" y="388"/>
                    </a:lnTo>
                    <a:lnTo>
                      <a:pt x="144" y="394"/>
                    </a:lnTo>
                    <a:lnTo>
                      <a:pt x="139" y="396"/>
                    </a:lnTo>
                    <a:lnTo>
                      <a:pt x="136" y="394"/>
                    </a:lnTo>
                    <a:lnTo>
                      <a:pt x="130" y="389"/>
                    </a:lnTo>
                    <a:lnTo>
                      <a:pt x="121" y="367"/>
                    </a:lnTo>
                    <a:lnTo>
                      <a:pt x="110" y="340"/>
                    </a:lnTo>
                    <a:lnTo>
                      <a:pt x="100" y="313"/>
                    </a:lnTo>
                    <a:lnTo>
                      <a:pt x="89" y="287"/>
                    </a:lnTo>
                    <a:lnTo>
                      <a:pt x="78" y="258"/>
                    </a:lnTo>
                    <a:lnTo>
                      <a:pt x="77" y="253"/>
                    </a:lnTo>
                    <a:lnTo>
                      <a:pt x="75" y="249"/>
                    </a:lnTo>
                    <a:lnTo>
                      <a:pt x="77" y="245"/>
                    </a:lnTo>
                    <a:lnTo>
                      <a:pt x="81" y="239"/>
                    </a:lnTo>
                    <a:lnTo>
                      <a:pt x="86" y="239"/>
                    </a:lnTo>
                    <a:lnTo>
                      <a:pt x="89" y="241"/>
                    </a:lnTo>
                    <a:lnTo>
                      <a:pt x="95" y="245"/>
                    </a:lnTo>
                    <a:close/>
                    <a:moveTo>
                      <a:pt x="193" y="473"/>
                    </a:moveTo>
                    <a:lnTo>
                      <a:pt x="195" y="476"/>
                    </a:lnTo>
                    <a:lnTo>
                      <a:pt x="205" y="497"/>
                    </a:lnTo>
                    <a:lnTo>
                      <a:pt x="216" y="516"/>
                    </a:lnTo>
                    <a:lnTo>
                      <a:pt x="227" y="535"/>
                    </a:lnTo>
                    <a:lnTo>
                      <a:pt x="237" y="552"/>
                    </a:lnTo>
                    <a:lnTo>
                      <a:pt x="248" y="568"/>
                    </a:lnTo>
                    <a:lnTo>
                      <a:pt x="257" y="582"/>
                    </a:lnTo>
                    <a:lnTo>
                      <a:pt x="268" y="597"/>
                    </a:lnTo>
                    <a:lnTo>
                      <a:pt x="270" y="600"/>
                    </a:lnTo>
                    <a:lnTo>
                      <a:pt x="270" y="603"/>
                    </a:lnTo>
                    <a:lnTo>
                      <a:pt x="265" y="611"/>
                    </a:lnTo>
                    <a:lnTo>
                      <a:pt x="262" y="612"/>
                    </a:lnTo>
                    <a:lnTo>
                      <a:pt x="257" y="612"/>
                    </a:lnTo>
                    <a:lnTo>
                      <a:pt x="251" y="609"/>
                    </a:lnTo>
                    <a:lnTo>
                      <a:pt x="242" y="595"/>
                    </a:lnTo>
                    <a:lnTo>
                      <a:pt x="231" y="579"/>
                    </a:lnTo>
                    <a:lnTo>
                      <a:pt x="221" y="563"/>
                    </a:lnTo>
                    <a:lnTo>
                      <a:pt x="208" y="546"/>
                    </a:lnTo>
                    <a:lnTo>
                      <a:pt x="198" y="527"/>
                    </a:lnTo>
                    <a:lnTo>
                      <a:pt x="187" y="506"/>
                    </a:lnTo>
                    <a:lnTo>
                      <a:pt x="176" y="486"/>
                    </a:lnTo>
                    <a:lnTo>
                      <a:pt x="175" y="483"/>
                    </a:lnTo>
                    <a:lnTo>
                      <a:pt x="173" y="480"/>
                    </a:lnTo>
                    <a:lnTo>
                      <a:pt x="175" y="475"/>
                    </a:lnTo>
                    <a:lnTo>
                      <a:pt x="179" y="470"/>
                    </a:lnTo>
                    <a:lnTo>
                      <a:pt x="182" y="468"/>
                    </a:lnTo>
                    <a:lnTo>
                      <a:pt x="187" y="468"/>
                    </a:lnTo>
                    <a:lnTo>
                      <a:pt x="193"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762" name="未知"/>
              <p:cNvSpPr/>
              <p:nvPr/>
            </p:nvSpPr>
            <p:spPr bwMode="auto">
              <a:xfrm>
                <a:off x="2018435" y="2525878"/>
                <a:ext cx="753891" cy="110154"/>
              </a:xfrm>
              <a:custGeom>
                <a:avLst/>
                <a:gdLst>
                  <a:gd name="T0" fmla="*/ 0 w 1995"/>
                  <a:gd name="T1" fmla="*/ 0 h 1248"/>
                  <a:gd name="T2" fmla="*/ 2147483647 w 1995"/>
                  <a:gd name="T3" fmla="*/ 2147483647 h 1248"/>
                  <a:gd name="T4" fmla="*/ 2147483647 w 1995"/>
                  <a:gd name="T5" fmla="*/ 2147483647 h 1248"/>
                  <a:gd name="T6" fmla="*/ 0 60000 65536"/>
                  <a:gd name="T7" fmla="*/ 0 60000 65536"/>
                  <a:gd name="T8" fmla="*/ 0 60000 65536"/>
                  <a:gd name="T9" fmla="*/ 0 w 1995"/>
                  <a:gd name="T10" fmla="*/ 0 h 1248"/>
                  <a:gd name="T11" fmla="*/ 1995 w 1995"/>
                  <a:gd name="T12" fmla="*/ 1248 h 1248"/>
                </a:gdLst>
                <a:ahLst/>
                <a:cxnLst>
                  <a:cxn ang="T6">
                    <a:pos x="T0" y="T1"/>
                  </a:cxn>
                  <a:cxn ang="T7">
                    <a:pos x="T2" y="T3"/>
                  </a:cxn>
                  <a:cxn ang="T8">
                    <a:pos x="T4" y="T5"/>
                  </a:cxn>
                </a:cxnLst>
                <a:rect l="T9" t="T10" r="T11" b="T12"/>
                <a:pathLst>
                  <a:path w="1995" h="1248">
                    <a:moveTo>
                      <a:pt x="0" y="0"/>
                    </a:moveTo>
                    <a:cubicBezTo>
                      <a:pt x="254" y="208"/>
                      <a:pt x="508" y="416"/>
                      <a:pt x="840" y="624"/>
                    </a:cubicBezTo>
                    <a:cubicBezTo>
                      <a:pt x="1172" y="832"/>
                      <a:pt x="1583" y="1040"/>
                      <a:pt x="1995" y="124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763" name="未知"/>
              <p:cNvSpPr/>
              <p:nvPr/>
            </p:nvSpPr>
            <p:spPr bwMode="auto">
              <a:xfrm>
                <a:off x="2399790" y="2480071"/>
                <a:ext cx="623868" cy="147316"/>
              </a:xfrm>
              <a:custGeom>
                <a:avLst/>
                <a:gdLst>
                  <a:gd name="T0" fmla="*/ 0 w 4725"/>
                  <a:gd name="T1" fmla="*/ 0 h 2028"/>
                  <a:gd name="T2" fmla="*/ 2147483647 w 4725"/>
                  <a:gd name="T3" fmla="*/ 2147483647 h 2028"/>
                  <a:gd name="T4" fmla="*/ 2147483647 w 4725"/>
                  <a:gd name="T5" fmla="*/ 2147483647 h 2028"/>
                  <a:gd name="T6" fmla="*/ 2147483647 w 4725"/>
                  <a:gd name="T7" fmla="*/ 2147483647 h 2028"/>
                  <a:gd name="T8" fmla="*/ 2147483647 w 4725"/>
                  <a:gd name="T9" fmla="*/ 2147483647 h 2028"/>
                  <a:gd name="T10" fmla="*/ 0 60000 65536"/>
                  <a:gd name="T11" fmla="*/ 0 60000 65536"/>
                  <a:gd name="T12" fmla="*/ 0 60000 65536"/>
                  <a:gd name="T13" fmla="*/ 0 60000 65536"/>
                  <a:gd name="T14" fmla="*/ 0 60000 65536"/>
                  <a:gd name="T15" fmla="*/ 0 w 4725"/>
                  <a:gd name="T16" fmla="*/ 0 h 2028"/>
                  <a:gd name="T17" fmla="*/ 4725 w 4725"/>
                  <a:gd name="T18" fmla="*/ 2028 h 2028"/>
                </a:gdLst>
                <a:ahLst/>
                <a:cxnLst>
                  <a:cxn ang="T10">
                    <a:pos x="T0" y="T1"/>
                  </a:cxn>
                  <a:cxn ang="T11">
                    <a:pos x="T2" y="T3"/>
                  </a:cxn>
                  <a:cxn ang="T12">
                    <a:pos x="T4" y="T5"/>
                  </a:cxn>
                  <a:cxn ang="T13">
                    <a:pos x="T6" y="T7"/>
                  </a:cxn>
                  <a:cxn ang="T14">
                    <a:pos x="T8" y="T9"/>
                  </a:cxn>
                </a:cxnLst>
                <a:rect l="T15" t="T16" r="T17" b="T18"/>
                <a:pathLst>
                  <a:path w="4725" h="2028">
                    <a:moveTo>
                      <a:pt x="0" y="0"/>
                    </a:moveTo>
                    <a:cubicBezTo>
                      <a:pt x="358" y="299"/>
                      <a:pt x="717" y="598"/>
                      <a:pt x="1050" y="780"/>
                    </a:cubicBezTo>
                    <a:cubicBezTo>
                      <a:pt x="1383" y="962"/>
                      <a:pt x="1627" y="910"/>
                      <a:pt x="1995" y="1092"/>
                    </a:cubicBezTo>
                    <a:cubicBezTo>
                      <a:pt x="2363" y="1274"/>
                      <a:pt x="2800" y="1716"/>
                      <a:pt x="3255" y="1872"/>
                    </a:cubicBezTo>
                    <a:cubicBezTo>
                      <a:pt x="3710" y="2028"/>
                      <a:pt x="4480" y="2002"/>
                      <a:pt x="4725" y="202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764" name="未知"/>
              <p:cNvSpPr/>
              <p:nvPr/>
            </p:nvSpPr>
            <p:spPr bwMode="auto">
              <a:xfrm>
                <a:off x="2787185" y="2467496"/>
                <a:ext cx="236474" cy="45719"/>
              </a:xfrm>
              <a:custGeom>
                <a:avLst/>
                <a:gdLst>
                  <a:gd name="T0" fmla="*/ 0 w 1995"/>
                  <a:gd name="T1" fmla="*/ 0 h 1248"/>
                  <a:gd name="T2" fmla="*/ 2147483647 w 1995"/>
                  <a:gd name="T3" fmla="*/ 2147483647 h 1248"/>
                  <a:gd name="T4" fmla="*/ 2147483647 w 1995"/>
                  <a:gd name="T5" fmla="*/ 2147483647 h 1248"/>
                  <a:gd name="T6" fmla="*/ 0 60000 65536"/>
                  <a:gd name="T7" fmla="*/ 0 60000 65536"/>
                  <a:gd name="T8" fmla="*/ 0 60000 65536"/>
                  <a:gd name="T9" fmla="*/ 0 w 1995"/>
                  <a:gd name="T10" fmla="*/ 0 h 1248"/>
                  <a:gd name="T11" fmla="*/ 1995 w 1995"/>
                  <a:gd name="T12" fmla="*/ 1248 h 1248"/>
                </a:gdLst>
                <a:ahLst/>
                <a:cxnLst>
                  <a:cxn ang="T6">
                    <a:pos x="T0" y="T1"/>
                  </a:cxn>
                  <a:cxn ang="T7">
                    <a:pos x="T2" y="T3"/>
                  </a:cxn>
                  <a:cxn ang="T8">
                    <a:pos x="T4" y="T5"/>
                  </a:cxn>
                </a:cxnLst>
                <a:rect l="T9" t="T10" r="T11" b="T12"/>
                <a:pathLst>
                  <a:path w="1995" h="1248">
                    <a:moveTo>
                      <a:pt x="0" y="0"/>
                    </a:moveTo>
                    <a:cubicBezTo>
                      <a:pt x="254" y="208"/>
                      <a:pt x="508" y="416"/>
                      <a:pt x="840" y="624"/>
                    </a:cubicBezTo>
                    <a:cubicBezTo>
                      <a:pt x="1172" y="832"/>
                      <a:pt x="1803" y="1144"/>
                      <a:pt x="1995" y="124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765" name="未知"/>
              <p:cNvSpPr/>
              <p:nvPr/>
            </p:nvSpPr>
            <p:spPr bwMode="auto">
              <a:xfrm>
                <a:off x="2322453" y="2416989"/>
                <a:ext cx="703872" cy="172939"/>
              </a:xfrm>
              <a:custGeom>
                <a:avLst/>
                <a:gdLst>
                  <a:gd name="T0" fmla="*/ 0 w 4848"/>
                  <a:gd name="T1" fmla="*/ 0 h 1924"/>
                  <a:gd name="T2" fmla="*/ 2147483647 w 4848"/>
                  <a:gd name="T3" fmla="*/ 2147483647 h 1924"/>
                  <a:gd name="T4" fmla="*/ 2147483647 w 4848"/>
                  <a:gd name="T5" fmla="*/ 2147483647 h 1924"/>
                  <a:gd name="T6" fmla="*/ 2147483647 w 4848"/>
                  <a:gd name="T7" fmla="*/ 2147483647 h 1924"/>
                  <a:gd name="T8" fmla="*/ 2147483647 w 4848"/>
                  <a:gd name="T9" fmla="*/ 2147483647 h 1924"/>
                  <a:gd name="T10" fmla="*/ 0 60000 65536"/>
                  <a:gd name="T11" fmla="*/ 0 60000 65536"/>
                  <a:gd name="T12" fmla="*/ 0 60000 65536"/>
                  <a:gd name="T13" fmla="*/ 0 60000 65536"/>
                  <a:gd name="T14" fmla="*/ 0 60000 65536"/>
                  <a:gd name="T15" fmla="*/ 0 w 4848"/>
                  <a:gd name="T16" fmla="*/ 0 h 1924"/>
                  <a:gd name="T17" fmla="*/ 4848 w 4848"/>
                  <a:gd name="T18" fmla="*/ 1924 h 1924"/>
                </a:gdLst>
                <a:ahLst/>
                <a:cxnLst>
                  <a:cxn ang="T10">
                    <a:pos x="T0" y="T1"/>
                  </a:cxn>
                  <a:cxn ang="T11">
                    <a:pos x="T2" y="T3"/>
                  </a:cxn>
                  <a:cxn ang="T12">
                    <a:pos x="T4" y="T5"/>
                  </a:cxn>
                  <a:cxn ang="T13">
                    <a:pos x="T6" y="T7"/>
                  </a:cxn>
                  <a:cxn ang="T14">
                    <a:pos x="T8" y="T9"/>
                  </a:cxn>
                </a:cxnLst>
                <a:rect l="T15" t="T16" r="T17" b="T18"/>
                <a:pathLst>
                  <a:path w="4848" h="1924">
                    <a:moveTo>
                      <a:pt x="0" y="0"/>
                    </a:moveTo>
                    <a:cubicBezTo>
                      <a:pt x="612" y="260"/>
                      <a:pt x="1225" y="520"/>
                      <a:pt x="1785" y="780"/>
                    </a:cubicBezTo>
                    <a:cubicBezTo>
                      <a:pt x="2345" y="1040"/>
                      <a:pt x="2887" y="1378"/>
                      <a:pt x="3360" y="1560"/>
                    </a:cubicBezTo>
                    <a:cubicBezTo>
                      <a:pt x="3833" y="1742"/>
                      <a:pt x="4392" y="1820"/>
                      <a:pt x="4620" y="1872"/>
                    </a:cubicBezTo>
                    <a:cubicBezTo>
                      <a:pt x="4848" y="1924"/>
                      <a:pt x="4786" y="1898"/>
                      <a:pt x="4725" y="1872"/>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766" name="未知"/>
              <p:cNvSpPr/>
              <p:nvPr/>
            </p:nvSpPr>
            <p:spPr bwMode="auto">
              <a:xfrm>
                <a:off x="2626470" y="2363187"/>
                <a:ext cx="397188" cy="80702"/>
              </a:xfrm>
              <a:custGeom>
                <a:avLst/>
                <a:gdLst>
                  <a:gd name="T0" fmla="*/ 0 w 4725"/>
                  <a:gd name="T1" fmla="*/ 0 h 1872"/>
                  <a:gd name="T2" fmla="*/ 2147483647 w 4725"/>
                  <a:gd name="T3" fmla="*/ 2147483647 h 1872"/>
                  <a:gd name="T4" fmla="*/ 2147483647 w 4725"/>
                  <a:gd name="T5" fmla="*/ 2147483647 h 1872"/>
                  <a:gd name="T6" fmla="*/ 0 60000 65536"/>
                  <a:gd name="T7" fmla="*/ 0 60000 65536"/>
                  <a:gd name="T8" fmla="*/ 0 60000 65536"/>
                  <a:gd name="T9" fmla="*/ 0 w 4725"/>
                  <a:gd name="T10" fmla="*/ 0 h 1872"/>
                  <a:gd name="T11" fmla="*/ 4725 w 4725"/>
                  <a:gd name="T12" fmla="*/ 1872 h 1872"/>
                </a:gdLst>
                <a:ahLst/>
                <a:cxnLst>
                  <a:cxn ang="T6">
                    <a:pos x="T0" y="T1"/>
                  </a:cxn>
                  <a:cxn ang="T7">
                    <a:pos x="T2" y="T3"/>
                  </a:cxn>
                  <a:cxn ang="T8">
                    <a:pos x="T4" y="T5"/>
                  </a:cxn>
                </a:cxnLst>
                <a:rect l="T9" t="T10" r="T11" b="T12"/>
                <a:pathLst>
                  <a:path w="4725" h="1872">
                    <a:moveTo>
                      <a:pt x="0" y="0"/>
                    </a:moveTo>
                    <a:cubicBezTo>
                      <a:pt x="603" y="312"/>
                      <a:pt x="1207" y="624"/>
                      <a:pt x="1995" y="936"/>
                    </a:cubicBezTo>
                    <a:cubicBezTo>
                      <a:pt x="2783" y="1248"/>
                      <a:pt x="3754" y="1560"/>
                      <a:pt x="4725" y="1872"/>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grpSp>
        <p:pic>
          <p:nvPicPr>
            <p:cNvPr id="2097182" name="图片 29"/>
            <p:cNvPicPr>
              <a:picLocks noChangeAspect="1"/>
            </p:cNvPicPr>
            <p:nvPr/>
          </p:nvPicPr>
          <p:blipFill>
            <a:blip r:embed="rId3" cstate="print">
              <a:duotone>
                <a:schemeClr val="accent2">
                  <a:shade val="45000"/>
                  <a:satMod val="135000"/>
                </a:schemeClr>
                <a:prstClr val="white"/>
              </a:duotone>
            </a:blip>
            <a:stretch>
              <a:fillRect/>
            </a:stretch>
          </p:blipFill>
          <p:spPr>
            <a:xfrm>
              <a:off x="2715" y="1781"/>
              <a:ext cx="1935" cy="1466"/>
            </a:xfrm>
            <a:prstGeom prst="rect">
              <a:avLst/>
            </a:prstGeom>
          </p:spPr>
        </p:pic>
        <p:pic>
          <p:nvPicPr>
            <p:cNvPr id="2097183" name="图片 30"/>
            <p:cNvPicPr>
              <a:picLocks noChangeAspect="1"/>
            </p:cNvPicPr>
            <p:nvPr/>
          </p:nvPicPr>
          <p:blipFill>
            <a:blip r:embed="rId4" cstate="print">
              <a:duotone>
                <a:schemeClr val="accent4">
                  <a:shade val="45000"/>
                  <a:satMod val="135000"/>
                </a:schemeClr>
                <a:prstClr val="white"/>
              </a:duotone>
            </a:blip>
            <a:stretch>
              <a:fillRect/>
            </a:stretch>
          </p:blipFill>
          <p:spPr>
            <a:xfrm>
              <a:off x="9785" y="1353"/>
              <a:ext cx="2227" cy="2227"/>
            </a:xfrm>
            <a:prstGeom prst="rect">
              <a:avLst/>
            </a:prstGeom>
          </p:spPr>
        </p:pic>
        <p:pic>
          <p:nvPicPr>
            <p:cNvPr id="2097184" name="图片 33"/>
            <p:cNvPicPr>
              <a:picLocks noChangeAspect="1"/>
            </p:cNvPicPr>
            <p:nvPr/>
          </p:nvPicPr>
          <p:blipFill>
            <a:blip r:embed="rId5" cstate="print">
              <a:duotone>
                <a:schemeClr val="accent1">
                  <a:shade val="45000"/>
                  <a:satMod val="135000"/>
                </a:schemeClr>
                <a:prstClr val="white"/>
              </a:duotone>
            </a:blip>
            <a:stretch>
              <a:fillRect/>
            </a:stretch>
          </p:blipFill>
          <p:spPr>
            <a:xfrm>
              <a:off x="13574" y="1493"/>
              <a:ext cx="1977" cy="1977"/>
            </a:xfrm>
            <a:prstGeom prst="rect">
              <a:avLst/>
            </a:prstGeom>
          </p:spPr>
        </p:pic>
      </p:grpSp>
      <p:sp>
        <p:nvSpPr>
          <p:cNvPr id="1049767" name="矩形 1"/>
          <p:cNvSpPr/>
          <p:nvPr/>
        </p:nvSpPr>
        <p:spPr>
          <a:xfrm>
            <a:off x="2637124" y="2455422"/>
            <a:ext cx="9554876" cy="1520190"/>
          </a:xfrm>
          <a:prstGeom prst="rect">
            <a:avLst/>
          </a:prstGeom>
        </p:spPr>
        <p:txBody>
          <a:bodyPr wrap="square">
            <a:spAutoFit/>
          </a:bodyPr>
          <a:lstStyle/>
          <a:p>
            <a:pPr>
              <a:lnSpc>
                <a:spcPct val="150000"/>
              </a:lnSpc>
            </a:pPr>
            <a:r>
              <a:rPr lang="zh-CN" altLang="zh-CN" sz="2200" b="1" kern="0" dirty="0">
                <a:solidFill>
                  <a:srgbClr val="5F5F5F"/>
                </a:solidFill>
                <a:latin typeface="微软雅黑" panose="020B0503020204020204" charset="-122"/>
                <a:ea typeface="微软雅黑" panose="020B0503020204020204" charset="-122"/>
              </a:rPr>
              <a:t>政策法规障碍：不同地区的法律法规可能不支持或限制了虚拟电厂的运营模式。例如，可能存在对分布式发电的限制、市场准入门槛或者缺乏针对虚拟电厂的明确政策指导。</a:t>
            </a:r>
            <a:endParaRPr lang="zh-CN" altLang="en-US" sz="2200" b="1" kern="0" dirty="0">
              <a:solidFill>
                <a:srgbClr val="5F5F5F"/>
              </a:solidFill>
              <a:latin typeface="微软雅黑" panose="020B0503020204020204" charset="-122"/>
              <a:ea typeface="微软雅黑" panose="020B0503020204020204" charset="-122"/>
            </a:endParaRPr>
          </a:p>
        </p:txBody>
      </p:sp>
      <p:sp>
        <p:nvSpPr>
          <p:cNvPr id="1049768" name="任意多边形 45"/>
          <p:cNvSpPr/>
          <p:nvPr/>
        </p:nvSpPr>
        <p:spPr>
          <a:xfrm>
            <a:off x="371957" y="1651403"/>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49769" name="文本框 31"/>
          <p:cNvSpPr txBox="1"/>
          <p:nvPr/>
        </p:nvSpPr>
        <p:spPr>
          <a:xfrm>
            <a:off x="684689" y="3677593"/>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社会认知</a:t>
            </a:r>
          </a:p>
        </p:txBody>
      </p:sp>
      <p:sp>
        <p:nvSpPr>
          <p:cNvPr id="1049770" name="任意多边形 45"/>
          <p:cNvSpPr/>
          <p:nvPr/>
        </p:nvSpPr>
        <p:spPr>
          <a:xfrm>
            <a:off x="392654" y="3903998"/>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49771" name="文本框 6"/>
          <p:cNvSpPr txBox="1"/>
          <p:nvPr/>
        </p:nvSpPr>
        <p:spPr>
          <a:xfrm>
            <a:off x="684689" y="4116038"/>
            <a:ext cx="1409065"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电网适应</a:t>
            </a:r>
          </a:p>
        </p:txBody>
      </p:sp>
      <p:sp>
        <p:nvSpPr>
          <p:cNvPr id="1049772" name="任意多边形 45"/>
          <p:cNvSpPr/>
          <p:nvPr/>
        </p:nvSpPr>
        <p:spPr>
          <a:xfrm>
            <a:off x="392654" y="4342443"/>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49773" name="文本框 31"/>
          <p:cNvSpPr txBox="1"/>
          <p:nvPr/>
        </p:nvSpPr>
        <p:spPr>
          <a:xfrm>
            <a:off x="695484" y="4582944"/>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信息安全</a:t>
            </a:r>
          </a:p>
        </p:txBody>
      </p:sp>
      <p:sp>
        <p:nvSpPr>
          <p:cNvPr id="1049774" name="任意多边形 45"/>
          <p:cNvSpPr/>
          <p:nvPr/>
        </p:nvSpPr>
        <p:spPr>
          <a:xfrm>
            <a:off x="403449" y="4809349"/>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49775" name="文本框 6"/>
          <p:cNvSpPr txBox="1"/>
          <p:nvPr/>
        </p:nvSpPr>
        <p:spPr>
          <a:xfrm>
            <a:off x="695484" y="5048832"/>
            <a:ext cx="1409065"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教育培训</a:t>
            </a:r>
          </a:p>
        </p:txBody>
      </p:sp>
      <p:sp>
        <p:nvSpPr>
          <p:cNvPr id="1049776" name="任意多边形 45"/>
          <p:cNvSpPr/>
          <p:nvPr/>
        </p:nvSpPr>
        <p:spPr>
          <a:xfrm>
            <a:off x="403449" y="5275237"/>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780" name="标题 2"/>
          <p:cNvSpPr txBox="1"/>
          <p:nvPr/>
        </p:nvSpPr>
        <p:spPr>
          <a:xfrm>
            <a:off x="248448" y="304073"/>
            <a:ext cx="6072188" cy="561975"/>
          </a:xfrm>
          <a:prstGeom prst="rect">
            <a:avLst/>
          </a:prstGeom>
        </p:spPr>
        <p:txBody>
          <a:bodyPr/>
          <a:lstStyle/>
          <a:p>
            <a:r>
              <a:rPr lang="zh-CN" altLang="en-US" sz="2800"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二、面临挑战</a:t>
            </a:r>
            <a:endParaRPr lang="en-US" altLang="zh-CN" sz="2800"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3145750" name="直接连接符 12"/>
          <p:cNvCxnSpPr>
            <a:cxnSpLocks/>
          </p:cNvCxnSpPr>
          <p:nvPr/>
        </p:nvCxnSpPr>
        <p:spPr>
          <a:xfrm flipV="1">
            <a:off x="0" y="988717"/>
            <a:ext cx="12192000" cy="4056"/>
          </a:xfrm>
          <a:prstGeom prst="line">
            <a:avLst/>
          </a:prstGeom>
          <a:ln w="31750">
            <a:solidFill>
              <a:srgbClr val="0068B7"/>
            </a:solidFill>
          </a:ln>
        </p:spPr>
        <p:style>
          <a:lnRef idx="1">
            <a:schemeClr val="accent1"/>
          </a:lnRef>
          <a:fillRef idx="0">
            <a:schemeClr val="accent1"/>
          </a:fillRef>
          <a:effectRef idx="0">
            <a:schemeClr val="accent1"/>
          </a:effectRef>
          <a:fontRef idx="minor">
            <a:schemeClr val="tx1"/>
          </a:fontRef>
        </p:style>
      </p:cxnSp>
      <p:sp>
        <p:nvSpPr>
          <p:cNvPr id="1049781" name="文本框 21"/>
          <p:cNvSpPr txBox="1"/>
          <p:nvPr/>
        </p:nvSpPr>
        <p:spPr>
          <a:xfrm>
            <a:off x="662305" y="1422400"/>
            <a:ext cx="140335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政策法规</a:t>
            </a:r>
          </a:p>
        </p:txBody>
      </p:sp>
      <p:sp>
        <p:nvSpPr>
          <p:cNvPr id="1049782" name="任意多边形 32"/>
          <p:cNvSpPr/>
          <p:nvPr/>
        </p:nvSpPr>
        <p:spPr>
          <a:xfrm flipH="1">
            <a:off x="86994" y="1311273"/>
            <a:ext cx="305660" cy="3963963"/>
          </a:xfrm>
          <a:custGeom>
            <a:avLst/>
            <a:gdLst>
              <a:gd name="connsiteX0" fmla="*/ 0 w 0"/>
              <a:gd name="connsiteY0" fmla="*/ 0 h 2720898"/>
              <a:gd name="connsiteX1" fmla="*/ 0 w 0"/>
              <a:gd name="connsiteY1" fmla="*/ 2720898 h 2720898"/>
            </a:gdLst>
            <a:ahLst/>
            <a:cxnLst>
              <a:cxn ang="0">
                <a:pos x="connsiteX0" y="connsiteY0"/>
              </a:cxn>
              <a:cxn ang="0">
                <a:pos x="connsiteX1" y="connsiteY1"/>
              </a:cxn>
            </a:cxnLst>
            <a:rect l="l" t="t" r="r" b="b"/>
            <a:pathLst>
              <a:path h="2720898">
                <a:moveTo>
                  <a:pt x="0" y="0"/>
                </a:moveTo>
                <a:lnTo>
                  <a:pt x="0" y="2720898"/>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49783" name="圆角矩形 38"/>
          <p:cNvSpPr/>
          <p:nvPr/>
        </p:nvSpPr>
        <p:spPr>
          <a:xfrm>
            <a:off x="239184" y="1158027"/>
            <a:ext cx="232523" cy="262048"/>
          </a:xfrm>
          <a:prstGeom prst="roundRect">
            <a:avLst/>
          </a:prstGeom>
        </p:spPr>
        <p:style>
          <a:lnRef idx="0">
            <a:schemeClr val="accent1"/>
          </a:lnRef>
          <a:fillRef idx="3">
            <a:schemeClr val="accent1"/>
          </a:fillRef>
          <a:effectRef idx="3">
            <a:schemeClr val="accent1"/>
          </a:effectRef>
          <a:fontRef idx="minor">
            <a:schemeClr val="lt1"/>
          </a:fontRef>
        </p:style>
        <p:txBody>
          <a:bodyPr anchor="ctr"/>
          <a:lstStyle/>
          <a:p>
            <a:pPr algn="ctr"/>
            <a:endParaRPr lang="zh-CN" altLang="en-US" sz="2135"/>
          </a:p>
        </p:txBody>
      </p:sp>
      <p:sp>
        <p:nvSpPr>
          <p:cNvPr id="1049784" name="文本框 31"/>
          <p:cNvSpPr txBox="1"/>
          <p:nvPr/>
        </p:nvSpPr>
        <p:spPr>
          <a:xfrm>
            <a:off x="646430" y="1817955"/>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dirty="0">
                <a:solidFill>
                  <a:schemeClr val="tx1"/>
                </a:solidFill>
                <a:effectLst/>
              </a:rPr>
              <a:t>市场机制</a:t>
            </a:r>
          </a:p>
        </p:txBody>
      </p:sp>
      <p:sp>
        <p:nvSpPr>
          <p:cNvPr id="1049785" name="任意多边形 45"/>
          <p:cNvSpPr/>
          <p:nvPr/>
        </p:nvSpPr>
        <p:spPr>
          <a:xfrm>
            <a:off x="354395" y="2044360"/>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cxnSp>
        <p:nvCxnSpPr>
          <p:cNvPr id="3145751" name="直接连接符 4"/>
          <p:cNvCxnSpPr>
            <a:cxnSpLocks/>
          </p:cNvCxnSpPr>
          <p:nvPr/>
        </p:nvCxnSpPr>
        <p:spPr>
          <a:xfrm>
            <a:off x="2346325" y="1102360"/>
            <a:ext cx="0" cy="5425440"/>
          </a:xfrm>
          <a:prstGeom prst="line">
            <a:avLst/>
          </a:prstGeom>
          <a:ln>
            <a:solidFill>
              <a:srgbClr val="0068B7"/>
            </a:solidFill>
            <a:prstDash val="dash"/>
          </a:ln>
        </p:spPr>
        <p:style>
          <a:lnRef idx="1">
            <a:schemeClr val="accent1"/>
          </a:lnRef>
          <a:fillRef idx="0">
            <a:schemeClr val="accent1"/>
          </a:fillRef>
          <a:effectRef idx="0">
            <a:schemeClr val="accent1"/>
          </a:effectRef>
          <a:fontRef idx="minor">
            <a:schemeClr val="tx1"/>
          </a:fontRef>
        </p:style>
      </p:cxnSp>
      <p:sp>
        <p:nvSpPr>
          <p:cNvPr id="1049786" name="文本框 6"/>
          <p:cNvSpPr txBox="1"/>
          <p:nvPr/>
        </p:nvSpPr>
        <p:spPr>
          <a:xfrm>
            <a:off x="646430" y="2256400"/>
            <a:ext cx="1409065"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技术难点</a:t>
            </a:r>
          </a:p>
        </p:txBody>
      </p:sp>
      <p:sp>
        <p:nvSpPr>
          <p:cNvPr id="1049787" name="任意多边形 45"/>
          <p:cNvSpPr/>
          <p:nvPr/>
        </p:nvSpPr>
        <p:spPr>
          <a:xfrm>
            <a:off x="354395" y="2482805"/>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49788" name="文本框 31"/>
          <p:cNvSpPr txBox="1"/>
          <p:nvPr/>
        </p:nvSpPr>
        <p:spPr>
          <a:xfrm>
            <a:off x="657225" y="2723306"/>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投资资金</a:t>
            </a:r>
          </a:p>
        </p:txBody>
      </p:sp>
      <p:sp>
        <p:nvSpPr>
          <p:cNvPr id="1049789" name="任意多边形 45"/>
          <p:cNvSpPr/>
          <p:nvPr/>
        </p:nvSpPr>
        <p:spPr>
          <a:xfrm>
            <a:off x="365190" y="2949711"/>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49790" name="文本框 6"/>
          <p:cNvSpPr txBox="1"/>
          <p:nvPr/>
        </p:nvSpPr>
        <p:spPr>
          <a:xfrm>
            <a:off x="657225" y="3189194"/>
            <a:ext cx="1409065" cy="420884"/>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参与主体</a:t>
            </a:r>
          </a:p>
        </p:txBody>
      </p:sp>
      <p:sp>
        <p:nvSpPr>
          <p:cNvPr id="1049791" name="任意多边形 45"/>
          <p:cNvSpPr/>
          <p:nvPr/>
        </p:nvSpPr>
        <p:spPr>
          <a:xfrm>
            <a:off x="365190" y="3415599"/>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grpSp>
        <p:nvGrpSpPr>
          <p:cNvPr id="111" name="组合 27"/>
          <p:cNvGrpSpPr/>
          <p:nvPr/>
        </p:nvGrpSpPr>
        <p:grpSpPr>
          <a:xfrm>
            <a:off x="3063717" y="952344"/>
            <a:ext cx="8604628" cy="1168299"/>
            <a:chOff x="2715" y="1353"/>
            <a:chExt cx="12836" cy="2227"/>
          </a:xfrm>
        </p:grpSpPr>
        <p:grpSp>
          <p:nvGrpSpPr>
            <p:cNvPr id="112" name="组合 28"/>
            <p:cNvGrpSpPr/>
            <p:nvPr/>
          </p:nvGrpSpPr>
          <p:grpSpPr>
            <a:xfrm>
              <a:off x="6250" y="1851"/>
              <a:ext cx="1935" cy="1453"/>
              <a:chOff x="1775754" y="2200497"/>
              <a:chExt cx="1250571" cy="906966"/>
            </a:xfrm>
          </p:grpSpPr>
          <p:sp>
            <p:nvSpPr>
              <p:cNvPr id="1049792" name="Line 91"/>
              <p:cNvSpPr>
                <a:spLocks noChangeShapeType="1"/>
              </p:cNvSpPr>
              <p:nvPr/>
            </p:nvSpPr>
            <p:spPr bwMode="auto">
              <a:xfrm>
                <a:off x="2474461" y="2571994"/>
                <a:ext cx="122674" cy="53546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93" name="Line 92"/>
              <p:cNvSpPr>
                <a:spLocks noChangeShapeType="1"/>
              </p:cNvSpPr>
              <p:nvPr/>
            </p:nvSpPr>
            <p:spPr bwMode="auto">
              <a:xfrm flipV="1">
                <a:off x="2338454" y="2571994"/>
                <a:ext cx="136007"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94" name="Line 93"/>
              <p:cNvSpPr>
                <a:spLocks noChangeShapeType="1"/>
              </p:cNvSpPr>
              <p:nvPr/>
            </p:nvSpPr>
            <p:spPr bwMode="auto">
              <a:xfrm flipH="1" flipV="1">
                <a:off x="2351787" y="2571994"/>
                <a:ext cx="136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95" name="Line 94"/>
              <p:cNvSpPr>
                <a:spLocks noChangeShapeType="1"/>
              </p:cNvSpPr>
              <p:nvPr/>
            </p:nvSpPr>
            <p:spPr bwMode="auto">
              <a:xfrm flipH="1">
                <a:off x="2231781" y="2571994"/>
                <a:ext cx="120006" cy="53546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96" name="Line 95"/>
              <p:cNvSpPr>
                <a:spLocks noChangeShapeType="1"/>
              </p:cNvSpPr>
              <p:nvPr/>
            </p:nvSpPr>
            <p:spPr bwMode="auto">
              <a:xfrm flipV="1">
                <a:off x="2327786" y="2624516"/>
                <a:ext cx="160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97" name="Line 96"/>
              <p:cNvSpPr>
                <a:spLocks noChangeShapeType="1"/>
              </p:cNvSpPr>
              <p:nvPr/>
            </p:nvSpPr>
            <p:spPr bwMode="auto">
              <a:xfrm flipH="1" flipV="1">
                <a:off x="2338454" y="2624516"/>
                <a:ext cx="160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98" name="Line 97"/>
              <p:cNvSpPr>
                <a:spLocks noChangeShapeType="1"/>
              </p:cNvSpPr>
              <p:nvPr/>
            </p:nvSpPr>
            <p:spPr bwMode="auto">
              <a:xfrm flipH="1" flipV="1">
                <a:off x="2327786" y="2675757"/>
                <a:ext cx="181344"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799" name="Line 98"/>
              <p:cNvSpPr>
                <a:spLocks noChangeShapeType="1"/>
              </p:cNvSpPr>
              <p:nvPr/>
            </p:nvSpPr>
            <p:spPr bwMode="auto">
              <a:xfrm flipH="1" flipV="1">
                <a:off x="2303784" y="2779520"/>
                <a:ext cx="229346"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00" name="Line 99"/>
              <p:cNvSpPr>
                <a:spLocks noChangeShapeType="1"/>
              </p:cNvSpPr>
              <p:nvPr/>
            </p:nvSpPr>
            <p:spPr bwMode="auto">
              <a:xfrm flipV="1">
                <a:off x="2293117" y="2779520"/>
                <a:ext cx="229346"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01" name="Line 100"/>
              <p:cNvSpPr>
                <a:spLocks noChangeShapeType="1"/>
              </p:cNvSpPr>
              <p:nvPr/>
            </p:nvSpPr>
            <p:spPr bwMode="auto">
              <a:xfrm flipH="1">
                <a:off x="2231781" y="2990889"/>
                <a:ext cx="181344" cy="11657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02" name="Line 101"/>
              <p:cNvSpPr>
                <a:spLocks noChangeShapeType="1"/>
              </p:cNvSpPr>
              <p:nvPr/>
            </p:nvSpPr>
            <p:spPr bwMode="auto">
              <a:xfrm flipV="1">
                <a:off x="2255781" y="2937086"/>
                <a:ext cx="304017" cy="5380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03" name="Line 102"/>
              <p:cNvSpPr>
                <a:spLocks noChangeShapeType="1"/>
              </p:cNvSpPr>
              <p:nvPr/>
            </p:nvSpPr>
            <p:spPr bwMode="auto">
              <a:xfrm flipH="1" flipV="1">
                <a:off x="2269116" y="2937086"/>
                <a:ext cx="301350"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04" name="Line 103"/>
              <p:cNvSpPr>
                <a:spLocks noChangeShapeType="1"/>
              </p:cNvSpPr>
              <p:nvPr/>
            </p:nvSpPr>
            <p:spPr bwMode="auto">
              <a:xfrm>
                <a:off x="2258449" y="2989608"/>
                <a:ext cx="31201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05" name="Line 104"/>
              <p:cNvSpPr>
                <a:spLocks noChangeShapeType="1"/>
              </p:cNvSpPr>
              <p:nvPr/>
            </p:nvSpPr>
            <p:spPr bwMode="auto">
              <a:xfrm flipH="1" flipV="1">
                <a:off x="2279784" y="2884564"/>
                <a:ext cx="277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06" name="Line 105"/>
              <p:cNvSpPr>
                <a:spLocks noChangeShapeType="1"/>
              </p:cNvSpPr>
              <p:nvPr/>
            </p:nvSpPr>
            <p:spPr bwMode="auto">
              <a:xfrm flipH="1" flipV="1">
                <a:off x="2293117" y="2832042"/>
                <a:ext cx="253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07" name="Line 106"/>
              <p:cNvSpPr>
                <a:spLocks noChangeShapeType="1"/>
              </p:cNvSpPr>
              <p:nvPr/>
            </p:nvSpPr>
            <p:spPr bwMode="auto">
              <a:xfrm flipV="1">
                <a:off x="2269116" y="2884564"/>
                <a:ext cx="277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08" name="Line 107"/>
              <p:cNvSpPr>
                <a:spLocks noChangeShapeType="1"/>
              </p:cNvSpPr>
              <p:nvPr/>
            </p:nvSpPr>
            <p:spPr bwMode="auto">
              <a:xfrm flipV="1">
                <a:off x="2279784" y="2832042"/>
                <a:ext cx="253347"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09" name="Line 108"/>
              <p:cNvSpPr>
                <a:spLocks noChangeShapeType="1"/>
              </p:cNvSpPr>
              <p:nvPr/>
            </p:nvSpPr>
            <p:spPr bwMode="auto">
              <a:xfrm flipV="1">
                <a:off x="2317119" y="2675757"/>
                <a:ext cx="181344"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10" name="Line 109"/>
              <p:cNvSpPr>
                <a:spLocks noChangeShapeType="1"/>
              </p:cNvSpPr>
              <p:nvPr/>
            </p:nvSpPr>
            <p:spPr bwMode="auto">
              <a:xfrm flipV="1">
                <a:off x="2303784" y="2728279"/>
                <a:ext cx="208012"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11" name="Line 110"/>
              <p:cNvSpPr>
                <a:spLocks noChangeShapeType="1"/>
              </p:cNvSpPr>
              <p:nvPr/>
            </p:nvSpPr>
            <p:spPr bwMode="auto">
              <a:xfrm flipH="1" flipV="1">
                <a:off x="2317119" y="2728279"/>
                <a:ext cx="205344"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12" name="Line 111"/>
              <p:cNvSpPr>
                <a:spLocks noChangeShapeType="1"/>
              </p:cNvSpPr>
              <p:nvPr/>
            </p:nvSpPr>
            <p:spPr bwMode="auto">
              <a:xfrm>
                <a:off x="2303784" y="2779520"/>
                <a:ext cx="218679"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13" name="Line 112"/>
              <p:cNvSpPr>
                <a:spLocks noChangeShapeType="1"/>
              </p:cNvSpPr>
              <p:nvPr/>
            </p:nvSpPr>
            <p:spPr bwMode="auto">
              <a:xfrm flipH="1" flipV="1">
                <a:off x="2250448" y="3025477"/>
                <a:ext cx="50670" cy="37149"/>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14" name="Line 113"/>
              <p:cNvSpPr>
                <a:spLocks noChangeShapeType="1"/>
              </p:cNvSpPr>
              <p:nvPr/>
            </p:nvSpPr>
            <p:spPr bwMode="auto">
              <a:xfrm flipH="1">
                <a:off x="2239780" y="3062626"/>
                <a:ext cx="61338"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15" name="Line 114"/>
              <p:cNvSpPr>
                <a:spLocks noChangeShapeType="1"/>
              </p:cNvSpPr>
              <p:nvPr/>
            </p:nvSpPr>
            <p:spPr bwMode="auto">
              <a:xfrm flipH="1">
                <a:off x="2250448" y="3025477"/>
                <a:ext cx="10667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16" name="Line 115"/>
              <p:cNvSpPr>
                <a:spLocks noChangeShapeType="1"/>
              </p:cNvSpPr>
              <p:nvPr/>
            </p:nvSpPr>
            <p:spPr bwMode="auto">
              <a:xfrm flipH="1" flipV="1">
                <a:off x="2255781" y="2990889"/>
                <a:ext cx="101339" cy="3458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17" name="Line 116"/>
              <p:cNvSpPr>
                <a:spLocks noChangeShapeType="1"/>
              </p:cNvSpPr>
              <p:nvPr/>
            </p:nvSpPr>
            <p:spPr bwMode="auto">
              <a:xfrm flipH="1">
                <a:off x="2298450" y="2775677"/>
                <a:ext cx="0" cy="640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18" name="Line 117"/>
              <p:cNvSpPr>
                <a:spLocks noChangeShapeType="1"/>
              </p:cNvSpPr>
              <p:nvPr/>
            </p:nvSpPr>
            <p:spPr bwMode="auto">
              <a:xfrm>
                <a:off x="2413125" y="2990889"/>
                <a:ext cx="184010" cy="11657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19" name="Line 118"/>
              <p:cNvSpPr>
                <a:spLocks noChangeShapeType="1"/>
              </p:cNvSpPr>
              <p:nvPr/>
            </p:nvSpPr>
            <p:spPr bwMode="auto">
              <a:xfrm flipV="1">
                <a:off x="2527797" y="3025477"/>
                <a:ext cx="50670" cy="37149"/>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20" name="Line 119"/>
              <p:cNvSpPr>
                <a:spLocks noChangeShapeType="1"/>
              </p:cNvSpPr>
              <p:nvPr/>
            </p:nvSpPr>
            <p:spPr bwMode="auto">
              <a:xfrm>
                <a:off x="2527797" y="3062626"/>
                <a:ext cx="5867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21" name="Line 120"/>
              <p:cNvSpPr>
                <a:spLocks noChangeShapeType="1"/>
              </p:cNvSpPr>
              <p:nvPr/>
            </p:nvSpPr>
            <p:spPr bwMode="auto">
              <a:xfrm flipV="1">
                <a:off x="2469127" y="2990889"/>
                <a:ext cx="101339" cy="3458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22" name="Line 121"/>
              <p:cNvSpPr>
                <a:spLocks noChangeShapeType="1"/>
              </p:cNvSpPr>
              <p:nvPr/>
            </p:nvSpPr>
            <p:spPr bwMode="auto">
              <a:xfrm>
                <a:off x="2469127" y="3025477"/>
                <a:ext cx="10934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23" name="Line 122"/>
              <p:cNvSpPr>
                <a:spLocks noChangeShapeType="1"/>
              </p:cNvSpPr>
              <p:nvPr/>
            </p:nvSpPr>
            <p:spPr bwMode="auto">
              <a:xfrm>
                <a:off x="2527797" y="2775677"/>
                <a:ext cx="0" cy="640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24" name="Line 123"/>
              <p:cNvSpPr>
                <a:spLocks noChangeShapeType="1"/>
              </p:cNvSpPr>
              <p:nvPr/>
            </p:nvSpPr>
            <p:spPr bwMode="auto">
              <a:xfrm flipH="1">
                <a:off x="2330452" y="2355501"/>
                <a:ext cx="82672" cy="2946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25" name="Line 124"/>
              <p:cNvSpPr>
                <a:spLocks noChangeShapeType="1"/>
              </p:cNvSpPr>
              <p:nvPr/>
            </p:nvSpPr>
            <p:spPr bwMode="auto">
              <a:xfrm flipV="1">
                <a:off x="2351787" y="2545092"/>
                <a:ext cx="61338" cy="2690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26" name="Line 125"/>
              <p:cNvSpPr>
                <a:spLocks noChangeShapeType="1"/>
              </p:cNvSpPr>
              <p:nvPr/>
            </p:nvSpPr>
            <p:spPr bwMode="auto">
              <a:xfrm flipH="1">
                <a:off x="2351787"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27" name="Line 126"/>
              <p:cNvSpPr>
                <a:spLocks noChangeShapeType="1"/>
              </p:cNvSpPr>
              <p:nvPr/>
            </p:nvSpPr>
            <p:spPr bwMode="auto">
              <a:xfrm flipH="1">
                <a:off x="2351787"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28" name="Line 127"/>
              <p:cNvSpPr>
                <a:spLocks noChangeShapeType="1"/>
              </p:cNvSpPr>
              <p:nvPr/>
            </p:nvSpPr>
            <p:spPr bwMode="auto">
              <a:xfrm flipH="1">
                <a:off x="2325119" y="2545092"/>
                <a:ext cx="88006"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29" name="Line 128"/>
              <p:cNvSpPr>
                <a:spLocks noChangeShapeType="1"/>
              </p:cNvSpPr>
              <p:nvPr/>
            </p:nvSpPr>
            <p:spPr bwMode="auto">
              <a:xfrm flipH="1" flipV="1">
                <a:off x="2247782" y="2472074"/>
                <a:ext cx="165343" cy="7301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30" name="Line 129"/>
              <p:cNvSpPr>
                <a:spLocks noChangeShapeType="1"/>
              </p:cNvSpPr>
              <p:nvPr/>
            </p:nvSpPr>
            <p:spPr bwMode="auto">
              <a:xfrm flipH="1" flipV="1">
                <a:off x="2247782" y="2472074"/>
                <a:ext cx="226679"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31" name="Line 130"/>
              <p:cNvSpPr>
                <a:spLocks noChangeShapeType="1"/>
              </p:cNvSpPr>
              <p:nvPr/>
            </p:nvSpPr>
            <p:spPr bwMode="auto">
              <a:xfrm flipH="1">
                <a:off x="2247782" y="2472074"/>
                <a:ext cx="16534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32" name="Line 131"/>
              <p:cNvSpPr>
                <a:spLocks noChangeShapeType="1"/>
              </p:cNvSpPr>
              <p:nvPr/>
            </p:nvSpPr>
            <p:spPr bwMode="auto">
              <a:xfrm flipH="1" flipV="1">
                <a:off x="2175777" y="2323475"/>
                <a:ext cx="237348" cy="3202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33" name="Line 132"/>
              <p:cNvSpPr>
                <a:spLocks noChangeShapeType="1"/>
              </p:cNvSpPr>
              <p:nvPr/>
            </p:nvSpPr>
            <p:spPr bwMode="auto">
              <a:xfrm flipH="1">
                <a:off x="2165110" y="2384965"/>
                <a:ext cx="248015"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34" name="Line 133"/>
              <p:cNvSpPr>
                <a:spLocks noChangeShapeType="1"/>
              </p:cNvSpPr>
              <p:nvPr/>
            </p:nvSpPr>
            <p:spPr bwMode="auto">
              <a:xfrm flipH="1">
                <a:off x="2245114" y="2340128"/>
                <a:ext cx="64004"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35" name="Line 134"/>
              <p:cNvSpPr>
                <a:spLocks noChangeShapeType="1"/>
              </p:cNvSpPr>
              <p:nvPr/>
            </p:nvSpPr>
            <p:spPr bwMode="auto">
              <a:xfrm flipH="1" flipV="1">
                <a:off x="2210446" y="2327318"/>
                <a:ext cx="34668"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36" name="Line 135"/>
              <p:cNvSpPr>
                <a:spLocks noChangeShapeType="1"/>
              </p:cNvSpPr>
              <p:nvPr/>
            </p:nvSpPr>
            <p:spPr bwMode="auto">
              <a:xfrm flipV="1">
                <a:off x="2165110" y="2327318"/>
                <a:ext cx="45337"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37" name="Line 136"/>
              <p:cNvSpPr>
                <a:spLocks noChangeShapeType="1"/>
              </p:cNvSpPr>
              <p:nvPr/>
            </p:nvSpPr>
            <p:spPr bwMode="auto">
              <a:xfrm flipH="1" flipV="1">
                <a:off x="2309118" y="2340128"/>
                <a:ext cx="21335"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38" name="Line 137"/>
              <p:cNvSpPr>
                <a:spLocks noChangeShapeType="1"/>
              </p:cNvSpPr>
              <p:nvPr/>
            </p:nvSpPr>
            <p:spPr bwMode="auto">
              <a:xfrm flipH="1" flipV="1">
                <a:off x="2247782" y="2472074"/>
                <a:ext cx="104005"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39" name="Line 138"/>
              <p:cNvSpPr>
                <a:spLocks noChangeShapeType="1"/>
              </p:cNvSpPr>
              <p:nvPr/>
            </p:nvSpPr>
            <p:spPr bwMode="auto">
              <a:xfrm flipH="1" flipV="1">
                <a:off x="2247782" y="2472074"/>
                <a:ext cx="104005"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40" name="Line 139"/>
              <p:cNvSpPr>
                <a:spLocks noChangeShapeType="1"/>
              </p:cNvSpPr>
              <p:nvPr/>
            </p:nvSpPr>
            <p:spPr bwMode="auto">
              <a:xfrm flipV="1">
                <a:off x="2325119" y="2519472"/>
                <a:ext cx="26668" cy="256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41" name="Line 140"/>
              <p:cNvSpPr>
                <a:spLocks noChangeShapeType="1"/>
              </p:cNvSpPr>
              <p:nvPr/>
            </p:nvSpPr>
            <p:spPr bwMode="auto">
              <a:xfrm flipV="1">
                <a:off x="2290451" y="2493851"/>
                <a:ext cx="2666" cy="1921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42" name="Line 141"/>
              <p:cNvSpPr>
                <a:spLocks noChangeShapeType="1"/>
              </p:cNvSpPr>
              <p:nvPr/>
            </p:nvSpPr>
            <p:spPr bwMode="auto">
              <a:xfrm flipH="1" flipV="1">
                <a:off x="2290451" y="2513067"/>
                <a:ext cx="61336" cy="640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43" name="Line 142"/>
              <p:cNvSpPr>
                <a:spLocks noChangeShapeType="1"/>
              </p:cNvSpPr>
              <p:nvPr/>
            </p:nvSpPr>
            <p:spPr bwMode="auto">
              <a:xfrm flipV="1">
                <a:off x="2018435" y="2384965"/>
                <a:ext cx="224013"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44" name="Line 143"/>
              <p:cNvSpPr>
                <a:spLocks noChangeShapeType="1"/>
              </p:cNvSpPr>
              <p:nvPr/>
            </p:nvSpPr>
            <p:spPr bwMode="auto">
              <a:xfrm flipH="1">
                <a:off x="2018435" y="2472074"/>
                <a:ext cx="22401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45" name="Line 144"/>
              <p:cNvSpPr>
                <a:spLocks noChangeShapeType="1"/>
              </p:cNvSpPr>
              <p:nvPr/>
            </p:nvSpPr>
            <p:spPr bwMode="auto">
              <a:xfrm>
                <a:off x="2245114" y="2384965"/>
                <a:ext cx="0"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46" name="Line 145"/>
              <p:cNvSpPr>
                <a:spLocks noChangeShapeType="1"/>
              </p:cNvSpPr>
              <p:nvPr/>
            </p:nvSpPr>
            <p:spPr bwMode="auto">
              <a:xfrm flipH="1" flipV="1">
                <a:off x="2165110" y="2384965"/>
                <a:ext cx="82672"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47" name="Line 146"/>
              <p:cNvSpPr>
                <a:spLocks noChangeShapeType="1"/>
              </p:cNvSpPr>
              <p:nvPr/>
            </p:nvSpPr>
            <p:spPr bwMode="auto">
              <a:xfrm flipH="1" flipV="1">
                <a:off x="2186444" y="2406742"/>
                <a:ext cx="58670" cy="2434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48" name="Line 147"/>
              <p:cNvSpPr>
                <a:spLocks noChangeShapeType="1"/>
              </p:cNvSpPr>
              <p:nvPr/>
            </p:nvSpPr>
            <p:spPr bwMode="auto">
              <a:xfrm flipV="1">
                <a:off x="2135775" y="2431081"/>
                <a:ext cx="106673" cy="4099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49" name="Line 148"/>
              <p:cNvSpPr>
                <a:spLocks noChangeShapeType="1"/>
              </p:cNvSpPr>
              <p:nvPr/>
            </p:nvSpPr>
            <p:spPr bwMode="auto">
              <a:xfrm flipV="1">
                <a:off x="2413125" y="2323475"/>
                <a:ext cx="240014" cy="3202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50" name="Line 149"/>
              <p:cNvSpPr>
                <a:spLocks noChangeShapeType="1"/>
              </p:cNvSpPr>
              <p:nvPr/>
            </p:nvSpPr>
            <p:spPr bwMode="auto">
              <a:xfrm flipH="1" flipV="1">
                <a:off x="2615803" y="2327318"/>
                <a:ext cx="48003"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51" name="Line 150"/>
              <p:cNvSpPr>
                <a:spLocks noChangeShapeType="1"/>
              </p:cNvSpPr>
              <p:nvPr/>
            </p:nvSpPr>
            <p:spPr bwMode="auto">
              <a:xfrm flipV="1">
                <a:off x="2583801" y="2327318"/>
                <a:ext cx="34668"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52" name="Line 151"/>
              <p:cNvSpPr>
                <a:spLocks noChangeShapeType="1"/>
              </p:cNvSpPr>
              <p:nvPr/>
            </p:nvSpPr>
            <p:spPr bwMode="auto">
              <a:xfrm>
                <a:off x="2517130" y="2340128"/>
                <a:ext cx="66671"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53" name="Line 152"/>
              <p:cNvSpPr>
                <a:spLocks noChangeShapeType="1"/>
              </p:cNvSpPr>
              <p:nvPr/>
            </p:nvSpPr>
            <p:spPr bwMode="auto">
              <a:xfrm flipV="1">
                <a:off x="2495795" y="2340128"/>
                <a:ext cx="21335"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54" name="Line 153"/>
              <p:cNvSpPr>
                <a:spLocks noChangeShapeType="1"/>
              </p:cNvSpPr>
              <p:nvPr/>
            </p:nvSpPr>
            <p:spPr bwMode="auto">
              <a:xfrm flipV="1">
                <a:off x="2413125" y="2472074"/>
                <a:ext cx="168009" cy="7301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55" name="Line 154"/>
              <p:cNvSpPr>
                <a:spLocks noChangeShapeType="1"/>
              </p:cNvSpPr>
              <p:nvPr/>
            </p:nvSpPr>
            <p:spPr bwMode="auto">
              <a:xfrm flipV="1">
                <a:off x="2474461" y="2472074"/>
                <a:ext cx="106673"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56" name="Line 155"/>
              <p:cNvSpPr>
                <a:spLocks noChangeShapeType="1"/>
              </p:cNvSpPr>
              <p:nvPr/>
            </p:nvSpPr>
            <p:spPr bwMode="auto">
              <a:xfrm flipV="1">
                <a:off x="2474461" y="2513067"/>
                <a:ext cx="61338" cy="640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57" name="Line 156"/>
              <p:cNvSpPr>
                <a:spLocks noChangeShapeType="1"/>
              </p:cNvSpPr>
              <p:nvPr/>
            </p:nvSpPr>
            <p:spPr bwMode="auto">
              <a:xfrm flipH="1" flipV="1">
                <a:off x="2533131" y="2493851"/>
                <a:ext cx="5334" cy="1921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58" name="Line 157"/>
              <p:cNvSpPr>
                <a:spLocks noChangeShapeType="1"/>
              </p:cNvSpPr>
              <p:nvPr/>
            </p:nvSpPr>
            <p:spPr bwMode="auto">
              <a:xfrm>
                <a:off x="2413125" y="2571994"/>
                <a:ext cx="800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59" name="Line 158"/>
              <p:cNvSpPr>
                <a:spLocks noChangeShapeType="1"/>
              </p:cNvSpPr>
              <p:nvPr/>
            </p:nvSpPr>
            <p:spPr bwMode="auto">
              <a:xfrm>
                <a:off x="2405123"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60" name="Line 159"/>
              <p:cNvSpPr>
                <a:spLocks noChangeShapeType="1"/>
              </p:cNvSpPr>
              <p:nvPr/>
            </p:nvSpPr>
            <p:spPr bwMode="auto">
              <a:xfrm flipH="1">
                <a:off x="2405123" y="2571994"/>
                <a:ext cx="800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61" name="Line 160"/>
              <p:cNvSpPr>
                <a:spLocks noChangeShapeType="1"/>
              </p:cNvSpPr>
              <p:nvPr/>
            </p:nvSpPr>
            <p:spPr bwMode="auto">
              <a:xfrm>
                <a:off x="2413125" y="2571994"/>
                <a:ext cx="800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62" name="Line 161"/>
              <p:cNvSpPr>
                <a:spLocks noChangeShapeType="1"/>
              </p:cNvSpPr>
              <p:nvPr/>
            </p:nvSpPr>
            <p:spPr bwMode="auto">
              <a:xfrm>
                <a:off x="2405123"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63" name="Line 162"/>
              <p:cNvSpPr>
                <a:spLocks noChangeShapeType="1"/>
              </p:cNvSpPr>
              <p:nvPr/>
            </p:nvSpPr>
            <p:spPr bwMode="auto">
              <a:xfrm flipH="1">
                <a:off x="2405123" y="2571994"/>
                <a:ext cx="800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64" name="Line 163"/>
              <p:cNvSpPr>
                <a:spLocks noChangeShapeType="1"/>
              </p:cNvSpPr>
              <p:nvPr/>
            </p:nvSpPr>
            <p:spPr bwMode="auto">
              <a:xfrm flipH="1" flipV="1">
                <a:off x="2474461" y="2519472"/>
                <a:ext cx="26668" cy="256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65" name="Line 164"/>
              <p:cNvSpPr>
                <a:spLocks noChangeShapeType="1"/>
              </p:cNvSpPr>
              <p:nvPr/>
            </p:nvSpPr>
            <p:spPr bwMode="auto">
              <a:xfrm>
                <a:off x="2413125" y="2545092"/>
                <a:ext cx="88004"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66" name="Line 165"/>
              <p:cNvSpPr>
                <a:spLocks noChangeShapeType="1"/>
              </p:cNvSpPr>
              <p:nvPr/>
            </p:nvSpPr>
            <p:spPr bwMode="auto">
              <a:xfrm flipV="1">
                <a:off x="2581133" y="2384965"/>
                <a:ext cx="80005"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67" name="Line 166"/>
              <p:cNvSpPr>
                <a:spLocks noChangeShapeType="1"/>
              </p:cNvSpPr>
              <p:nvPr/>
            </p:nvSpPr>
            <p:spPr bwMode="auto">
              <a:xfrm flipV="1">
                <a:off x="2583801" y="2406742"/>
                <a:ext cx="56002" cy="2434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68" name="Line 167"/>
              <p:cNvSpPr>
                <a:spLocks noChangeShapeType="1"/>
              </p:cNvSpPr>
              <p:nvPr/>
            </p:nvSpPr>
            <p:spPr bwMode="auto">
              <a:xfrm flipH="1" flipV="1">
                <a:off x="2583801" y="2431081"/>
                <a:ext cx="106673" cy="4099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69" name="Line 168"/>
              <p:cNvSpPr>
                <a:spLocks noChangeShapeType="1"/>
              </p:cNvSpPr>
              <p:nvPr/>
            </p:nvSpPr>
            <p:spPr bwMode="auto">
              <a:xfrm>
                <a:off x="2413125" y="2384965"/>
                <a:ext cx="25068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70" name="Line 169"/>
              <p:cNvSpPr>
                <a:spLocks noChangeShapeType="1"/>
              </p:cNvSpPr>
              <p:nvPr/>
            </p:nvSpPr>
            <p:spPr bwMode="auto">
              <a:xfrm flipH="1" flipV="1">
                <a:off x="2583801" y="2384965"/>
                <a:ext cx="224013"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71" name="Line 170"/>
              <p:cNvSpPr>
                <a:spLocks noChangeShapeType="1"/>
              </p:cNvSpPr>
              <p:nvPr/>
            </p:nvSpPr>
            <p:spPr bwMode="auto">
              <a:xfrm>
                <a:off x="2583801" y="2472074"/>
                <a:ext cx="22401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72" name="Line 171"/>
              <p:cNvSpPr>
                <a:spLocks noChangeShapeType="1"/>
              </p:cNvSpPr>
              <p:nvPr/>
            </p:nvSpPr>
            <p:spPr bwMode="auto">
              <a:xfrm>
                <a:off x="2581133" y="2472074"/>
                <a:ext cx="22668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73" name="Line 172"/>
              <p:cNvSpPr>
                <a:spLocks noChangeShapeType="1"/>
              </p:cNvSpPr>
              <p:nvPr/>
            </p:nvSpPr>
            <p:spPr bwMode="auto">
              <a:xfrm>
                <a:off x="2583801" y="2384965"/>
                <a:ext cx="0"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74" name="Line 173"/>
              <p:cNvSpPr>
                <a:spLocks noChangeShapeType="1"/>
              </p:cNvSpPr>
              <p:nvPr/>
            </p:nvSpPr>
            <p:spPr bwMode="auto">
              <a:xfrm>
                <a:off x="2413125" y="2355501"/>
                <a:ext cx="82671" cy="2946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75" name="Line 174"/>
              <p:cNvSpPr>
                <a:spLocks noChangeShapeType="1"/>
              </p:cNvSpPr>
              <p:nvPr/>
            </p:nvSpPr>
            <p:spPr bwMode="auto">
              <a:xfrm>
                <a:off x="2413125" y="2472074"/>
                <a:ext cx="168009"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76" name="Line 175"/>
              <p:cNvSpPr>
                <a:spLocks noChangeShapeType="1"/>
              </p:cNvSpPr>
              <p:nvPr/>
            </p:nvSpPr>
            <p:spPr bwMode="auto">
              <a:xfrm>
                <a:off x="2583801" y="2396493"/>
                <a:ext cx="0" cy="2818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77" name="Line 176"/>
              <p:cNvSpPr>
                <a:spLocks noChangeShapeType="1"/>
              </p:cNvSpPr>
              <p:nvPr/>
            </p:nvSpPr>
            <p:spPr bwMode="auto">
              <a:xfrm>
                <a:off x="2807814" y="2472074"/>
                <a:ext cx="0" cy="7045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78" name="Line 177"/>
              <p:cNvSpPr>
                <a:spLocks noChangeShapeType="1"/>
              </p:cNvSpPr>
              <p:nvPr/>
            </p:nvSpPr>
            <p:spPr bwMode="auto">
              <a:xfrm>
                <a:off x="2413125" y="2384965"/>
                <a:ext cx="0"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79" name="Line 178"/>
              <p:cNvSpPr>
                <a:spLocks noChangeShapeType="1"/>
              </p:cNvSpPr>
              <p:nvPr/>
            </p:nvSpPr>
            <p:spPr bwMode="auto">
              <a:xfrm>
                <a:off x="2018435" y="2472074"/>
                <a:ext cx="0" cy="7045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880" name="未知"/>
              <p:cNvSpPr>
                <a:spLocks noEditPoints="1"/>
              </p:cNvSpPr>
              <p:nvPr/>
            </p:nvSpPr>
            <p:spPr bwMode="auto">
              <a:xfrm>
                <a:off x="2399790" y="2200497"/>
                <a:ext cx="224013" cy="226741"/>
              </a:xfrm>
              <a:custGeom>
                <a:avLst/>
                <a:gdLst>
                  <a:gd name="T0" fmla="*/ 2147483647 w 310"/>
                  <a:gd name="T1" fmla="*/ 2147483647 h 652"/>
                  <a:gd name="T2" fmla="*/ 0 w 310"/>
                  <a:gd name="T3" fmla="*/ 2147483647 h 652"/>
                  <a:gd name="T4" fmla="*/ 2147483647 w 310"/>
                  <a:gd name="T5" fmla="*/ 2147483647 h 652"/>
                  <a:gd name="T6" fmla="*/ 2147483647 w 310"/>
                  <a:gd name="T7" fmla="*/ 2147483647 h 652"/>
                  <a:gd name="T8" fmla="*/ 2147483647 w 310"/>
                  <a:gd name="T9" fmla="*/ 2147483647 h 652"/>
                  <a:gd name="T10" fmla="*/ 2147483647 w 310"/>
                  <a:gd name="T11" fmla="*/ 2147483647 h 652"/>
                  <a:gd name="T12" fmla="*/ 2147483647 w 310"/>
                  <a:gd name="T13" fmla="*/ 2147483647 h 652"/>
                  <a:gd name="T14" fmla="*/ 2147483647 w 310"/>
                  <a:gd name="T15" fmla="*/ 2147483647 h 652"/>
                  <a:gd name="T16" fmla="*/ 2147483647 w 310"/>
                  <a:gd name="T17" fmla="*/ 2147483647 h 652"/>
                  <a:gd name="T18" fmla="*/ 2147483647 w 310"/>
                  <a:gd name="T19" fmla="*/ 2147483647 h 652"/>
                  <a:gd name="T20" fmla="*/ 2147483647 w 310"/>
                  <a:gd name="T21" fmla="*/ 2147483647 h 652"/>
                  <a:gd name="T22" fmla="*/ 2147483647 w 310"/>
                  <a:gd name="T23" fmla="*/ 2147483647 h 652"/>
                  <a:gd name="T24" fmla="*/ 2147483647 w 310"/>
                  <a:gd name="T25" fmla="*/ 2147483647 h 652"/>
                  <a:gd name="T26" fmla="*/ 2147483647 w 310"/>
                  <a:gd name="T27" fmla="*/ 2147483647 h 652"/>
                  <a:gd name="T28" fmla="*/ 2147483647 w 310"/>
                  <a:gd name="T29" fmla="*/ 2147483647 h 652"/>
                  <a:gd name="T30" fmla="*/ 2147483647 w 310"/>
                  <a:gd name="T31" fmla="*/ 2147483647 h 652"/>
                  <a:gd name="T32" fmla="*/ 2147483647 w 310"/>
                  <a:gd name="T33" fmla="*/ 2147483647 h 652"/>
                  <a:gd name="T34" fmla="*/ 2147483647 w 310"/>
                  <a:gd name="T35" fmla="*/ 2147483647 h 652"/>
                  <a:gd name="T36" fmla="*/ 2147483647 w 310"/>
                  <a:gd name="T37" fmla="*/ 2147483647 h 652"/>
                  <a:gd name="T38" fmla="*/ 2147483647 w 310"/>
                  <a:gd name="T39" fmla="*/ 2147483647 h 652"/>
                  <a:gd name="T40" fmla="*/ 2147483647 w 310"/>
                  <a:gd name="T41" fmla="*/ 2147483647 h 652"/>
                  <a:gd name="T42" fmla="*/ 2147483647 w 310"/>
                  <a:gd name="T43" fmla="*/ 2147483647 h 652"/>
                  <a:gd name="T44" fmla="*/ 2147483647 w 310"/>
                  <a:gd name="T45" fmla="*/ 2147483647 h 652"/>
                  <a:gd name="T46" fmla="*/ 2147483647 w 310"/>
                  <a:gd name="T47" fmla="*/ 2147483647 h 652"/>
                  <a:gd name="T48" fmla="*/ 2147483647 w 310"/>
                  <a:gd name="T49" fmla="*/ 2147483647 h 652"/>
                  <a:gd name="T50" fmla="*/ 2147483647 w 310"/>
                  <a:gd name="T51" fmla="*/ 2147483647 h 652"/>
                  <a:gd name="T52" fmla="*/ 2147483647 w 310"/>
                  <a:gd name="T53" fmla="*/ 2147483647 h 652"/>
                  <a:gd name="T54" fmla="*/ 2147483647 w 310"/>
                  <a:gd name="T55" fmla="*/ 2147483647 h 652"/>
                  <a:gd name="T56" fmla="*/ 2147483647 w 310"/>
                  <a:gd name="T57" fmla="*/ 2147483647 h 652"/>
                  <a:gd name="T58" fmla="*/ 2147483647 w 310"/>
                  <a:gd name="T59" fmla="*/ 2147483647 h 652"/>
                  <a:gd name="T60" fmla="*/ 2147483647 w 310"/>
                  <a:gd name="T61" fmla="*/ 2147483647 h 652"/>
                  <a:gd name="T62" fmla="*/ 2147483647 w 310"/>
                  <a:gd name="T63" fmla="*/ 2147483647 h 652"/>
                  <a:gd name="T64" fmla="*/ 2147483647 w 310"/>
                  <a:gd name="T65" fmla="*/ 2147483647 h 652"/>
                  <a:gd name="T66" fmla="*/ 2147483647 w 310"/>
                  <a:gd name="T67" fmla="*/ 2147483647 h 652"/>
                  <a:gd name="T68" fmla="*/ 2147483647 w 310"/>
                  <a:gd name="T69" fmla="*/ 2147483647 h 652"/>
                  <a:gd name="T70" fmla="*/ 2147483647 w 310"/>
                  <a:gd name="T71" fmla="*/ 2147483647 h 652"/>
                  <a:gd name="T72" fmla="*/ 2147483647 w 310"/>
                  <a:gd name="T73" fmla="*/ 2147483647 h 652"/>
                  <a:gd name="T74" fmla="*/ 2147483647 w 310"/>
                  <a:gd name="T75" fmla="*/ 2147483647 h 652"/>
                  <a:gd name="T76" fmla="*/ 2147483647 w 310"/>
                  <a:gd name="T77" fmla="*/ 2147483647 h 652"/>
                  <a:gd name="T78" fmla="*/ 2147483647 w 310"/>
                  <a:gd name="T79" fmla="*/ 2147483647 h 652"/>
                  <a:gd name="T80" fmla="*/ 2147483647 w 310"/>
                  <a:gd name="T81" fmla="*/ 2147483647 h 652"/>
                  <a:gd name="T82" fmla="*/ 2147483647 w 310"/>
                  <a:gd name="T83" fmla="*/ 2147483647 h 652"/>
                  <a:gd name="T84" fmla="*/ 2147483647 w 310"/>
                  <a:gd name="T85" fmla="*/ 2147483647 h 652"/>
                  <a:gd name="T86" fmla="*/ 2147483647 w 310"/>
                  <a:gd name="T87" fmla="*/ 2147483647 h 652"/>
                  <a:gd name="T88" fmla="*/ 2147483647 w 310"/>
                  <a:gd name="T89" fmla="*/ 2147483647 h 652"/>
                  <a:gd name="T90" fmla="*/ 2147483647 w 310"/>
                  <a:gd name="T91" fmla="*/ 2147483647 h 652"/>
                  <a:gd name="T92" fmla="*/ 2147483647 w 310"/>
                  <a:gd name="T93" fmla="*/ 2147483647 h 652"/>
                  <a:gd name="T94" fmla="*/ 2147483647 w 310"/>
                  <a:gd name="T95" fmla="*/ 2147483647 h 652"/>
                  <a:gd name="T96" fmla="*/ 2147483647 w 310"/>
                  <a:gd name="T97" fmla="*/ 2147483647 h 652"/>
                  <a:gd name="T98" fmla="*/ 2147483647 w 310"/>
                  <a:gd name="T99" fmla="*/ 2147483647 h 652"/>
                  <a:gd name="T100" fmla="*/ 2147483647 w 310"/>
                  <a:gd name="T101" fmla="*/ 2147483647 h 652"/>
                  <a:gd name="T102" fmla="*/ 2147483647 w 310"/>
                  <a:gd name="T103" fmla="*/ 2147483647 h 6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10"/>
                  <a:gd name="T157" fmla="*/ 0 h 652"/>
                  <a:gd name="T158" fmla="*/ 310 w 310"/>
                  <a:gd name="T159" fmla="*/ 652 h 6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10" h="652">
                    <a:moveTo>
                      <a:pt x="3" y="2"/>
                    </a:moveTo>
                    <a:lnTo>
                      <a:pt x="12" y="30"/>
                    </a:lnTo>
                    <a:lnTo>
                      <a:pt x="10" y="32"/>
                    </a:lnTo>
                    <a:lnTo>
                      <a:pt x="9" y="32"/>
                    </a:lnTo>
                    <a:lnTo>
                      <a:pt x="7" y="30"/>
                    </a:lnTo>
                    <a:lnTo>
                      <a:pt x="0" y="2"/>
                    </a:lnTo>
                    <a:lnTo>
                      <a:pt x="1" y="0"/>
                    </a:lnTo>
                    <a:lnTo>
                      <a:pt x="3" y="2"/>
                    </a:lnTo>
                    <a:close/>
                    <a:moveTo>
                      <a:pt x="17" y="49"/>
                    </a:moveTo>
                    <a:lnTo>
                      <a:pt x="21" y="65"/>
                    </a:lnTo>
                    <a:lnTo>
                      <a:pt x="26" y="78"/>
                    </a:lnTo>
                    <a:lnTo>
                      <a:pt x="24" y="81"/>
                    </a:lnTo>
                    <a:lnTo>
                      <a:pt x="21" y="79"/>
                    </a:lnTo>
                    <a:lnTo>
                      <a:pt x="17" y="67"/>
                    </a:lnTo>
                    <a:lnTo>
                      <a:pt x="14" y="51"/>
                    </a:lnTo>
                    <a:lnTo>
                      <a:pt x="15" y="48"/>
                    </a:lnTo>
                    <a:lnTo>
                      <a:pt x="17" y="49"/>
                    </a:lnTo>
                    <a:close/>
                    <a:moveTo>
                      <a:pt x="30" y="98"/>
                    </a:moveTo>
                    <a:lnTo>
                      <a:pt x="40" y="125"/>
                    </a:lnTo>
                    <a:lnTo>
                      <a:pt x="40" y="127"/>
                    </a:lnTo>
                    <a:lnTo>
                      <a:pt x="38" y="128"/>
                    </a:lnTo>
                    <a:lnTo>
                      <a:pt x="36" y="128"/>
                    </a:lnTo>
                    <a:lnTo>
                      <a:pt x="36" y="127"/>
                    </a:lnTo>
                    <a:lnTo>
                      <a:pt x="27" y="98"/>
                    </a:lnTo>
                    <a:lnTo>
                      <a:pt x="27" y="97"/>
                    </a:lnTo>
                    <a:lnTo>
                      <a:pt x="29" y="97"/>
                    </a:lnTo>
                    <a:lnTo>
                      <a:pt x="30" y="98"/>
                    </a:lnTo>
                    <a:close/>
                    <a:moveTo>
                      <a:pt x="46" y="146"/>
                    </a:moveTo>
                    <a:lnTo>
                      <a:pt x="55" y="173"/>
                    </a:lnTo>
                    <a:lnTo>
                      <a:pt x="53" y="176"/>
                    </a:lnTo>
                    <a:lnTo>
                      <a:pt x="52" y="174"/>
                    </a:lnTo>
                    <a:lnTo>
                      <a:pt x="43" y="147"/>
                    </a:lnTo>
                    <a:lnTo>
                      <a:pt x="44" y="144"/>
                    </a:lnTo>
                    <a:lnTo>
                      <a:pt x="46" y="146"/>
                    </a:lnTo>
                    <a:close/>
                    <a:moveTo>
                      <a:pt x="62" y="193"/>
                    </a:moveTo>
                    <a:lnTo>
                      <a:pt x="70" y="217"/>
                    </a:lnTo>
                    <a:lnTo>
                      <a:pt x="72" y="220"/>
                    </a:lnTo>
                    <a:lnTo>
                      <a:pt x="70" y="223"/>
                    </a:lnTo>
                    <a:lnTo>
                      <a:pt x="67" y="222"/>
                    </a:lnTo>
                    <a:lnTo>
                      <a:pt x="66" y="218"/>
                    </a:lnTo>
                    <a:lnTo>
                      <a:pt x="58" y="195"/>
                    </a:lnTo>
                    <a:lnTo>
                      <a:pt x="59" y="192"/>
                    </a:lnTo>
                    <a:lnTo>
                      <a:pt x="62" y="193"/>
                    </a:lnTo>
                    <a:close/>
                    <a:moveTo>
                      <a:pt x="78" y="239"/>
                    </a:moveTo>
                    <a:lnTo>
                      <a:pt x="81" y="245"/>
                    </a:lnTo>
                    <a:lnTo>
                      <a:pt x="88" y="267"/>
                    </a:lnTo>
                    <a:lnTo>
                      <a:pt x="87" y="269"/>
                    </a:lnTo>
                    <a:lnTo>
                      <a:pt x="85" y="269"/>
                    </a:lnTo>
                    <a:lnTo>
                      <a:pt x="76" y="247"/>
                    </a:lnTo>
                    <a:lnTo>
                      <a:pt x="75" y="241"/>
                    </a:lnTo>
                    <a:lnTo>
                      <a:pt x="76" y="239"/>
                    </a:lnTo>
                    <a:lnTo>
                      <a:pt x="78" y="239"/>
                    </a:lnTo>
                    <a:close/>
                    <a:moveTo>
                      <a:pt x="96" y="286"/>
                    </a:moveTo>
                    <a:lnTo>
                      <a:pt x="101" y="301"/>
                    </a:lnTo>
                    <a:lnTo>
                      <a:pt x="107" y="313"/>
                    </a:lnTo>
                    <a:lnTo>
                      <a:pt x="105" y="316"/>
                    </a:lnTo>
                    <a:lnTo>
                      <a:pt x="102" y="315"/>
                    </a:lnTo>
                    <a:lnTo>
                      <a:pt x="98" y="302"/>
                    </a:lnTo>
                    <a:lnTo>
                      <a:pt x="92" y="288"/>
                    </a:lnTo>
                    <a:lnTo>
                      <a:pt x="93" y="285"/>
                    </a:lnTo>
                    <a:lnTo>
                      <a:pt x="95" y="285"/>
                    </a:lnTo>
                    <a:lnTo>
                      <a:pt x="96" y="286"/>
                    </a:lnTo>
                    <a:close/>
                    <a:moveTo>
                      <a:pt x="114" y="332"/>
                    </a:moveTo>
                    <a:lnTo>
                      <a:pt x="124" y="353"/>
                    </a:lnTo>
                    <a:lnTo>
                      <a:pt x="125" y="359"/>
                    </a:lnTo>
                    <a:lnTo>
                      <a:pt x="125" y="362"/>
                    </a:lnTo>
                    <a:lnTo>
                      <a:pt x="122" y="361"/>
                    </a:lnTo>
                    <a:lnTo>
                      <a:pt x="119" y="354"/>
                    </a:lnTo>
                    <a:lnTo>
                      <a:pt x="111" y="334"/>
                    </a:lnTo>
                    <a:lnTo>
                      <a:pt x="111" y="332"/>
                    </a:lnTo>
                    <a:lnTo>
                      <a:pt x="114" y="332"/>
                    </a:lnTo>
                    <a:close/>
                    <a:moveTo>
                      <a:pt x="134" y="378"/>
                    </a:moveTo>
                    <a:lnTo>
                      <a:pt x="145" y="403"/>
                    </a:lnTo>
                    <a:lnTo>
                      <a:pt x="145" y="405"/>
                    </a:lnTo>
                    <a:lnTo>
                      <a:pt x="145" y="408"/>
                    </a:lnTo>
                    <a:lnTo>
                      <a:pt x="142" y="407"/>
                    </a:lnTo>
                    <a:lnTo>
                      <a:pt x="140" y="405"/>
                    </a:lnTo>
                    <a:lnTo>
                      <a:pt x="130" y="380"/>
                    </a:lnTo>
                    <a:lnTo>
                      <a:pt x="131" y="378"/>
                    </a:lnTo>
                    <a:lnTo>
                      <a:pt x="134" y="378"/>
                    </a:lnTo>
                    <a:close/>
                    <a:moveTo>
                      <a:pt x="154" y="424"/>
                    </a:moveTo>
                    <a:lnTo>
                      <a:pt x="156" y="426"/>
                    </a:lnTo>
                    <a:lnTo>
                      <a:pt x="166" y="449"/>
                    </a:lnTo>
                    <a:lnTo>
                      <a:pt x="166" y="452"/>
                    </a:lnTo>
                    <a:lnTo>
                      <a:pt x="163" y="452"/>
                    </a:lnTo>
                    <a:lnTo>
                      <a:pt x="163" y="451"/>
                    </a:lnTo>
                    <a:lnTo>
                      <a:pt x="153" y="429"/>
                    </a:lnTo>
                    <a:lnTo>
                      <a:pt x="151" y="426"/>
                    </a:lnTo>
                    <a:lnTo>
                      <a:pt x="151" y="422"/>
                    </a:lnTo>
                    <a:lnTo>
                      <a:pt x="154" y="424"/>
                    </a:lnTo>
                    <a:close/>
                    <a:moveTo>
                      <a:pt x="177" y="468"/>
                    </a:moveTo>
                    <a:lnTo>
                      <a:pt x="177" y="471"/>
                    </a:lnTo>
                    <a:lnTo>
                      <a:pt x="188" y="492"/>
                    </a:lnTo>
                    <a:lnTo>
                      <a:pt x="189" y="494"/>
                    </a:lnTo>
                    <a:lnTo>
                      <a:pt x="189" y="497"/>
                    </a:lnTo>
                    <a:lnTo>
                      <a:pt x="186" y="497"/>
                    </a:lnTo>
                    <a:lnTo>
                      <a:pt x="185" y="494"/>
                    </a:lnTo>
                    <a:lnTo>
                      <a:pt x="174" y="473"/>
                    </a:lnTo>
                    <a:lnTo>
                      <a:pt x="173" y="470"/>
                    </a:lnTo>
                    <a:lnTo>
                      <a:pt x="174" y="468"/>
                    </a:lnTo>
                    <a:lnTo>
                      <a:pt x="177" y="468"/>
                    </a:lnTo>
                    <a:close/>
                    <a:moveTo>
                      <a:pt x="200" y="513"/>
                    </a:moveTo>
                    <a:lnTo>
                      <a:pt x="211" y="530"/>
                    </a:lnTo>
                    <a:lnTo>
                      <a:pt x="215" y="538"/>
                    </a:lnTo>
                    <a:lnTo>
                      <a:pt x="214" y="539"/>
                    </a:lnTo>
                    <a:lnTo>
                      <a:pt x="211" y="539"/>
                    </a:lnTo>
                    <a:lnTo>
                      <a:pt x="206" y="532"/>
                    </a:lnTo>
                    <a:lnTo>
                      <a:pt x="197" y="514"/>
                    </a:lnTo>
                    <a:lnTo>
                      <a:pt x="197" y="511"/>
                    </a:lnTo>
                    <a:lnTo>
                      <a:pt x="200" y="513"/>
                    </a:lnTo>
                    <a:close/>
                    <a:moveTo>
                      <a:pt x="226" y="555"/>
                    </a:moveTo>
                    <a:lnTo>
                      <a:pt x="232" y="563"/>
                    </a:lnTo>
                    <a:lnTo>
                      <a:pt x="241" y="579"/>
                    </a:lnTo>
                    <a:lnTo>
                      <a:pt x="241" y="582"/>
                    </a:lnTo>
                    <a:lnTo>
                      <a:pt x="238" y="581"/>
                    </a:lnTo>
                    <a:lnTo>
                      <a:pt x="228" y="566"/>
                    </a:lnTo>
                    <a:lnTo>
                      <a:pt x="223" y="557"/>
                    </a:lnTo>
                    <a:lnTo>
                      <a:pt x="223" y="554"/>
                    </a:lnTo>
                    <a:lnTo>
                      <a:pt x="226" y="555"/>
                    </a:lnTo>
                    <a:close/>
                    <a:moveTo>
                      <a:pt x="254" y="595"/>
                    </a:moveTo>
                    <a:lnTo>
                      <a:pt x="263" y="606"/>
                    </a:lnTo>
                    <a:lnTo>
                      <a:pt x="272" y="617"/>
                    </a:lnTo>
                    <a:lnTo>
                      <a:pt x="272" y="620"/>
                    </a:lnTo>
                    <a:lnTo>
                      <a:pt x="271" y="620"/>
                    </a:lnTo>
                    <a:lnTo>
                      <a:pt x="260" y="607"/>
                    </a:lnTo>
                    <a:lnTo>
                      <a:pt x="251" y="598"/>
                    </a:lnTo>
                    <a:lnTo>
                      <a:pt x="252" y="595"/>
                    </a:lnTo>
                    <a:lnTo>
                      <a:pt x="254" y="595"/>
                    </a:lnTo>
                    <a:close/>
                    <a:moveTo>
                      <a:pt x="287" y="631"/>
                    </a:moveTo>
                    <a:lnTo>
                      <a:pt x="292" y="636"/>
                    </a:lnTo>
                    <a:lnTo>
                      <a:pt x="301" y="642"/>
                    </a:lnTo>
                    <a:lnTo>
                      <a:pt x="310" y="649"/>
                    </a:lnTo>
                    <a:lnTo>
                      <a:pt x="310" y="652"/>
                    </a:lnTo>
                    <a:lnTo>
                      <a:pt x="307" y="652"/>
                    </a:lnTo>
                    <a:lnTo>
                      <a:pt x="300" y="645"/>
                    </a:lnTo>
                    <a:lnTo>
                      <a:pt x="289" y="639"/>
                    </a:lnTo>
                    <a:lnTo>
                      <a:pt x="284" y="634"/>
                    </a:lnTo>
                    <a:lnTo>
                      <a:pt x="284" y="631"/>
                    </a:lnTo>
                    <a:lnTo>
                      <a:pt x="287" y="631"/>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881" name="未知"/>
              <p:cNvSpPr>
                <a:spLocks noEditPoints="1"/>
              </p:cNvSpPr>
              <p:nvPr/>
            </p:nvSpPr>
            <p:spPr bwMode="auto">
              <a:xfrm>
                <a:off x="2095772" y="2200497"/>
                <a:ext cx="224013" cy="226741"/>
              </a:xfrm>
              <a:custGeom>
                <a:avLst/>
                <a:gdLst>
                  <a:gd name="T0" fmla="*/ 2147483647 w 311"/>
                  <a:gd name="T1" fmla="*/ 2147483647 h 652"/>
                  <a:gd name="T2" fmla="*/ 0 w 311"/>
                  <a:gd name="T3" fmla="*/ 2147483647 h 652"/>
                  <a:gd name="T4" fmla="*/ 2147483647 w 311"/>
                  <a:gd name="T5" fmla="*/ 2147483647 h 652"/>
                  <a:gd name="T6" fmla="*/ 2147483647 w 311"/>
                  <a:gd name="T7" fmla="*/ 2147483647 h 652"/>
                  <a:gd name="T8" fmla="*/ 2147483647 w 311"/>
                  <a:gd name="T9" fmla="*/ 2147483647 h 652"/>
                  <a:gd name="T10" fmla="*/ 2147483647 w 311"/>
                  <a:gd name="T11" fmla="*/ 2147483647 h 652"/>
                  <a:gd name="T12" fmla="*/ 2147483647 w 311"/>
                  <a:gd name="T13" fmla="*/ 2147483647 h 652"/>
                  <a:gd name="T14" fmla="*/ 2147483647 w 311"/>
                  <a:gd name="T15" fmla="*/ 2147483647 h 652"/>
                  <a:gd name="T16" fmla="*/ 2147483647 w 311"/>
                  <a:gd name="T17" fmla="*/ 2147483647 h 652"/>
                  <a:gd name="T18" fmla="*/ 2147483647 w 311"/>
                  <a:gd name="T19" fmla="*/ 2147483647 h 652"/>
                  <a:gd name="T20" fmla="*/ 2147483647 w 311"/>
                  <a:gd name="T21" fmla="*/ 2147483647 h 652"/>
                  <a:gd name="T22" fmla="*/ 2147483647 w 311"/>
                  <a:gd name="T23" fmla="*/ 2147483647 h 652"/>
                  <a:gd name="T24" fmla="*/ 2147483647 w 311"/>
                  <a:gd name="T25" fmla="*/ 2147483647 h 652"/>
                  <a:gd name="T26" fmla="*/ 2147483647 w 311"/>
                  <a:gd name="T27" fmla="*/ 2147483647 h 652"/>
                  <a:gd name="T28" fmla="*/ 2147483647 w 311"/>
                  <a:gd name="T29" fmla="*/ 2147483647 h 652"/>
                  <a:gd name="T30" fmla="*/ 2147483647 w 311"/>
                  <a:gd name="T31" fmla="*/ 2147483647 h 652"/>
                  <a:gd name="T32" fmla="*/ 2147483647 w 311"/>
                  <a:gd name="T33" fmla="*/ 2147483647 h 652"/>
                  <a:gd name="T34" fmla="*/ 2147483647 w 311"/>
                  <a:gd name="T35" fmla="*/ 2147483647 h 652"/>
                  <a:gd name="T36" fmla="*/ 2147483647 w 311"/>
                  <a:gd name="T37" fmla="*/ 2147483647 h 652"/>
                  <a:gd name="T38" fmla="*/ 2147483647 w 311"/>
                  <a:gd name="T39" fmla="*/ 2147483647 h 652"/>
                  <a:gd name="T40" fmla="*/ 2147483647 w 311"/>
                  <a:gd name="T41" fmla="*/ 2147483647 h 652"/>
                  <a:gd name="T42" fmla="*/ 2147483647 w 311"/>
                  <a:gd name="T43" fmla="*/ 2147483647 h 652"/>
                  <a:gd name="T44" fmla="*/ 2147483647 w 311"/>
                  <a:gd name="T45" fmla="*/ 2147483647 h 652"/>
                  <a:gd name="T46" fmla="*/ 2147483647 w 311"/>
                  <a:gd name="T47" fmla="*/ 2147483647 h 652"/>
                  <a:gd name="T48" fmla="*/ 2147483647 w 311"/>
                  <a:gd name="T49" fmla="*/ 2147483647 h 652"/>
                  <a:gd name="T50" fmla="*/ 2147483647 w 311"/>
                  <a:gd name="T51" fmla="*/ 2147483647 h 652"/>
                  <a:gd name="T52" fmla="*/ 2147483647 w 311"/>
                  <a:gd name="T53" fmla="*/ 2147483647 h 652"/>
                  <a:gd name="T54" fmla="*/ 2147483647 w 311"/>
                  <a:gd name="T55" fmla="*/ 2147483647 h 652"/>
                  <a:gd name="T56" fmla="*/ 2147483647 w 311"/>
                  <a:gd name="T57" fmla="*/ 2147483647 h 652"/>
                  <a:gd name="T58" fmla="*/ 2147483647 w 311"/>
                  <a:gd name="T59" fmla="*/ 2147483647 h 652"/>
                  <a:gd name="T60" fmla="*/ 2147483647 w 311"/>
                  <a:gd name="T61" fmla="*/ 2147483647 h 652"/>
                  <a:gd name="T62" fmla="*/ 2147483647 w 311"/>
                  <a:gd name="T63" fmla="*/ 2147483647 h 652"/>
                  <a:gd name="T64" fmla="*/ 2147483647 w 311"/>
                  <a:gd name="T65" fmla="*/ 2147483647 h 652"/>
                  <a:gd name="T66" fmla="*/ 2147483647 w 311"/>
                  <a:gd name="T67" fmla="*/ 2147483647 h 652"/>
                  <a:gd name="T68" fmla="*/ 2147483647 w 311"/>
                  <a:gd name="T69" fmla="*/ 2147483647 h 652"/>
                  <a:gd name="T70" fmla="*/ 2147483647 w 311"/>
                  <a:gd name="T71" fmla="*/ 2147483647 h 652"/>
                  <a:gd name="T72" fmla="*/ 2147483647 w 311"/>
                  <a:gd name="T73" fmla="*/ 2147483647 h 652"/>
                  <a:gd name="T74" fmla="*/ 2147483647 w 311"/>
                  <a:gd name="T75" fmla="*/ 2147483647 h 652"/>
                  <a:gd name="T76" fmla="*/ 2147483647 w 311"/>
                  <a:gd name="T77" fmla="*/ 2147483647 h 652"/>
                  <a:gd name="T78" fmla="*/ 2147483647 w 311"/>
                  <a:gd name="T79" fmla="*/ 2147483647 h 652"/>
                  <a:gd name="T80" fmla="*/ 2147483647 w 311"/>
                  <a:gd name="T81" fmla="*/ 2147483647 h 652"/>
                  <a:gd name="T82" fmla="*/ 2147483647 w 311"/>
                  <a:gd name="T83" fmla="*/ 2147483647 h 652"/>
                  <a:gd name="T84" fmla="*/ 2147483647 w 311"/>
                  <a:gd name="T85" fmla="*/ 2147483647 h 652"/>
                  <a:gd name="T86" fmla="*/ 2147483647 w 311"/>
                  <a:gd name="T87" fmla="*/ 2147483647 h 652"/>
                  <a:gd name="T88" fmla="*/ 2147483647 w 311"/>
                  <a:gd name="T89" fmla="*/ 2147483647 h 652"/>
                  <a:gd name="T90" fmla="*/ 2147483647 w 311"/>
                  <a:gd name="T91" fmla="*/ 2147483647 h 652"/>
                  <a:gd name="T92" fmla="*/ 2147483647 w 311"/>
                  <a:gd name="T93" fmla="*/ 2147483647 h 652"/>
                  <a:gd name="T94" fmla="*/ 2147483647 w 311"/>
                  <a:gd name="T95" fmla="*/ 2147483647 h 652"/>
                  <a:gd name="T96" fmla="*/ 2147483647 w 311"/>
                  <a:gd name="T97" fmla="*/ 2147483647 h 652"/>
                  <a:gd name="T98" fmla="*/ 2147483647 w 311"/>
                  <a:gd name="T99" fmla="*/ 2147483647 h 652"/>
                  <a:gd name="T100" fmla="*/ 2147483647 w 311"/>
                  <a:gd name="T101" fmla="*/ 2147483647 h 652"/>
                  <a:gd name="T102" fmla="*/ 2147483647 w 311"/>
                  <a:gd name="T103" fmla="*/ 2147483647 h 6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11"/>
                  <a:gd name="T157" fmla="*/ 0 h 652"/>
                  <a:gd name="T158" fmla="*/ 311 w 311"/>
                  <a:gd name="T159" fmla="*/ 652 h 6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11" h="652">
                    <a:moveTo>
                      <a:pt x="3" y="2"/>
                    </a:moveTo>
                    <a:lnTo>
                      <a:pt x="13" y="30"/>
                    </a:lnTo>
                    <a:lnTo>
                      <a:pt x="11" y="32"/>
                    </a:lnTo>
                    <a:lnTo>
                      <a:pt x="10" y="32"/>
                    </a:lnTo>
                    <a:lnTo>
                      <a:pt x="8" y="30"/>
                    </a:lnTo>
                    <a:lnTo>
                      <a:pt x="0" y="2"/>
                    </a:lnTo>
                    <a:lnTo>
                      <a:pt x="2" y="0"/>
                    </a:lnTo>
                    <a:lnTo>
                      <a:pt x="3" y="2"/>
                    </a:lnTo>
                    <a:close/>
                    <a:moveTo>
                      <a:pt x="17" y="49"/>
                    </a:moveTo>
                    <a:lnTo>
                      <a:pt x="22" y="65"/>
                    </a:lnTo>
                    <a:lnTo>
                      <a:pt x="26" y="78"/>
                    </a:lnTo>
                    <a:lnTo>
                      <a:pt x="25" y="81"/>
                    </a:lnTo>
                    <a:lnTo>
                      <a:pt x="22" y="79"/>
                    </a:lnTo>
                    <a:lnTo>
                      <a:pt x="17" y="67"/>
                    </a:lnTo>
                    <a:lnTo>
                      <a:pt x="14" y="51"/>
                    </a:lnTo>
                    <a:lnTo>
                      <a:pt x="16" y="48"/>
                    </a:lnTo>
                    <a:lnTo>
                      <a:pt x="17" y="49"/>
                    </a:lnTo>
                    <a:close/>
                    <a:moveTo>
                      <a:pt x="31" y="98"/>
                    </a:moveTo>
                    <a:lnTo>
                      <a:pt x="40" y="125"/>
                    </a:lnTo>
                    <a:lnTo>
                      <a:pt x="40" y="127"/>
                    </a:lnTo>
                    <a:lnTo>
                      <a:pt x="39" y="128"/>
                    </a:lnTo>
                    <a:lnTo>
                      <a:pt x="37" y="128"/>
                    </a:lnTo>
                    <a:lnTo>
                      <a:pt x="37" y="127"/>
                    </a:lnTo>
                    <a:lnTo>
                      <a:pt x="28" y="98"/>
                    </a:lnTo>
                    <a:lnTo>
                      <a:pt x="28" y="97"/>
                    </a:lnTo>
                    <a:lnTo>
                      <a:pt x="29" y="97"/>
                    </a:lnTo>
                    <a:lnTo>
                      <a:pt x="31" y="98"/>
                    </a:lnTo>
                    <a:close/>
                    <a:moveTo>
                      <a:pt x="46" y="146"/>
                    </a:moveTo>
                    <a:lnTo>
                      <a:pt x="55" y="173"/>
                    </a:lnTo>
                    <a:lnTo>
                      <a:pt x="54" y="176"/>
                    </a:lnTo>
                    <a:lnTo>
                      <a:pt x="52" y="174"/>
                    </a:lnTo>
                    <a:lnTo>
                      <a:pt x="43" y="147"/>
                    </a:lnTo>
                    <a:lnTo>
                      <a:pt x="45" y="144"/>
                    </a:lnTo>
                    <a:lnTo>
                      <a:pt x="46" y="146"/>
                    </a:lnTo>
                    <a:close/>
                    <a:moveTo>
                      <a:pt x="62" y="193"/>
                    </a:moveTo>
                    <a:lnTo>
                      <a:pt x="71" y="217"/>
                    </a:lnTo>
                    <a:lnTo>
                      <a:pt x="72" y="220"/>
                    </a:lnTo>
                    <a:lnTo>
                      <a:pt x="71" y="223"/>
                    </a:lnTo>
                    <a:lnTo>
                      <a:pt x="68" y="222"/>
                    </a:lnTo>
                    <a:lnTo>
                      <a:pt x="66" y="218"/>
                    </a:lnTo>
                    <a:lnTo>
                      <a:pt x="59" y="195"/>
                    </a:lnTo>
                    <a:lnTo>
                      <a:pt x="60" y="192"/>
                    </a:lnTo>
                    <a:lnTo>
                      <a:pt x="62" y="193"/>
                    </a:lnTo>
                    <a:close/>
                    <a:moveTo>
                      <a:pt x="78" y="239"/>
                    </a:moveTo>
                    <a:lnTo>
                      <a:pt x="81" y="245"/>
                    </a:lnTo>
                    <a:lnTo>
                      <a:pt x="89" y="267"/>
                    </a:lnTo>
                    <a:lnTo>
                      <a:pt x="88" y="269"/>
                    </a:lnTo>
                    <a:lnTo>
                      <a:pt x="86" y="269"/>
                    </a:lnTo>
                    <a:lnTo>
                      <a:pt x="77" y="247"/>
                    </a:lnTo>
                    <a:lnTo>
                      <a:pt x="75" y="241"/>
                    </a:lnTo>
                    <a:lnTo>
                      <a:pt x="77" y="239"/>
                    </a:lnTo>
                    <a:lnTo>
                      <a:pt x="78" y="239"/>
                    </a:lnTo>
                    <a:close/>
                    <a:moveTo>
                      <a:pt x="97" y="286"/>
                    </a:moveTo>
                    <a:lnTo>
                      <a:pt x="101" y="301"/>
                    </a:lnTo>
                    <a:lnTo>
                      <a:pt x="108" y="313"/>
                    </a:lnTo>
                    <a:lnTo>
                      <a:pt x="106" y="316"/>
                    </a:lnTo>
                    <a:lnTo>
                      <a:pt x="103" y="315"/>
                    </a:lnTo>
                    <a:lnTo>
                      <a:pt x="98" y="302"/>
                    </a:lnTo>
                    <a:lnTo>
                      <a:pt x="92" y="288"/>
                    </a:lnTo>
                    <a:lnTo>
                      <a:pt x="94" y="285"/>
                    </a:lnTo>
                    <a:lnTo>
                      <a:pt x="97" y="286"/>
                    </a:lnTo>
                    <a:close/>
                    <a:moveTo>
                      <a:pt x="115" y="332"/>
                    </a:moveTo>
                    <a:lnTo>
                      <a:pt x="123" y="353"/>
                    </a:lnTo>
                    <a:lnTo>
                      <a:pt x="126" y="359"/>
                    </a:lnTo>
                    <a:lnTo>
                      <a:pt x="126" y="362"/>
                    </a:lnTo>
                    <a:lnTo>
                      <a:pt x="123" y="361"/>
                    </a:lnTo>
                    <a:lnTo>
                      <a:pt x="120" y="354"/>
                    </a:lnTo>
                    <a:lnTo>
                      <a:pt x="111" y="334"/>
                    </a:lnTo>
                    <a:lnTo>
                      <a:pt x="112" y="332"/>
                    </a:lnTo>
                    <a:lnTo>
                      <a:pt x="115" y="332"/>
                    </a:lnTo>
                    <a:close/>
                    <a:moveTo>
                      <a:pt x="135" y="378"/>
                    </a:moveTo>
                    <a:lnTo>
                      <a:pt x="146" y="403"/>
                    </a:lnTo>
                    <a:lnTo>
                      <a:pt x="146" y="405"/>
                    </a:lnTo>
                    <a:lnTo>
                      <a:pt x="146" y="408"/>
                    </a:lnTo>
                    <a:lnTo>
                      <a:pt x="144" y="408"/>
                    </a:lnTo>
                    <a:lnTo>
                      <a:pt x="143" y="407"/>
                    </a:lnTo>
                    <a:lnTo>
                      <a:pt x="141" y="405"/>
                    </a:lnTo>
                    <a:lnTo>
                      <a:pt x="130" y="380"/>
                    </a:lnTo>
                    <a:lnTo>
                      <a:pt x="132" y="378"/>
                    </a:lnTo>
                    <a:lnTo>
                      <a:pt x="135" y="378"/>
                    </a:lnTo>
                    <a:close/>
                    <a:moveTo>
                      <a:pt x="155" y="424"/>
                    </a:moveTo>
                    <a:lnTo>
                      <a:pt x="156" y="426"/>
                    </a:lnTo>
                    <a:lnTo>
                      <a:pt x="167" y="449"/>
                    </a:lnTo>
                    <a:lnTo>
                      <a:pt x="167" y="452"/>
                    </a:lnTo>
                    <a:lnTo>
                      <a:pt x="164" y="452"/>
                    </a:lnTo>
                    <a:lnTo>
                      <a:pt x="164" y="451"/>
                    </a:lnTo>
                    <a:lnTo>
                      <a:pt x="153" y="429"/>
                    </a:lnTo>
                    <a:lnTo>
                      <a:pt x="152" y="426"/>
                    </a:lnTo>
                    <a:lnTo>
                      <a:pt x="152" y="422"/>
                    </a:lnTo>
                    <a:lnTo>
                      <a:pt x="155" y="424"/>
                    </a:lnTo>
                    <a:close/>
                    <a:moveTo>
                      <a:pt x="178" y="468"/>
                    </a:moveTo>
                    <a:lnTo>
                      <a:pt x="178" y="471"/>
                    </a:lnTo>
                    <a:lnTo>
                      <a:pt x="189" y="492"/>
                    </a:lnTo>
                    <a:lnTo>
                      <a:pt x="190" y="494"/>
                    </a:lnTo>
                    <a:lnTo>
                      <a:pt x="190" y="497"/>
                    </a:lnTo>
                    <a:lnTo>
                      <a:pt x="187" y="497"/>
                    </a:lnTo>
                    <a:lnTo>
                      <a:pt x="186" y="494"/>
                    </a:lnTo>
                    <a:lnTo>
                      <a:pt x="175" y="473"/>
                    </a:lnTo>
                    <a:lnTo>
                      <a:pt x="173" y="470"/>
                    </a:lnTo>
                    <a:lnTo>
                      <a:pt x="175" y="468"/>
                    </a:lnTo>
                    <a:lnTo>
                      <a:pt x="178" y="468"/>
                    </a:lnTo>
                    <a:close/>
                    <a:moveTo>
                      <a:pt x="201" y="513"/>
                    </a:moveTo>
                    <a:lnTo>
                      <a:pt x="212" y="530"/>
                    </a:lnTo>
                    <a:lnTo>
                      <a:pt x="216" y="538"/>
                    </a:lnTo>
                    <a:lnTo>
                      <a:pt x="215" y="539"/>
                    </a:lnTo>
                    <a:lnTo>
                      <a:pt x="212" y="539"/>
                    </a:lnTo>
                    <a:lnTo>
                      <a:pt x="207" y="532"/>
                    </a:lnTo>
                    <a:lnTo>
                      <a:pt x="198" y="514"/>
                    </a:lnTo>
                    <a:lnTo>
                      <a:pt x="198" y="511"/>
                    </a:lnTo>
                    <a:lnTo>
                      <a:pt x="201" y="513"/>
                    </a:lnTo>
                    <a:close/>
                    <a:moveTo>
                      <a:pt x="227" y="555"/>
                    </a:moveTo>
                    <a:lnTo>
                      <a:pt x="233" y="563"/>
                    </a:lnTo>
                    <a:lnTo>
                      <a:pt x="242" y="579"/>
                    </a:lnTo>
                    <a:lnTo>
                      <a:pt x="242" y="582"/>
                    </a:lnTo>
                    <a:lnTo>
                      <a:pt x="239" y="581"/>
                    </a:lnTo>
                    <a:lnTo>
                      <a:pt x="228" y="566"/>
                    </a:lnTo>
                    <a:lnTo>
                      <a:pt x="224" y="557"/>
                    </a:lnTo>
                    <a:lnTo>
                      <a:pt x="224" y="554"/>
                    </a:lnTo>
                    <a:lnTo>
                      <a:pt x="227" y="555"/>
                    </a:lnTo>
                    <a:close/>
                    <a:moveTo>
                      <a:pt x="254" y="595"/>
                    </a:moveTo>
                    <a:lnTo>
                      <a:pt x="264" y="606"/>
                    </a:lnTo>
                    <a:lnTo>
                      <a:pt x="273" y="617"/>
                    </a:lnTo>
                    <a:lnTo>
                      <a:pt x="273" y="620"/>
                    </a:lnTo>
                    <a:lnTo>
                      <a:pt x="271" y="620"/>
                    </a:lnTo>
                    <a:lnTo>
                      <a:pt x="270" y="620"/>
                    </a:lnTo>
                    <a:lnTo>
                      <a:pt x="260" y="607"/>
                    </a:lnTo>
                    <a:lnTo>
                      <a:pt x="251" y="598"/>
                    </a:lnTo>
                    <a:lnTo>
                      <a:pt x="253" y="595"/>
                    </a:lnTo>
                    <a:lnTo>
                      <a:pt x="254" y="595"/>
                    </a:lnTo>
                    <a:close/>
                    <a:moveTo>
                      <a:pt x="288" y="631"/>
                    </a:moveTo>
                    <a:lnTo>
                      <a:pt x="293" y="636"/>
                    </a:lnTo>
                    <a:lnTo>
                      <a:pt x="302" y="642"/>
                    </a:lnTo>
                    <a:lnTo>
                      <a:pt x="311" y="649"/>
                    </a:lnTo>
                    <a:lnTo>
                      <a:pt x="311" y="652"/>
                    </a:lnTo>
                    <a:lnTo>
                      <a:pt x="308" y="652"/>
                    </a:lnTo>
                    <a:lnTo>
                      <a:pt x="299" y="645"/>
                    </a:lnTo>
                    <a:lnTo>
                      <a:pt x="290" y="639"/>
                    </a:lnTo>
                    <a:lnTo>
                      <a:pt x="285" y="634"/>
                    </a:lnTo>
                    <a:lnTo>
                      <a:pt x="285" y="631"/>
                    </a:lnTo>
                    <a:lnTo>
                      <a:pt x="288" y="631"/>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882" name="未知"/>
              <p:cNvSpPr>
                <a:spLocks noEditPoints="1"/>
              </p:cNvSpPr>
              <p:nvPr/>
            </p:nvSpPr>
            <p:spPr bwMode="auto">
              <a:xfrm>
                <a:off x="2170443" y="2205621"/>
                <a:ext cx="194679" cy="212650"/>
              </a:xfrm>
              <a:custGeom>
                <a:avLst/>
                <a:gdLst>
                  <a:gd name="T0" fmla="*/ 2147483647 w 269"/>
                  <a:gd name="T1" fmla="*/ 2147483647 h 612"/>
                  <a:gd name="T2" fmla="*/ 2147483647 w 269"/>
                  <a:gd name="T3" fmla="*/ 2147483647 h 612"/>
                  <a:gd name="T4" fmla="*/ 2147483647 w 269"/>
                  <a:gd name="T5" fmla="*/ 2147483647 h 612"/>
                  <a:gd name="T6" fmla="*/ 2147483647 w 269"/>
                  <a:gd name="T7" fmla="*/ 2147483647 h 612"/>
                  <a:gd name="T8" fmla="*/ 2147483647 w 269"/>
                  <a:gd name="T9" fmla="*/ 2147483647 h 612"/>
                  <a:gd name="T10" fmla="*/ 2147483647 w 269"/>
                  <a:gd name="T11" fmla="*/ 2147483647 h 612"/>
                  <a:gd name="T12" fmla="*/ 0 w 269"/>
                  <a:gd name="T13" fmla="*/ 2147483647 h 612"/>
                  <a:gd name="T14" fmla="*/ 2147483647 w 269"/>
                  <a:gd name="T15" fmla="*/ 2147483647 h 612"/>
                  <a:gd name="T16" fmla="*/ 2147483647 w 269"/>
                  <a:gd name="T17" fmla="*/ 0 h 612"/>
                  <a:gd name="T18" fmla="*/ 2147483647 w 269"/>
                  <a:gd name="T19" fmla="*/ 2147483647 h 612"/>
                  <a:gd name="T20" fmla="*/ 2147483647 w 269"/>
                  <a:gd name="T21" fmla="*/ 2147483647 h 612"/>
                  <a:gd name="T22" fmla="*/ 2147483647 w 269"/>
                  <a:gd name="T23" fmla="*/ 2147483647 h 612"/>
                  <a:gd name="T24" fmla="*/ 2147483647 w 269"/>
                  <a:gd name="T25" fmla="*/ 2147483647 h 612"/>
                  <a:gd name="T26" fmla="*/ 2147483647 w 269"/>
                  <a:gd name="T27" fmla="*/ 2147483647 h 612"/>
                  <a:gd name="T28" fmla="*/ 2147483647 w 269"/>
                  <a:gd name="T29" fmla="*/ 2147483647 h 612"/>
                  <a:gd name="T30" fmla="*/ 2147483647 w 269"/>
                  <a:gd name="T31" fmla="*/ 2147483647 h 612"/>
                  <a:gd name="T32" fmla="*/ 2147483647 w 269"/>
                  <a:gd name="T33" fmla="*/ 2147483647 h 612"/>
                  <a:gd name="T34" fmla="*/ 2147483647 w 269"/>
                  <a:gd name="T35" fmla="*/ 2147483647 h 612"/>
                  <a:gd name="T36" fmla="*/ 2147483647 w 269"/>
                  <a:gd name="T37" fmla="*/ 2147483647 h 612"/>
                  <a:gd name="T38" fmla="*/ 2147483647 w 269"/>
                  <a:gd name="T39" fmla="*/ 2147483647 h 612"/>
                  <a:gd name="T40" fmla="*/ 2147483647 w 269"/>
                  <a:gd name="T41" fmla="*/ 2147483647 h 612"/>
                  <a:gd name="T42" fmla="*/ 2147483647 w 269"/>
                  <a:gd name="T43" fmla="*/ 2147483647 h 612"/>
                  <a:gd name="T44" fmla="*/ 2147483647 w 269"/>
                  <a:gd name="T45" fmla="*/ 2147483647 h 612"/>
                  <a:gd name="T46" fmla="*/ 2147483647 w 269"/>
                  <a:gd name="T47" fmla="*/ 2147483647 h 612"/>
                  <a:gd name="T48" fmla="*/ 2147483647 w 269"/>
                  <a:gd name="T49" fmla="*/ 2147483647 h 612"/>
                  <a:gd name="T50" fmla="*/ 2147483647 w 269"/>
                  <a:gd name="T51" fmla="*/ 2147483647 h 612"/>
                  <a:gd name="T52" fmla="*/ 2147483647 w 269"/>
                  <a:gd name="T53" fmla="*/ 2147483647 h 612"/>
                  <a:gd name="T54" fmla="*/ 2147483647 w 269"/>
                  <a:gd name="T55" fmla="*/ 2147483647 h 612"/>
                  <a:gd name="T56" fmla="*/ 2147483647 w 269"/>
                  <a:gd name="T57" fmla="*/ 2147483647 h 612"/>
                  <a:gd name="T58" fmla="*/ 2147483647 w 269"/>
                  <a:gd name="T59" fmla="*/ 2147483647 h 612"/>
                  <a:gd name="T60" fmla="*/ 2147483647 w 269"/>
                  <a:gd name="T61" fmla="*/ 2147483647 h 612"/>
                  <a:gd name="T62" fmla="*/ 2147483647 w 269"/>
                  <a:gd name="T63" fmla="*/ 2147483647 h 612"/>
                  <a:gd name="T64" fmla="*/ 2147483647 w 269"/>
                  <a:gd name="T65" fmla="*/ 2147483647 h 612"/>
                  <a:gd name="T66" fmla="*/ 2147483647 w 269"/>
                  <a:gd name="T67" fmla="*/ 2147483647 h 612"/>
                  <a:gd name="T68" fmla="*/ 2147483647 w 269"/>
                  <a:gd name="T69" fmla="*/ 2147483647 h 612"/>
                  <a:gd name="T70" fmla="*/ 2147483647 w 269"/>
                  <a:gd name="T71" fmla="*/ 2147483647 h 612"/>
                  <a:gd name="T72" fmla="*/ 2147483647 w 269"/>
                  <a:gd name="T73" fmla="*/ 2147483647 h 612"/>
                  <a:gd name="T74" fmla="*/ 2147483647 w 269"/>
                  <a:gd name="T75" fmla="*/ 2147483647 h 612"/>
                  <a:gd name="T76" fmla="*/ 2147483647 w 269"/>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69"/>
                  <a:gd name="T118" fmla="*/ 0 h 612"/>
                  <a:gd name="T119" fmla="*/ 269 w 269"/>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69" h="612">
                    <a:moveTo>
                      <a:pt x="20" y="8"/>
                    </a:moveTo>
                    <a:lnTo>
                      <a:pt x="38" y="71"/>
                    </a:lnTo>
                    <a:lnTo>
                      <a:pt x="56" y="132"/>
                    </a:lnTo>
                    <a:lnTo>
                      <a:pt x="61" y="147"/>
                    </a:lnTo>
                    <a:lnTo>
                      <a:pt x="61" y="151"/>
                    </a:lnTo>
                    <a:lnTo>
                      <a:pt x="61" y="155"/>
                    </a:lnTo>
                    <a:lnTo>
                      <a:pt x="58" y="158"/>
                    </a:lnTo>
                    <a:lnTo>
                      <a:pt x="55" y="159"/>
                    </a:lnTo>
                    <a:lnTo>
                      <a:pt x="50" y="161"/>
                    </a:lnTo>
                    <a:lnTo>
                      <a:pt x="47" y="159"/>
                    </a:lnTo>
                    <a:lnTo>
                      <a:pt x="41" y="153"/>
                    </a:lnTo>
                    <a:lnTo>
                      <a:pt x="36" y="139"/>
                    </a:lnTo>
                    <a:lnTo>
                      <a:pt x="18" y="77"/>
                    </a:lnTo>
                    <a:lnTo>
                      <a:pt x="0" y="12"/>
                    </a:lnTo>
                    <a:lnTo>
                      <a:pt x="0" y="9"/>
                    </a:lnTo>
                    <a:lnTo>
                      <a:pt x="1" y="4"/>
                    </a:lnTo>
                    <a:lnTo>
                      <a:pt x="4" y="1"/>
                    </a:lnTo>
                    <a:lnTo>
                      <a:pt x="7" y="0"/>
                    </a:lnTo>
                    <a:lnTo>
                      <a:pt x="10" y="0"/>
                    </a:lnTo>
                    <a:lnTo>
                      <a:pt x="15" y="1"/>
                    </a:lnTo>
                    <a:lnTo>
                      <a:pt x="18" y="3"/>
                    </a:lnTo>
                    <a:lnTo>
                      <a:pt x="20" y="8"/>
                    </a:lnTo>
                    <a:close/>
                    <a:moveTo>
                      <a:pt x="95" y="245"/>
                    </a:moveTo>
                    <a:lnTo>
                      <a:pt x="96" y="250"/>
                    </a:lnTo>
                    <a:lnTo>
                      <a:pt x="107" y="278"/>
                    </a:lnTo>
                    <a:lnTo>
                      <a:pt x="117" y="305"/>
                    </a:lnTo>
                    <a:lnTo>
                      <a:pt x="128" y="332"/>
                    </a:lnTo>
                    <a:lnTo>
                      <a:pt x="139" y="359"/>
                    </a:lnTo>
                    <a:lnTo>
                      <a:pt x="148" y="379"/>
                    </a:lnTo>
                    <a:lnTo>
                      <a:pt x="150" y="384"/>
                    </a:lnTo>
                    <a:lnTo>
                      <a:pt x="148" y="387"/>
                    </a:lnTo>
                    <a:lnTo>
                      <a:pt x="143" y="393"/>
                    </a:lnTo>
                    <a:lnTo>
                      <a:pt x="139" y="393"/>
                    </a:lnTo>
                    <a:lnTo>
                      <a:pt x="136" y="393"/>
                    </a:lnTo>
                    <a:lnTo>
                      <a:pt x="130" y="389"/>
                    </a:lnTo>
                    <a:lnTo>
                      <a:pt x="121" y="367"/>
                    </a:lnTo>
                    <a:lnTo>
                      <a:pt x="110" y="340"/>
                    </a:lnTo>
                    <a:lnTo>
                      <a:pt x="99" y="313"/>
                    </a:lnTo>
                    <a:lnTo>
                      <a:pt x="88" y="286"/>
                    </a:lnTo>
                    <a:lnTo>
                      <a:pt x="78" y="257"/>
                    </a:lnTo>
                    <a:lnTo>
                      <a:pt x="75" y="253"/>
                    </a:lnTo>
                    <a:lnTo>
                      <a:pt x="75" y="248"/>
                    </a:lnTo>
                    <a:lnTo>
                      <a:pt x="76" y="245"/>
                    </a:lnTo>
                    <a:lnTo>
                      <a:pt x="81" y="238"/>
                    </a:lnTo>
                    <a:lnTo>
                      <a:pt x="85" y="238"/>
                    </a:lnTo>
                    <a:lnTo>
                      <a:pt x="88" y="238"/>
                    </a:lnTo>
                    <a:lnTo>
                      <a:pt x="95" y="245"/>
                    </a:lnTo>
                    <a:close/>
                    <a:moveTo>
                      <a:pt x="192" y="473"/>
                    </a:moveTo>
                    <a:lnTo>
                      <a:pt x="192" y="474"/>
                    </a:lnTo>
                    <a:lnTo>
                      <a:pt x="205" y="496"/>
                    </a:lnTo>
                    <a:lnTo>
                      <a:pt x="215" y="515"/>
                    </a:lnTo>
                    <a:lnTo>
                      <a:pt x="226" y="534"/>
                    </a:lnTo>
                    <a:lnTo>
                      <a:pt x="237" y="552"/>
                    </a:lnTo>
                    <a:lnTo>
                      <a:pt x="247" y="567"/>
                    </a:lnTo>
                    <a:lnTo>
                      <a:pt x="257" y="582"/>
                    </a:lnTo>
                    <a:lnTo>
                      <a:pt x="266" y="594"/>
                    </a:lnTo>
                    <a:lnTo>
                      <a:pt x="269" y="599"/>
                    </a:lnTo>
                    <a:lnTo>
                      <a:pt x="269" y="602"/>
                    </a:lnTo>
                    <a:lnTo>
                      <a:pt x="264" y="610"/>
                    </a:lnTo>
                    <a:lnTo>
                      <a:pt x="261" y="612"/>
                    </a:lnTo>
                    <a:lnTo>
                      <a:pt x="257" y="612"/>
                    </a:lnTo>
                    <a:lnTo>
                      <a:pt x="251" y="607"/>
                    </a:lnTo>
                    <a:lnTo>
                      <a:pt x="241" y="594"/>
                    </a:lnTo>
                    <a:lnTo>
                      <a:pt x="231" y="579"/>
                    </a:lnTo>
                    <a:lnTo>
                      <a:pt x="218" y="563"/>
                    </a:lnTo>
                    <a:lnTo>
                      <a:pt x="208" y="544"/>
                    </a:lnTo>
                    <a:lnTo>
                      <a:pt x="197" y="525"/>
                    </a:lnTo>
                    <a:lnTo>
                      <a:pt x="186" y="506"/>
                    </a:lnTo>
                    <a:lnTo>
                      <a:pt x="176" y="485"/>
                    </a:lnTo>
                    <a:lnTo>
                      <a:pt x="174" y="482"/>
                    </a:lnTo>
                    <a:lnTo>
                      <a:pt x="173" y="479"/>
                    </a:lnTo>
                    <a:lnTo>
                      <a:pt x="174" y="474"/>
                    </a:lnTo>
                    <a:lnTo>
                      <a:pt x="179" y="468"/>
                    </a:lnTo>
                    <a:lnTo>
                      <a:pt x="182" y="468"/>
                    </a:lnTo>
                    <a:lnTo>
                      <a:pt x="186" y="468"/>
                    </a:lnTo>
                    <a:lnTo>
                      <a:pt x="192"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883" name="未知"/>
              <p:cNvSpPr>
                <a:spLocks noEditPoints="1"/>
              </p:cNvSpPr>
              <p:nvPr/>
            </p:nvSpPr>
            <p:spPr bwMode="auto">
              <a:xfrm>
                <a:off x="1775754" y="2360625"/>
                <a:ext cx="194679" cy="162691"/>
              </a:xfrm>
              <a:custGeom>
                <a:avLst/>
                <a:gdLst>
                  <a:gd name="T0" fmla="*/ 2147483647 w 269"/>
                  <a:gd name="T1" fmla="*/ 2147483647 h 612"/>
                  <a:gd name="T2" fmla="*/ 2147483647 w 269"/>
                  <a:gd name="T3" fmla="*/ 2147483647 h 612"/>
                  <a:gd name="T4" fmla="*/ 2147483647 w 269"/>
                  <a:gd name="T5" fmla="*/ 2147483647 h 612"/>
                  <a:gd name="T6" fmla="*/ 2147483647 w 269"/>
                  <a:gd name="T7" fmla="*/ 2147483647 h 612"/>
                  <a:gd name="T8" fmla="*/ 2147483647 w 269"/>
                  <a:gd name="T9" fmla="*/ 2147483647 h 612"/>
                  <a:gd name="T10" fmla="*/ 2147483647 w 269"/>
                  <a:gd name="T11" fmla="*/ 2147483647 h 612"/>
                  <a:gd name="T12" fmla="*/ 0 w 269"/>
                  <a:gd name="T13" fmla="*/ 2147483647 h 612"/>
                  <a:gd name="T14" fmla="*/ 2147483647 w 269"/>
                  <a:gd name="T15" fmla="*/ 2147483647 h 612"/>
                  <a:gd name="T16" fmla="*/ 2147483647 w 269"/>
                  <a:gd name="T17" fmla="*/ 0 h 612"/>
                  <a:gd name="T18" fmla="*/ 2147483647 w 269"/>
                  <a:gd name="T19" fmla="*/ 2147483647 h 612"/>
                  <a:gd name="T20" fmla="*/ 2147483647 w 269"/>
                  <a:gd name="T21" fmla="*/ 2147483647 h 612"/>
                  <a:gd name="T22" fmla="*/ 2147483647 w 269"/>
                  <a:gd name="T23" fmla="*/ 2147483647 h 612"/>
                  <a:gd name="T24" fmla="*/ 2147483647 w 269"/>
                  <a:gd name="T25" fmla="*/ 2147483647 h 612"/>
                  <a:gd name="T26" fmla="*/ 2147483647 w 269"/>
                  <a:gd name="T27" fmla="*/ 2147483647 h 612"/>
                  <a:gd name="T28" fmla="*/ 2147483647 w 269"/>
                  <a:gd name="T29" fmla="*/ 2147483647 h 612"/>
                  <a:gd name="T30" fmla="*/ 2147483647 w 269"/>
                  <a:gd name="T31" fmla="*/ 2147483647 h 612"/>
                  <a:gd name="T32" fmla="*/ 2147483647 w 269"/>
                  <a:gd name="T33" fmla="*/ 2147483647 h 612"/>
                  <a:gd name="T34" fmla="*/ 2147483647 w 269"/>
                  <a:gd name="T35" fmla="*/ 2147483647 h 612"/>
                  <a:gd name="T36" fmla="*/ 2147483647 w 269"/>
                  <a:gd name="T37" fmla="*/ 2147483647 h 612"/>
                  <a:gd name="T38" fmla="*/ 2147483647 w 269"/>
                  <a:gd name="T39" fmla="*/ 2147483647 h 612"/>
                  <a:gd name="T40" fmla="*/ 2147483647 w 269"/>
                  <a:gd name="T41" fmla="*/ 2147483647 h 612"/>
                  <a:gd name="T42" fmla="*/ 2147483647 w 269"/>
                  <a:gd name="T43" fmla="*/ 2147483647 h 612"/>
                  <a:gd name="T44" fmla="*/ 2147483647 w 269"/>
                  <a:gd name="T45" fmla="*/ 2147483647 h 612"/>
                  <a:gd name="T46" fmla="*/ 2147483647 w 269"/>
                  <a:gd name="T47" fmla="*/ 2147483647 h 612"/>
                  <a:gd name="T48" fmla="*/ 2147483647 w 269"/>
                  <a:gd name="T49" fmla="*/ 2147483647 h 612"/>
                  <a:gd name="T50" fmla="*/ 2147483647 w 269"/>
                  <a:gd name="T51" fmla="*/ 2147483647 h 612"/>
                  <a:gd name="T52" fmla="*/ 2147483647 w 269"/>
                  <a:gd name="T53" fmla="*/ 2147483647 h 612"/>
                  <a:gd name="T54" fmla="*/ 2147483647 w 269"/>
                  <a:gd name="T55" fmla="*/ 2147483647 h 612"/>
                  <a:gd name="T56" fmla="*/ 2147483647 w 269"/>
                  <a:gd name="T57" fmla="*/ 2147483647 h 612"/>
                  <a:gd name="T58" fmla="*/ 2147483647 w 269"/>
                  <a:gd name="T59" fmla="*/ 2147483647 h 612"/>
                  <a:gd name="T60" fmla="*/ 2147483647 w 269"/>
                  <a:gd name="T61" fmla="*/ 2147483647 h 612"/>
                  <a:gd name="T62" fmla="*/ 2147483647 w 269"/>
                  <a:gd name="T63" fmla="*/ 2147483647 h 612"/>
                  <a:gd name="T64" fmla="*/ 2147483647 w 269"/>
                  <a:gd name="T65" fmla="*/ 2147483647 h 612"/>
                  <a:gd name="T66" fmla="*/ 2147483647 w 269"/>
                  <a:gd name="T67" fmla="*/ 2147483647 h 612"/>
                  <a:gd name="T68" fmla="*/ 2147483647 w 269"/>
                  <a:gd name="T69" fmla="*/ 2147483647 h 612"/>
                  <a:gd name="T70" fmla="*/ 2147483647 w 269"/>
                  <a:gd name="T71" fmla="*/ 2147483647 h 612"/>
                  <a:gd name="T72" fmla="*/ 2147483647 w 269"/>
                  <a:gd name="T73" fmla="*/ 2147483647 h 612"/>
                  <a:gd name="T74" fmla="*/ 2147483647 w 269"/>
                  <a:gd name="T75" fmla="*/ 2147483647 h 612"/>
                  <a:gd name="T76" fmla="*/ 2147483647 w 269"/>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69"/>
                  <a:gd name="T118" fmla="*/ 0 h 612"/>
                  <a:gd name="T119" fmla="*/ 269 w 269"/>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69" h="612">
                    <a:moveTo>
                      <a:pt x="20" y="8"/>
                    </a:moveTo>
                    <a:lnTo>
                      <a:pt x="38" y="71"/>
                    </a:lnTo>
                    <a:lnTo>
                      <a:pt x="57" y="133"/>
                    </a:lnTo>
                    <a:lnTo>
                      <a:pt x="61" y="147"/>
                    </a:lnTo>
                    <a:lnTo>
                      <a:pt x="61" y="152"/>
                    </a:lnTo>
                    <a:lnTo>
                      <a:pt x="61" y="155"/>
                    </a:lnTo>
                    <a:lnTo>
                      <a:pt x="55" y="160"/>
                    </a:lnTo>
                    <a:lnTo>
                      <a:pt x="51" y="162"/>
                    </a:lnTo>
                    <a:lnTo>
                      <a:pt x="47" y="160"/>
                    </a:lnTo>
                    <a:lnTo>
                      <a:pt x="43" y="154"/>
                    </a:lnTo>
                    <a:lnTo>
                      <a:pt x="37" y="140"/>
                    </a:lnTo>
                    <a:lnTo>
                      <a:pt x="18" y="78"/>
                    </a:lnTo>
                    <a:lnTo>
                      <a:pt x="0" y="15"/>
                    </a:lnTo>
                    <a:lnTo>
                      <a:pt x="0" y="10"/>
                    </a:lnTo>
                    <a:lnTo>
                      <a:pt x="2" y="7"/>
                    </a:lnTo>
                    <a:lnTo>
                      <a:pt x="5" y="3"/>
                    </a:lnTo>
                    <a:lnTo>
                      <a:pt x="8" y="0"/>
                    </a:lnTo>
                    <a:lnTo>
                      <a:pt x="12" y="0"/>
                    </a:lnTo>
                    <a:lnTo>
                      <a:pt x="15" y="2"/>
                    </a:lnTo>
                    <a:lnTo>
                      <a:pt x="18" y="5"/>
                    </a:lnTo>
                    <a:lnTo>
                      <a:pt x="20" y="8"/>
                    </a:lnTo>
                    <a:close/>
                    <a:moveTo>
                      <a:pt x="95" y="245"/>
                    </a:moveTo>
                    <a:lnTo>
                      <a:pt x="96" y="252"/>
                    </a:lnTo>
                    <a:lnTo>
                      <a:pt x="107" y="279"/>
                    </a:lnTo>
                    <a:lnTo>
                      <a:pt x="118" y="307"/>
                    </a:lnTo>
                    <a:lnTo>
                      <a:pt x="129" y="332"/>
                    </a:lnTo>
                    <a:lnTo>
                      <a:pt x="139" y="359"/>
                    </a:lnTo>
                    <a:lnTo>
                      <a:pt x="148" y="380"/>
                    </a:lnTo>
                    <a:lnTo>
                      <a:pt x="150" y="385"/>
                    </a:lnTo>
                    <a:lnTo>
                      <a:pt x="148" y="388"/>
                    </a:lnTo>
                    <a:lnTo>
                      <a:pt x="144" y="394"/>
                    </a:lnTo>
                    <a:lnTo>
                      <a:pt x="139" y="396"/>
                    </a:lnTo>
                    <a:lnTo>
                      <a:pt x="136" y="394"/>
                    </a:lnTo>
                    <a:lnTo>
                      <a:pt x="130" y="389"/>
                    </a:lnTo>
                    <a:lnTo>
                      <a:pt x="121" y="367"/>
                    </a:lnTo>
                    <a:lnTo>
                      <a:pt x="110" y="340"/>
                    </a:lnTo>
                    <a:lnTo>
                      <a:pt x="100" y="313"/>
                    </a:lnTo>
                    <a:lnTo>
                      <a:pt x="89" y="287"/>
                    </a:lnTo>
                    <a:lnTo>
                      <a:pt x="78" y="258"/>
                    </a:lnTo>
                    <a:lnTo>
                      <a:pt x="77" y="253"/>
                    </a:lnTo>
                    <a:lnTo>
                      <a:pt x="75" y="249"/>
                    </a:lnTo>
                    <a:lnTo>
                      <a:pt x="77" y="245"/>
                    </a:lnTo>
                    <a:lnTo>
                      <a:pt x="81" y="239"/>
                    </a:lnTo>
                    <a:lnTo>
                      <a:pt x="86" y="239"/>
                    </a:lnTo>
                    <a:lnTo>
                      <a:pt x="90" y="241"/>
                    </a:lnTo>
                    <a:lnTo>
                      <a:pt x="95" y="245"/>
                    </a:lnTo>
                    <a:close/>
                    <a:moveTo>
                      <a:pt x="193" y="473"/>
                    </a:moveTo>
                    <a:lnTo>
                      <a:pt x="194" y="476"/>
                    </a:lnTo>
                    <a:lnTo>
                      <a:pt x="205" y="497"/>
                    </a:lnTo>
                    <a:lnTo>
                      <a:pt x="216" y="516"/>
                    </a:lnTo>
                    <a:lnTo>
                      <a:pt x="226" y="535"/>
                    </a:lnTo>
                    <a:lnTo>
                      <a:pt x="237" y="552"/>
                    </a:lnTo>
                    <a:lnTo>
                      <a:pt x="248" y="568"/>
                    </a:lnTo>
                    <a:lnTo>
                      <a:pt x="257" y="582"/>
                    </a:lnTo>
                    <a:lnTo>
                      <a:pt x="268" y="597"/>
                    </a:lnTo>
                    <a:lnTo>
                      <a:pt x="269" y="600"/>
                    </a:lnTo>
                    <a:lnTo>
                      <a:pt x="269" y="603"/>
                    </a:lnTo>
                    <a:lnTo>
                      <a:pt x="265" y="611"/>
                    </a:lnTo>
                    <a:lnTo>
                      <a:pt x="262" y="612"/>
                    </a:lnTo>
                    <a:lnTo>
                      <a:pt x="257" y="612"/>
                    </a:lnTo>
                    <a:lnTo>
                      <a:pt x="251" y="609"/>
                    </a:lnTo>
                    <a:lnTo>
                      <a:pt x="242" y="595"/>
                    </a:lnTo>
                    <a:lnTo>
                      <a:pt x="231" y="579"/>
                    </a:lnTo>
                    <a:lnTo>
                      <a:pt x="220" y="563"/>
                    </a:lnTo>
                    <a:lnTo>
                      <a:pt x="210" y="546"/>
                    </a:lnTo>
                    <a:lnTo>
                      <a:pt x="197" y="527"/>
                    </a:lnTo>
                    <a:lnTo>
                      <a:pt x="187" y="506"/>
                    </a:lnTo>
                    <a:lnTo>
                      <a:pt x="176" y="486"/>
                    </a:lnTo>
                    <a:lnTo>
                      <a:pt x="174" y="483"/>
                    </a:lnTo>
                    <a:lnTo>
                      <a:pt x="173" y="480"/>
                    </a:lnTo>
                    <a:lnTo>
                      <a:pt x="174" y="475"/>
                    </a:lnTo>
                    <a:lnTo>
                      <a:pt x="179" y="470"/>
                    </a:lnTo>
                    <a:lnTo>
                      <a:pt x="184" y="468"/>
                    </a:lnTo>
                    <a:lnTo>
                      <a:pt x="187" y="468"/>
                    </a:lnTo>
                    <a:lnTo>
                      <a:pt x="193"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884" name="未知"/>
              <p:cNvSpPr>
                <a:spLocks noEditPoints="1"/>
              </p:cNvSpPr>
              <p:nvPr/>
            </p:nvSpPr>
            <p:spPr bwMode="auto">
              <a:xfrm>
                <a:off x="2565132" y="2310665"/>
                <a:ext cx="194679" cy="212650"/>
              </a:xfrm>
              <a:custGeom>
                <a:avLst/>
                <a:gdLst>
                  <a:gd name="T0" fmla="*/ 2147483647 w 270"/>
                  <a:gd name="T1" fmla="*/ 2147483647 h 612"/>
                  <a:gd name="T2" fmla="*/ 2147483647 w 270"/>
                  <a:gd name="T3" fmla="*/ 2147483647 h 612"/>
                  <a:gd name="T4" fmla="*/ 2147483647 w 270"/>
                  <a:gd name="T5" fmla="*/ 2147483647 h 612"/>
                  <a:gd name="T6" fmla="*/ 2147483647 w 270"/>
                  <a:gd name="T7" fmla="*/ 2147483647 h 612"/>
                  <a:gd name="T8" fmla="*/ 2147483647 w 270"/>
                  <a:gd name="T9" fmla="*/ 2147483647 h 612"/>
                  <a:gd name="T10" fmla="*/ 2147483647 w 270"/>
                  <a:gd name="T11" fmla="*/ 2147483647 h 612"/>
                  <a:gd name="T12" fmla="*/ 0 w 270"/>
                  <a:gd name="T13" fmla="*/ 2147483647 h 612"/>
                  <a:gd name="T14" fmla="*/ 2147483647 w 270"/>
                  <a:gd name="T15" fmla="*/ 2147483647 h 612"/>
                  <a:gd name="T16" fmla="*/ 2147483647 w 270"/>
                  <a:gd name="T17" fmla="*/ 0 h 612"/>
                  <a:gd name="T18" fmla="*/ 2147483647 w 270"/>
                  <a:gd name="T19" fmla="*/ 2147483647 h 612"/>
                  <a:gd name="T20" fmla="*/ 2147483647 w 270"/>
                  <a:gd name="T21" fmla="*/ 2147483647 h 612"/>
                  <a:gd name="T22" fmla="*/ 2147483647 w 270"/>
                  <a:gd name="T23" fmla="*/ 2147483647 h 612"/>
                  <a:gd name="T24" fmla="*/ 2147483647 w 270"/>
                  <a:gd name="T25" fmla="*/ 2147483647 h 612"/>
                  <a:gd name="T26" fmla="*/ 2147483647 w 270"/>
                  <a:gd name="T27" fmla="*/ 2147483647 h 612"/>
                  <a:gd name="T28" fmla="*/ 2147483647 w 270"/>
                  <a:gd name="T29" fmla="*/ 2147483647 h 612"/>
                  <a:gd name="T30" fmla="*/ 2147483647 w 270"/>
                  <a:gd name="T31" fmla="*/ 2147483647 h 612"/>
                  <a:gd name="T32" fmla="*/ 2147483647 w 270"/>
                  <a:gd name="T33" fmla="*/ 2147483647 h 612"/>
                  <a:gd name="T34" fmla="*/ 2147483647 w 270"/>
                  <a:gd name="T35" fmla="*/ 2147483647 h 612"/>
                  <a:gd name="T36" fmla="*/ 2147483647 w 270"/>
                  <a:gd name="T37" fmla="*/ 2147483647 h 612"/>
                  <a:gd name="T38" fmla="*/ 2147483647 w 270"/>
                  <a:gd name="T39" fmla="*/ 2147483647 h 612"/>
                  <a:gd name="T40" fmla="*/ 2147483647 w 270"/>
                  <a:gd name="T41" fmla="*/ 2147483647 h 612"/>
                  <a:gd name="T42" fmla="*/ 2147483647 w 270"/>
                  <a:gd name="T43" fmla="*/ 2147483647 h 612"/>
                  <a:gd name="T44" fmla="*/ 2147483647 w 270"/>
                  <a:gd name="T45" fmla="*/ 2147483647 h 612"/>
                  <a:gd name="T46" fmla="*/ 2147483647 w 270"/>
                  <a:gd name="T47" fmla="*/ 2147483647 h 612"/>
                  <a:gd name="T48" fmla="*/ 2147483647 w 270"/>
                  <a:gd name="T49" fmla="*/ 2147483647 h 612"/>
                  <a:gd name="T50" fmla="*/ 2147483647 w 270"/>
                  <a:gd name="T51" fmla="*/ 2147483647 h 612"/>
                  <a:gd name="T52" fmla="*/ 2147483647 w 270"/>
                  <a:gd name="T53" fmla="*/ 2147483647 h 612"/>
                  <a:gd name="T54" fmla="*/ 2147483647 w 270"/>
                  <a:gd name="T55" fmla="*/ 2147483647 h 612"/>
                  <a:gd name="T56" fmla="*/ 2147483647 w 270"/>
                  <a:gd name="T57" fmla="*/ 2147483647 h 612"/>
                  <a:gd name="T58" fmla="*/ 2147483647 w 270"/>
                  <a:gd name="T59" fmla="*/ 2147483647 h 612"/>
                  <a:gd name="T60" fmla="*/ 2147483647 w 270"/>
                  <a:gd name="T61" fmla="*/ 2147483647 h 612"/>
                  <a:gd name="T62" fmla="*/ 2147483647 w 270"/>
                  <a:gd name="T63" fmla="*/ 2147483647 h 612"/>
                  <a:gd name="T64" fmla="*/ 2147483647 w 270"/>
                  <a:gd name="T65" fmla="*/ 2147483647 h 612"/>
                  <a:gd name="T66" fmla="*/ 2147483647 w 270"/>
                  <a:gd name="T67" fmla="*/ 2147483647 h 612"/>
                  <a:gd name="T68" fmla="*/ 2147483647 w 270"/>
                  <a:gd name="T69" fmla="*/ 2147483647 h 612"/>
                  <a:gd name="T70" fmla="*/ 2147483647 w 270"/>
                  <a:gd name="T71" fmla="*/ 2147483647 h 612"/>
                  <a:gd name="T72" fmla="*/ 2147483647 w 270"/>
                  <a:gd name="T73" fmla="*/ 2147483647 h 612"/>
                  <a:gd name="T74" fmla="*/ 2147483647 w 270"/>
                  <a:gd name="T75" fmla="*/ 2147483647 h 612"/>
                  <a:gd name="T76" fmla="*/ 2147483647 w 270"/>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70"/>
                  <a:gd name="T118" fmla="*/ 0 h 612"/>
                  <a:gd name="T119" fmla="*/ 270 w 270"/>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70" h="612">
                    <a:moveTo>
                      <a:pt x="20" y="8"/>
                    </a:moveTo>
                    <a:lnTo>
                      <a:pt x="39" y="71"/>
                    </a:lnTo>
                    <a:lnTo>
                      <a:pt x="57" y="133"/>
                    </a:lnTo>
                    <a:lnTo>
                      <a:pt x="61" y="147"/>
                    </a:lnTo>
                    <a:lnTo>
                      <a:pt x="61" y="152"/>
                    </a:lnTo>
                    <a:lnTo>
                      <a:pt x="61" y="155"/>
                    </a:lnTo>
                    <a:lnTo>
                      <a:pt x="55" y="160"/>
                    </a:lnTo>
                    <a:lnTo>
                      <a:pt x="51" y="162"/>
                    </a:lnTo>
                    <a:lnTo>
                      <a:pt x="48" y="160"/>
                    </a:lnTo>
                    <a:lnTo>
                      <a:pt x="42" y="154"/>
                    </a:lnTo>
                    <a:lnTo>
                      <a:pt x="37" y="140"/>
                    </a:lnTo>
                    <a:lnTo>
                      <a:pt x="19" y="78"/>
                    </a:lnTo>
                    <a:lnTo>
                      <a:pt x="0" y="15"/>
                    </a:lnTo>
                    <a:lnTo>
                      <a:pt x="0" y="10"/>
                    </a:lnTo>
                    <a:lnTo>
                      <a:pt x="2" y="7"/>
                    </a:lnTo>
                    <a:lnTo>
                      <a:pt x="5" y="3"/>
                    </a:lnTo>
                    <a:lnTo>
                      <a:pt x="8" y="0"/>
                    </a:lnTo>
                    <a:lnTo>
                      <a:pt x="13" y="0"/>
                    </a:lnTo>
                    <a:lnTo>
                      <a:pt x="16" y="2"/>
                    </a:lnTo>
                    <a:lnTo>
                      <a:pt x="19" y="5"/>
                    </a:lnTo>
                    <a:lnTo>
                      <a:pt x="20" y="8"/>
                    </a:lnTo>
                    <a:close/>
                    <a:moveTo>
                      <a:pt x="95" y="245"/>
                    </a:moveTo>
                    <a:lnTo>
                      <a:pt x="97" y="252"/>
                    </a:lnTo>
                    <a:lnTo>
                      <a:pt x="107" y="279"/>
                    </a:lnTo>
                    <a:lnTo>
                      <a:pt x="118" y="307"/>
                    </a:lnTo>
                    <a:lnTo>
                      <a:pt x="129" y="332"/>
                    </a:lnTo>
                    <a:lnTo>
                      <a:pt x="139" y="359"/>
                    </a:lnTo>
                    <a:lnTo>
                      <a:pt x="149" y="380"/>
                    </a:lnTo>
                    <a:lnTo>
                      <a:pt x="150" y="385"/>
                    </a:lnTo>
                    <a:lnTo>
                      <a:pt x="149" y="388"/>
                    </a:lnTo>
                    <a:lnTo>
                      <a:pt x="144" y="394"/>
                    </a:lnTo>
                    <a:lnTo>
                      <a:pt x="139" y="396"/>
                    </a:lnTo>
                    <a:lnTo>
                      <a:pt x="136" y="394"/>
                    </a:lnTo>
                    <a:lnTo>
                      <a:pt x="130" y="389"/>
                    </a:lnTo>
                    <a:lnTo>
                      <a:pt x="121" y="367"/>
                    </a:lnTo>
                    <a:lnTo>
                      <a:pt x="110" y="340"/>
                    </a:lnTo>
                    <a:lnTo>
                      <a:pt x="100" y="313"/>
                    </a:lnTo>
                    <a:lnTo>
                      <a:pt x="89" y="287"/>
                    </a:lnTo>
                    <a:lnTo>
                      <a:pt x="78" y="258"/>
                    </a:lnTo>
                    <a:lnTo>
                      <a:pt x="77" y="253"/>
                    </a:lnTo>
                    <a:lnTo>
                      <a:pt x="75" y="249"/>
                    </a:lnTo>
                    <a:lnTo>
                      <a:pt x="77" y="245"/>
                    </a:lnTo>
                    <a:lnTo>
                      <a:pt x="81" y="239"/>
                    </a:lnTo>
                    <a:lnTo>
                      <a:pt x="86" y="239"/>
                    </a:lnTo>
                    <a:lnTo>
                      <a:pt x="89" y="241"/>
                    </a:lnTo>
                    <a:lnTo>
                      <a:pt x="95" y="245"/>
                    </a:lnTo>
                    <a:close/>
                    <a:moveTo>
                      <a:pt x="193" y="473"/>
                    </a:moveTo>
                    <a:lnTo>
                      <a:pt x="195" y="476"/>
                    </a:lnTo>
                    <a:lnTo>
                      <a:pt x="205" y="497"/>
                    </a:lnTo>
                    <a:lnTo>
                      <a:pt x="216" y="516"/>
                    </a:lnTo>
                    <a:lnTo>
                      <a:pt x="227" y="535"/>
                    </a:lnTo>
                    <a:lnTo>
                      <a:pt x="237" y="552"/>
                    </a:lnTo>
                    <a:lnTo>
                      <a:pt x="248" y="568"/>
                    </a:lnTo>
                    <a:lnTo>
                      <a:pt x="257" y="582"/>
                    </a:lnTo>
                    <a:lnTo>
                      <a:pt x="268" y="597"/>
                    </a:lnTo>
                    <a:lnTo>
                      <a:pt x="270" y="600"/>
                    </a:lnTo>
                    <a:lnTo>
                      <a:pt x="270" y="603"/>
                    </a:lnTo>
                    <a:lnTo>
                      <a:pt x="265" y="611"/>
                    </a:lnTo>
                    <a:lnTo>
                      <a:pt x="262" y="612"/>
                    </a:lnTo>
                    <a:lnTo>
                      <a:pt x="257" y="612"/>
                    </a:lnTo>
                    <a:lnTo>
                      <a:pt x="251" y="609"/>
                    </a:lnTo>
                    <a:lnTo>
                      <a:pt x="242" y="595"/>
                    </a:lnTo>
                    <a:lnTo>
                      <a:pt x="231" y="579"/>
                    </a:lnTo>
                    <a:lnTo>
                      <a:pt x="221" y="563"/>
                    </a:lnTo>
                    <a:lnTo>
                      <a:pt x="208" y="546"/>
                    </a:lnTo>
                    <a:lnTo>
                      <a:pt x="198" y="527"/>
                    </a:lnTo>
                    <a:lnTo>
                      <a:pt x="187" y="506"/>
                    </a:lnTo>
                    <a:lnTo>
                      <a:pt x="176" y="486"/>
                    </a:lnTo>
                    <a:lnTo>
                      <a:pt x="175" y="483"/>
                    </a:lnTo>
                    <a:lnTo>
                      <a:pt x="173" y="480"/>
                    </a:lnTo>
                    <a:lnTo>
                      <a:pt x="175" y="475"/>
                    </a:lnTo>
                    <a:lnTo>
                      <a:pt x="179" y="470"/>
                    </a:lnTo>
                    <a:lnTo>
                      <a:pt x="182" y="468"/>
                    </a:lnTo>
                    <a:lnTo>
                      <a:pt x="187" y="468"/>
                    </a:lnTo>
                    <a:lnTo>
                      <a:pt x="193"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885" name="未知"/>
              <p:cNvSpPr/>
              <p:nvPr/>
            </p:nvSpPr>
            <p:spPr bwMode="auto">
              <a:xfrm>
                <a:off x="2018435" y="2525878"/>
                <a:ext cx="753891" cy="110154"/>
              </a:xfrm>
              <a:custGeom>
                <a:avLst/>
                <a:gdLst>
                  <a:gd name="T0" fmla="*/ 0 w 1995"/>
                  <a:gd name="T1" fmla="*/ 0 h 1248"/>
                  <a:gd name="T2" fmla="*/ 2147483647 w 1995"/>
                  <a:gd name="T3" fmla="*/ 2147483647 h 1248"/>
                  <a:gd name="T4" fmla="*/ 2147483647 w 1995"/>
                  <a:gd name="T5" fmla="*/ 2147483647 h 1248"/>
                  <a:gd name="T6" fmla="*/ 0 60000 65536"/>
                  <a:gd name="T7" fmla="*/ 0 60000 65536"/>
                  <a:gd name="T8" fmla="*/ 0 60000 65536"/>
                  <a:gd name="T9" fmla="*/ 0 w 1995"/>
                  <a:gd name="T10" fmla="*/ 0 h 1248"/>
                  <a:gd name="T11" fmla="*/ 1995 w 1995"/>
                  <a:gd name="T12" fmla="*/ 1248 h 1248"/>
                </a:gdLst>
                <a:ahLst/>
                <a:cxnLst>
                  <a:cxn ang="T6">
                    <a:pos x="T0" y="T1"/>
                  </a:cxn>
                  <a:cxn ang="T7">
                    <a:pos x="T2" y="T3"/>
                  </a:cxn>
                  <a:cxn ang="T8">
                    <a:pos x="T4" y="T5"/>
                  </a:cxn>
                </a:cxnLst>
                <a:rect l="T9" t="T10" r="T11" b="T12"/>
                <a:pathLst>
                  <a:path w="1995" h="1248">
                    <a:moveTo>
                      <a:pt x="0" y="0"/>
                    </a:moveTo>
                    <a:cubicBezTo>
                      <a:pt x="254" y="208"/>
                      <a:pt x="508" y="416"/>
                      <a:pt x="840" y="624"/>
                    </a:cubicBezTo>
                    <a:cubicBezTo>
                      <a:pt x="1172" y="832"/>
                      <a:pt x="1583" y="1040"/>
                      <a:pt x="1995" y="124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886" name="未知"/>
              <p:cNvSpPr/>
              <p:nvPr/>
            </p:nvSpPr>
            <p:spPr bwMode="auto">
              <a:xfrm>
                <a:off x="2399790" y="2480071"/>
                <a:ext cx="623868" cy="147316"/>
              </a:xfrm>
              <a:custGeom>
                <a:avLst/>
                <a:gdLst>
                  <a:gd name="T0" fmla="*/ 0 w 4725"/>
                  <a:gd name="T1" fmla="*/ 0 h 2028"/>
                  <a:gd name="T2" fmla="*/ 2147483647 w 4725"/>
                  <a:gd name="T3" fmla="*/ 2147483647 h 2028"/>
                  <a:gd name="T4" fmla="*/ 2147483647 w 4725"/>
                  <a:gd name="T5" fmla="*/ 2147483647 h 2028"/>
                  <a:gd name="T6" fmla="*/ 2147483647 w 4725"/>
                  <a:gd name="T7" fmla="*/ 2147483647 h 2028"/>
                  <a:gd name="T8" fmla="*/ 2147483647 w 4725"/>
                  <a:gd name="T9" fmla="*/ 2147483647 h 2028"/>
                  <a:gd name="T10" fmla="*/ 0 60000 65536"/>
                  <a:gd name="T11" fmla="*/ 0 60000 65536"/>
                  <a:gd name="T12" fmla="*/ 0 60000 65536"/>
                  <a:gd name="T13" fmla="*/ 0 60000 65536"/>
                  <a:gd name="T14" fmla="*/ 0 60000 65536"/>
                  <a:gd name="T15" fmla="*/ 0 w 4725"/>
                  <a:gd name="T16" fmla="*/ 0 h 2028"/>
                  <a:gd name="T17" fmla="*/ 4725 w 4725"/>
                  <a:gd name="T18" fmla="*/ 2028 h 2028"/>
                </a:gdLst>
                <a:ahLst/>
                <a:cxnLst>
                  <a:cxn ang="T10">
                    <a:pos x="T0" y="T1"/>
                  </a:cxn>
                  <a:cxn ang="T11">
                    <a:pos x="T2" y="T3"/>
                  </a:cxn>
                  <a:cxn ang="T12">
                    <a:pos x="T4" y="T5"/>
                  </a:cxn>
                  <a:cxn ang="T13">
                    <a:pos x="T6" y="T7"/>
                  </a:cxn>
                  <a:cxn ang="T14">
                    <a:pos x="T8" y="T9"/>
                  </a:cxn>
                </a:cxnLst>
                <a:rect l="T15" t="T16" r="T17" b="T18"/>
                <a:pathLst>
                  <a:path w="4725" h="2028">
                    <a:moveTo>
                      <a:pt x="0" y="0"/>
                    </a:moveTo>
                    <a:cubicBezTo>
                      <a:pt x="358" y="299"/>
                      <a:pt x="717" y="598"/>
                      <a:pt x="1050" y="780"/>
                    </a:cubicBezTo>
                    <a:cubicBezTo>
                      <a:pt x="1383" y="962"/>
                      <a:pt x="1627" y="910"/>
                      <a:pt x="1995" y="1092"/>
                    </a:cubicBezTo>
                    <a:cubicBezTo>
                      <a:pt x="2363" y="1274"/>
                      <a:pt x="2800" y="1716"/>
                      <a:pt x="3255" y="1872"/>
                    </a:cubicBezTo>
                    <a:cubicBezTo>
                      <a:pt x="3710" y="2028"/>
                      <a:pt x="4480" y="2002"/>
                      <a:pt x="4725" y="202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887" name="未知"/>
              <p:cNvSpPr/>
              <p:nvPr/>
            </p:nvSpPr>
            <p:spPr bwMode="auto">
              <a:xfrm>
                <a:off x="2787185" y="2467496"/>
                <a:ext cx="236474" cy="45719"/>
              </a:xfrm>
              <a:custGeom>
                <a:avLst/>
                <a:gdLst>
                  <a:gd name="T0" fmla="*/ 0 w 1995"/>
                  <a:gd name="T1" fmla="*/ 0 h 1248"/>
                  <a:gd name="T2" fmla="*/ 2147483647 w 1995"/>
                  <a:gd name="T3" fmla="*/ 2147483647 h 1248"/>
                  <a:gd name="T4" fmla="*/ 2147483647 w 1995"/>
                  <a:gd name="T5" fmla="*/ 2147483647 h 1248"/>
                  <a:gd name="T6" fmla="*/ 0 60000 65536"/>
                  <a:gd name="T7" fmla="*/ 0 60000 65536"/>
                  <a:gd name="T8" fmla="*/ 0 60000 65536"/>
                  <a:gd name="T9" fmla="*/ 0 w 1995"/>
                  <a:gd name="T10" fmla="*/ 0 h 1248"/>
                  <a:gd name="T11" fmla="*/ 1995 w 1995"/>
                  <a:gd name="T12" fmla="*/ 1248 h 1248"/>
                </a:gdLst>
                <a:ahLst/>
                <a:cxnLst>
                  <a:cxn ang="T6">
                    <a:pos x="T0" y="T1"/>
                  </a:cxn>
                  <a:cxn ang="T7">
                    <a:pos x="T2" y="T3"/>
                  </a:cxn>
                  <a:cxn ang="T8">
                    <a:pos x="T4" y="T5"/>
                  </a:cxn>
                </a:cxnLst>
                <a:rect l="T9" t="T10" r="T11" b="T12"/>
                <a:pathLst>
                  <a:path w="1995" h="1248">
                    <a:moveTo>
                      <a:pt x="0" y="0"/>
                    </a:moveTo>
                    <a:cubicBezTo>
                      <a:pt x="254" y="208"/>
                      <a:pt x="508" y="416"/>
                      <a:pt x="840" y="624"/>
                    </a:cubicBezTo>
                    <a:cubicBezTo>
                      <a:pt x="1172" y="832"/>
                      <a:pt x="1803" y="1144"/>
                      <a:pt x="1995" y="124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888" name="未知"/>
              <p:cNvSpPr/>
              <p:nvPr/>
            </p:nvSpPr>
            <p:spPr bwMode="auto">
              <a:xfrm>
                <a:off x="2322453" y="2416989"/>
                <a:ext cx="703872" cy="172939"/>
              </a:xfrm>
              <a:custGeom>
                <a:avLst/>
                <a:gdLst>
                  <a:gd name="T0" fmla="*/ 0 w 4848"/>
                  <a:gd name="T1" fmla="*/ 0 h 1924"/>
                  <a:gd name="T2" fmla="*/ 2147483647 w 4848"/>
                  <a:gd name="T3" fmla="*/ 2147483647 h 1924"/>
                  <a:gd name="T4" fmla="*/ 2147483647 w 4848"/>
                  <a:gd name="T5" fmla="*/ 2147483647 h 1924"/>
                  <a:gd name="T6" fmla="*/ 2147483647 w 4848"/>
                  <a:gd name="T7" fmla="*/ 2147483647 h 1924"/>
                  <a:gd name="T8" fmla="*/ 2147483647 w 4848"/>
                  <a:gd name="T9" fmla="*/ 2147483647 h 1924"/>
                  <a:gd name="T10" fmla="*/ 0 60000 65536"/>
                  <a:gd name="T11" fmla="*/ 0 60000 65536"/>
                  <a:gd name="T12" fmla="*/ 0 60000 65536"/>
                  <a:gd name="T13" fmla="*/ 0 60000 65536"/>
                  <a:gd name="T14" fmla="*/ 0 60000 65536"/>
                  <a:gd name="T15" fmla="*/ 0 w 4848"/>
                  <a:gd name="T16" fmla="*/ 0 h 1924"/>
                  <a:gd name="T17" fmla="*/ 4848 w 4848"/>
                  <a:gd name="T18" fmla="*/ 1924 h 1924"/>
                </a:gdLst>
                <a:ahLst/>
                <a:cxnLst>
                  <a:cxn ang="T10">
                    <a:pos x="T0" y="T1"/>
                  </a:cxn>
                  <a:cxn ang="T11">
                    <a:pos x="T2" y="T3"/>
                  </a:cxn>
                  <a:cxn ang="T12">
                    <a:pos x="T4" y="T5"/>
                  </a:cxn>
                  <a:cxn ang="T13">
                    <a:pos x="T6" y="T7"/>
                  </a:cxn>
                  <a:cxn ang="T14">
                    <a:pos x="T8" y="T9"/>
                  </a:cxn>
                </a:cxnLst>
                <a:rect l="T15" t="T16" r="T17" b="T18"/>
                <a:pathLst>
                  <a:path w="4848" h="1924">
                    <a:moveTo>
                      <a:pt x="0" y="0"/>
                    </a:moveTo>
                    <a:cubicBezTo>
                      <a:pt x="612" y="260"/>
                      <a:pt x="1225" y="520"/>
                      <a:pt x="1785" y="780"/>
                    </a:cubicBezTo>
                    <a:cubicBezTo>
                      <a:pt x="2345" y="1040"/>
                      <a:pt x="2887" y="1378"/>
                      <a:pt x="3360" y="1560"/>
                    </a:cubicBezTo>
                    <a:cubicBezTo>
                      <a:pt x="3833" y="1742"/>
                      <a:pt x="4392" y="1820"/>
                      <a:pt x="4620" y="1872"/>
                    </a:cubicBezTo>
                    <a:cubicBezTo>
                      <a:pt x="4848" y="1924"/>
                      <a:pt x="4786" y="1898"/>
                      <a:pt x="4725" y="1872"/>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889" name="未知"/>
              <p:cNvSpPr/>
              <p:nvPr/>
            </p:nvSpPr>
            <p:spPr bwMode="auto">
              <a:xfrm>
                <a:off x="2626470" y="2363187"/>
                <a:ext cx="397188" cy="80702"/>
              </a:xfrm>
              <a:custGeom>
                <a:avLst/>
                <a:gdLst>
                  <a:gd name="T0" fmla="*/ 0 w 4725"/>
                  <a:gd name="T1" fmla="*/ 0 h 1872"/>
                  <a:gd name="T2" fmla="*/ 2147483647 w 4725"/>
                  <a:gd name="T3" fmla="*/ 2147483647 h 1872"/>
                  <a:gd name="T4" fmla="*/ 2147483647 w 4725"/>
                  <a:gd name="T5" fmla="*/ 2147483647 h 1872"/>
                  <a:gd name="T6" fmla="*/ 0 60000 65536"/>
                  <a:gd name="T7" fmla="*/ 0 60000 65536"/>
                  <a:gd name="T8" fmla="*/ 0 60000 65536"/>
                  <a:gd name="T9" fmla="*/ 0 w 4725"/>
                  <a:gd name="T10" fmla="*/ 0 h 1872"/>
                  <a:gd name="T11" fmla="*/ 4725 w 4725"/>
                  <a:gd name="T12" fmla="*/ 1872 h 1872"/>
                </a:gdLst>
                <a:ahLst/>
                <a:cxnLst>
                  <a:cxn ang="T6">
                    <a:pos x="T0" y="T1"/>
                  </a:cxn>
                  <a:cxn ang="T7">
                    <a:pos x="T2" y="T3"/>
                  </a:cxn>
                  <a:cxn ang="T8">
                    <a:pos x="T4" y="T5"/>
                  </a:cxn>
                </a:cxnLst>
                <a:rect l="T9" t="T10" r="T11" b="T12"/>
                <a:pathLst>
                  <a:path w="4725" h="1872">
                    <a:moveTo>
                      <a:pt x="0" y="0"/>
                    </a:moveTo>
                    <a:cubicBezTo>
                      <a:pt x="603" y="312"/>
                      <a:pt x="1207" y="624"/>
                      <a:pt x="1995" y="936"/>
                    </a:cubicBezTo>
                    <a:cubicBezTo>
                      <a:pt x="2783" y="1248"/>
                      <a:pt x="3754" y="1560"/>
                      <a:pt x="4725" y="1872"/>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grpSp>
        <p:pic>
          <p:nvPicPr>
            <p:cNvPr id="2097185" name="图片 29"/>
            <p:cNvPicPr>
              <a:picLocks noChangeAspect="1"/>
            </p:cNvPicPr>
            <p:nvPr/>
          </p:nvPicPr>
          <p:blipFill>
            <a:blip r:embed="rId3" cstate="print">
              <a:duotone>
                <a:schemeClr val="accent2">
                  <a:shade val="45000"/>
                  <a:satMod val="135000"/>
                </a:schemeClr>
                <a:prstClr val="white"/>
              </a:duotone>
            </a:blip>
            <a:stretch>
              <a:fillRect/>
            </a:stretch>
          </p:blipFill>
          <p:spPr>
            <a:xfrm>
              <a:off x="2715" y="1781"/>
              <a:ext cx="1935" cy="1466"/>
            </a:xfrm>
            <a:prstGeom prst="rect">
              <a:avLst/>
            </a:prstGeom>
          </p:spPr>
        </p:pic>
        <p:pic>
          <p:nvPicPr>
            <p:cNvPr id="2097186" name="图片 30"/>
            <p:cNvPicPr>
              <a:picLocks noChangeAspect="1"/>
            </p:cNvPicPr>
            <p:nvPr/>
          </p:nvPicPr>
          <p:blipFill>
            <a:blip r:embed="rId4" cstate="print">
              <a:duotone>
                <a:schemeClr val="accent4">
                  <a:shade val="45000"/>
                  <a:satMod val="135000"/>
                </a:schemeClr>
                <a:prstClr val="white"/>
              </a:duotone>
            </a:blip>
            <a:stretch>
              <a:fillRect/>
            </a:stretch>
          </p:blipFill>
          <p:spPr>
            <a:xfrm>
              <a:off x="9785" y="1353"/>
              <a:ext cx="2227" cy="2227"/>
            </a:xfrm>
            <a:prstGeom prst="rect">
              <a:avLst/>
            </a:prstGeom>
          </p:spPr>
        </p:pic>
        <p:pic>
          <p:nvPicPr>
            <p:cNvPr id="2097187" name="图片 33"/>
            <p:cNvPicPr>
              <a:picLocks noChangeAspect="1"/>
            </p:cNvPicPr>
            <p:nvPr/>
          </p:nvPicPr>
          <p:blipFill>
            <a:blip r:embed="rId5" cstate="print">
              <a:duotone>
                <a:schemeClr val="accent1">
                  <a:shade val="45000"/>
                  <a:satMod val="135000"/>
                </a:schemeClr>
                <a:prstClr val="white"/>
              </a:duotone>
            </a:blip>
            <a:stretch>
              <a:fillRect/>
            </a:stretch>
          </p:blipFill>
          <p:spPr>
            <a:xfrm>
              <a:off x="13574" y="1493"/>
              <a:ext cx="1977" cy="1977"/>
            </a:xfrm>
            <a:prstGeom prst="rect">
              <a:avLst/>
            </a:prstGeom>
          </p:spPr>
        </p:pic>
      </p:grpSp>
      <p:sp>
        <p:nvSpPr>
          <p:cNvPr id="1049890" name="矩形 1"/>
          <p:cNvSpPr/>
          <p:nvPr/>
        </p:nvSpPr>
        <p:spPr>
          <a:xfrm>
            <a:off x="2637124" y="2455422"/>
            <a:ext cx="9554876" cy="2472690"/>
          </a:xfrm>
          <a:prstGeom prst="rect">
            <a:avLst/>
          </a:prstGeom>
        </p:spPr>
        <p:txBody>
          <a:bodyPr wrap="square">
            <a:spAutoFit/>
          </a:bodyPr>
          <a:lstStyle/>
          <a:p>
            <a:pPr>
              <a:lnSpc>
                <a:spcPct val="150000"/>
              </a:lnSpc>
            </a:pPr>
            <a:r>
              <a:rPr lang="zh-CN" altLang="zh-CN" sz="2200" b="1" kern="0" dirty="0">
                <a:solidFill>
                  <a:srgbClr val="5F5F5F"/>
                </a:solidFill>
                <a:latin typeface="微软雅黑" panose="020B0503020204020204" charset="-122"/>
                <a:ea typeface="微软雅黑" panose="020B0503020204020204" charset="-122"/>
              </a:rPr>
              <a:t>市场机制不完善：虚拟电厂的运营需要依赖于成熟的电力市场机制，包括电力交易、辅助服务市场等。虚拟电厂要想实现长久发展，必须通过参与电力市场盈利，但从已颁布的电力市场交易机制来看，只有调峰辅助服务市场和市场化需求响应规则将负荷聚合商（虚拟电厂）纳入市场主体，缺乏虚拟电厂</a:t>
            </a:r>
            <a:r>
              <a:rPr lang="zh-CN" altLang="zh-CN" sz="2200" b="1" kern="0" dirty="0">
                <a:solidFill>
                  <a:srgbClr val="FF0000"/>
                </a:solidFill>
                <a:latin typeface="微软雅黑" panose="020B0503020204020204" charset="-122"/>
                <a:ea typeface="微软雅黑" panose="020B0503020204020204" charset="-122"/>
              </a:rPr>
              <a:t>参与电能量市场，调频辅助服务市场、容量市场的交易机制</a:t>
            </a:r>
            <a:r>
              <a:rPr lang="zh-CN" altLang="zh-CN" sz="2200" b="1" kern="0" dirty="0">
                <a:solidFill>
                  <a:srgbClr val="5F5F5F"/>
                </a:solidFill>
                <a:latin typeface="微软雅黑" panose="020B0503020204020204" charset="-122"/>
                <a:ea typeface="微软雅黑" panose="020B0503020204020204" charset="-122"/>
              </a:rPr>
              <a:t>设计。</a:t>
            </a:r>
            <a:endParaRPr lang="zh-CN" altLang="en-US" sz="2200" b="1" kern="0" dirty="0">
              <a:solidFill>
                <a:srgbClr val="5F5F5F"/>
              </a:solidFill>
              <a:latin typeface="微软雅黑" panose="020B0503020204020204" charset="-122"/>
              <a:ea typeface="微软雅黑" panose="020B0503020204020204" charset="-122"/>
            </a:endParaRPr>
          </a:p>
        </p:txBody>
      </p:sp>
      <p:sp>
        <p:nvSpPr>
          <p:cNvPr id="1049891" name="任意多边形 45"/>
          <p:cNvSpPr/>
          <p:nvPr/>
        </p:nvSpPr>
        <p:spPr>
          <a:xfrm>
            <a:off x="371957" y="1651403"/>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49892" name="文本框 31"/>
          <p:cNvSpPr txBox="1"/>
          <p:nvPr/>
        </p:nvSpPr>
        <p:spPr>
          <a:xfrm>
            <a:off x="684689" y="3677593"/>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社会认知</a:t>
            </a:r>
          </a:p>
        </p:txBody>
      </p:sp>
      <p:sp>
        <p:nvSpPr>
          <p:cNvPr id="1049893" name="任意多边形 45"/>
          <p:cNvSpPr/>
          <p:nvPr/>
        </p:nvSpPr>
        <p:spPr>
          <a:xfrm>
            <a:off x="392654" y="3903998"/>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49894" name="文本框 6"/>
          <p:cNvSpPr txBox="1"/>
          <p:nvPr/>
        </p:nvSpPr>
        <p:spPr>
          <a:xfrm>
            <a:off x="684689" y="4116038"/>
            <a:ext cx="1409065"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电网适应</a:t>
            </a:r>
          </a:p>
        </p:txBody>
      </p:sp>
      <p:sp>
        <p:nvSpPr>
          <p:cNvPr id="1049895" name="任意多边形 45"/>
          <p:cNvSpPr/>
          <p:nvPr/>
        </p:nvSpPr>
        <p:spPr>
          <a:xfrm>
            <a:off x="392654" y="4342443"/>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49896" name="文本框 31"/>
          <p:cNvSpPr txBox="1"/>
          <p:nvPr/>
        </p:nvSpPr>
        <p:spPr>
          <a:xfrm>
            <a:off x="695484" y="4582944"/>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信息安全</a:t>
            </a:r>
          </a:p>
        </p:txBody>
      </p:sp>
      <p:sp>
        <p:nvSpPr>
          <p:cNvPr id="1049897" name="任意多边形 45"/>
          <p:cNvSpPr/>
          <p:nvPr/>
        </p:nvSpPr>
        <p:spPr>
          <a:xfrm>
            <a:off x="403449" y="4809349"/>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49898" name="文本框 6"/>
          <p:cNvSpPr txBox="1"/>
          <p:nvPr/>
        </p:nvSpPr>
        <p:spPr>
          <a:xfrm>
            <a:off x="695484" y="5048832"/>
            <a:ext cx="1409065"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教育培训</a:t>
            </a:r>
          </a:p>
        </p:txBody>
      </p:sp>
      <p:sp>
        <p:nvSpPr>
          <p:cNvPr id="1049899" name="任意多边形 45"/>
          <p:cNvSpPr/>
          <p:nvPr/>
        </p:nvSpPr>
        <p:spPr>
          <a:xfrm>
            <a:off x="403449" y="5275237"/>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903" name="标题 2"/>
          <p:cNvSpPr txBox="1"/>
          <p:nvPr/>
        </p:nvSpPr>
        <p:spPr>
          <a:xfrm>
            <a:off x="248448" y="304073"/>
            <a:ext cx="6072188" cy="561975"/>
          </a:xfrm>
          <a:prstGeom prst="rect">
            <a:avLst/>
          </a:prstGeom>
        </p:spPr>
        <p:txBody>
          <a:bodyPr/>
          <a:lstStyle/>
          <a:p>
            <a:r>
              <a:rPr lang="zh-CN" altLang="en-US" sz="2800"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二、面临挑战</a:t>
            </a:r>
            <a:endParaRPr lang="en-US" altLang="zh-CN" sz="2800"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3145752" name="直接连接符 12"/>
          <p:cNvCxnSpPr>
            <a:cxnSpLocks/>
          </p:cNvCxnSpPr>
          <p:nvPr/>
        </p:nvCxnSpPr>
        <p:spPr>
          <a:xfrm flipV="1">
            <a:off x="0" y="988717"/>
            <a:ext cx="12192000" cy="4056"/>
          </a:xfrm>
          <a:prstGeom prst="line">
            <a:avLst/>
          </a:prstGeom>
          <a:ln w="31750">
            <a:solidFill>
              <a:srgbClr val="0068B7"/>
            </a:solidFill>
          </a:ln>
        </p:spPr>
        <p:style>
          <a:lnRef idx="1">
            <a:schemeClr val="accent1"/>
          </a:lnRef>
          <a:fillRef idx="0">
            <a:schemeClr val="accent1"/>
          </a:fillRef>
          <a:effectRef idx="0">
            <a:schemeClr val="accent1"/>
          </a:effectRef>
          <a:fontRef idx="minor">
            <a:schemeClr val="tx1"/>
          </a:fontRef>
        </p:style>
      </p:cxnSp>
      <p:sp>
        <p:nvSpPr>
          <p:cNvPr id="1049904" name="文本框 21"/>
          <p:cNvSpPr txBox="1"/>
          <p:nvPr/>
        </p:nvSpPr>
        <p:spPr>
          <a:xfrm>
            <a:off x="662305" y="1422400"/>
            <a:ext cx="140335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政策法规</a:t>
            </a:r>
          </a:p>
        </p:txBody>
      </p:sp>
      <p:sp>
        <p:nvSpPr>
          <p:cNvPr id="1049905" name="任意多边形 32"/>
          <p:cNvSpPr/>
          <p:nvPr/>
        </p:nvSpPr>
        <p:spPr>
          <a:xfrm flipH="1">
            <a:off x="86994" y="1311273"/>
            <a:ext cx="305660" cy="3963963"/>
          </a:xfrm>
          <a:custGeom>
            <a:avLst/>
            <a:gdLst>
              <a:gd name="connsiteX0" fmla="*/ 0 w 0"/>
              <a:gd name="connsiteY0" fmla="*/ 0 h 2720898"/>
              <a:gd name="connsiteX1" fmla="*/ 0 w 0"/>
              <a:gd name="connsiteY1" fmla="*/ 2720898 h 2720898"/>
            </a:gdLst>
            <a:ahLst/>
            <a:cxnLst>
              <a:cxn ang="0">
                <a:pos x="connsiteX0" y="connsiteY0"/>
              </a:cxn>
              <a:cxn ang="0">
                <a:pos x="connsiteX1" y="connsiteY1"/>
              </a:cxn>
            </a:cxnLst>
            <a:rect l="l" t="t" r="r" b="b"/>
            <a:pathLst>
              <a:path h="2720898">
                <a:moveTo>
                  <a:pt x="0" y="0"/>
                </a:moveTo>
                <a:lnTo>
                  <a:pt x="0" y="2720898"/>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49906" name="圆角矩形 38"/>
          <p:cNvSpPr/>
          <p:nvPr/>
        </p:nvSpPr>
        <p:spPr>
          <a:xfrm>
            <a:off x="239184" y="1158027"/>
            <a:ext cx="232523" cy="262048"/>
          </a:xfrm>
          <a:prstGeom prst="roundRect">
            <a:avLst/>
          </a:prstGeom>
        </p:spPr>
        <p:style>
          <a:lnRef idx="0">
            <a:schemeClr val="accent1"/>
          </a:lnRef>
          <a:fillRef idx="3">
            <a:schemeClr val="accent1"/>
          </a:fillRef>
          <a:effectRef idx="3">
            <a:schemeClr val="accent1"/>
          </a:effectRef>
          <a:fontRef idx="minor">
            <a:schemeClr val="lt1"/>
          </a:fontRef>
        </p:style>
        <p:txBody>
          <a:bodyPr anchor="ctr"/>
          <a:lstStyle/>
          <a:p>
            <a:pPr algn="ctr"/>
            <a:endParaRPr lang="zh-CN" altLang="en-US" sz="2135"/>
          </a:p>
        </p:txBody>
      </p:sp>
      <p:sp>
        <p:nvSpPr>
          <p:cNvPr id="1049907" name="文本框 31"/>
          <p:cNvSpPr txBox="1"/>
          <p:nvPr/>
        </p:nvSpPr>
        <p:spPr>
          <a:xfrm>
            <a:off x="646430" y="1817955"/>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市场机制</a:t>
            </a:r>
          </a:p>
        </p:txBody>
      </p:sp>
      <p:sp>
        <p:nvSpPr>
          <p:cNvPr id="1049908" name="任意多边形 45"/>
          <p:cNvSpPr/>
          <p:nvPr/>
        </p:nvSpPr>
        <p:spPr>
          <a:xfrm>
            <a:off x="354395" y="2044360"/>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cxnSp>
        <p:nvCxnSpPr>
          <p:cNvPr id="3145753" name="直接连接符 4"/>
          <p:cNvCxnSpPr>
            <a:cxnSpLocks/>
          </p:cNvCxnSpPr>
          <p:nvPr/>
        </p:nvCxnSpPr>
        <p:spPr>
          <a:xfrm>
            <a:off x="2346325" y="1102360"/>
            <a:ext cx="0" cy="5425440"/>
          </a:xfrm>
          <a:prstGeom prst="line">
            <a:avLst/>
          </a:prstGeom>
          <a:ln>
            <a:solidFill>
              <a:srgbClr val="0068B7"/>
            </a:solidFill>
            <a:prstDash val="dash"/>
          </a:ln>
        </p:spPr>
        <p:style>
          <a:lnRef idx="1">
            <a:schemeClr val="accent1"/>
          </a:lnRef>
          <a:fillRef idx="0">
            <a:schemeClr val="accent1"/>
          </a:fillRef>
          <a:effectRef idx="0">
            <a:schemeClr val="accent1"/>
          </a:effectRef>
          <a:fontRef idx="minor">
            <a:schemeClr val="tx1"/>
          </a:fontRef>
        </p:style>
      </p:cxnSp>
      <p:sp>
        <p:nvSpPr>
          <p:cNvPr id="1049909" name="文本框 6"/>
          <p:cNvSpPr txBox="1"/>
          <p:nvPr/>
        </p:nvSpPr>
        <p:spPr>
          <a:xfrm>
            <a:off x="646430" y="2256400"/>
            <a:ext cx="1409065"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dirty="0">
                <a:solidFill>
                  <a:schemeClr val="tx1"/>
                </a:solidFill>
                <a:effectLst/>
              </a:rPr>
              <a:t>技术难点</a:t>
            </a:r>
          </a:p>
        </p:txBody>
      </p:sp>
      <p:sp>
        <p:nvSpPr>
          <p:cNvPr id="1049910" name="任意多边形 45"/>
          <p:cNvSpPr/>
          <p:nvPr/>
        </p:nvSpPr>
        <p:spPr>
          <a:xfrm>
            <a:off x="354395" y="2482805"/>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49911" name="文本框 31"/>
          <p:cNvSpPr txBox="1"/>
          <p:nvPr/>
        </p:nvSpPr>
        <p:spPr>
          <a:xfrm>
            <a:off x="657225" y="2723306"/>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投资资金</a:t>
            </a:r>
          </a:p>
        </p:txBody>
      </p:sp>
      <p:sp>
        <p:nvSpPr>
          <p:cNvPr id="1049912" name="任意多边形 45"/>
          <p:cNvSpPr/>
          <p:nvPr/>
        </p:nvSpPr>
        <p:spPr>
          <a:xfrm>
            <a:off x="365190" y="2949711"/>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49913" name="文本框 6"/>
          <p:cNvSpPr txBox="1"/>
          <p:nvPr/>
        </p:nvSpPr>
        <p:spPr>
          <a:xfrm>
            <a:off x="657225" y="3189194"/>
            <a:ext cx="1409065" cy="420884"/>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参与主体</a:t>
            </a:r>
          </a:p>
        </p:txBody>
      </p:sp>
      <p:sp>
        <p:nvSpPr>
          <p:cNvPr id="1049914" name="任意多边形 45"/>
          <p:cNvSpPr/>
          <p:nvPr/>
        </p:nvSpPr>
        <p:spPr>
          <a:xfrm>
            <a:off x="365190" y="3415599"/>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grpSp>
        <p:nvGrpSpPr>
          <p:cNvPr id="116" name="组合 27"/>
          <p:cNvGrpSpPr/>
          <p:nvPr/>
        </p:nvGrpSpPr>
        <p:grpSpPr>
          <a:xfrm>
            <a:off x="3063717" y="952344"/>
            <a:ext cx="8604628" cy="1168299"/>
            <a:chOff x="2715" y="1353"/>
            <a:chExt cx="12836" cy="2227"/>
          </a:xfrm>
        </p:grpSpPr>
        <p:grpSp>
          <p:nvGrpSpPr>
            <p:cNvPr id="117" name="组合 28"/>
            <p:cNvGrpSpPr/>
            <p:nvPr/>
          </p:nvGrpSpPr>
          <p:grpSpPr>
            <a:xfrm>
              <a:off x="6250" y="1851"/>
              <a:ext cx="1935" cy="1453"/>
              <a:chOff x="1775754" y="2200497"/>
              <a:chExt cx="1250571" cy="906966"/>
            </a:xfrm>
          </p:grpSpPr>
          <p:sp>
            <p:nvSpPr>
              <p:cNvPr id="1049915" name="Line 91"/>
              <p:cNvSpPr>
                <a:spLocks noChangeShapeType="1"/>
              </p:cNvSpPr>
              <p:nvPr/>
            </p:nvSpPr>
            <p:spPr bwMode="auto">
              <a:xfrm>
                <a:off x="2474461" y="2571994"/>
                <a:ext cx="122674" cy="53546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16" name="Line 92"/>
              <p:cNvSpPr>
                <a:spLocks noChangeShapeType="1"/>
              </p:cNvSpPr>
              <p:nvPr/>
            </p:nvSpPr>
            <p:spPr bwMode="auto">
              <a:xfrm flipV="1">
                <a:off x="2338454" y="2571994"/>
                <a:ext cx="136007"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17" name="Line 93"/>
              <p:cNvSpPr>
                <a:spLocks noChangeShapeType="1"/>
              </p:cNvSpPr>
              <p:nvPr/>
            </p:nvSpPr>
            <p:spPr bwMode="auto">
              <a:xfrm flipH="1" flipV="1">
                <a:off x="2351787" y="2571994"/>
                <a:ext cx="136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18" name="Line 94"/>
              <p:cNvSpPr>
                <a:spLocks noChangeShapeType="1"/>
              </p:cNvSpPr>
              <p:nvPr/>
            </p:nvSpPr>
            <p:spPr bwMode="auto">
              <a:xfrm flipH="1">
                <a:off x="2231781" y="2571994"/>
                <a:ext cx="120006" cy="53546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19" name="Line 95"/>
              <p:cNvSpPr>
                <a:spLocks noChangeShapeType="1"/>
              </p:cNvSpPr>
              <p:nvPr/>
            </p:nvSpPr>
            <p:spPr bwMode="auto">
              <a:xfrm flipV="1">
                <a:off x="2327786" y="2624516"/>
                <a:ext cx="160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20" name="Line 96"/>
              <p:cNvSpPr>
                <a:spLocks noChangeShapeType="1"/>
              </p:cNvSpPr>
              <p:nvPr/>
            </p:nvSpPr>
            <p:spPr bwMode="auto">
              <a:xfrm flipH="1" flipV="1">
                <a:off x="2338454" y="2624516"/>
                <a:ext cx="160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21" name="Line 97"/>
              <p:cNvSpPr>
                <a:spLocks noChangeShapeType="1"/>
              </p:cNvSpPr>
              <p:nvPr/>
            </p:nvSpPr>
            <p:spPr bwMode="auto">
              <a:xfrm flipH="1" flipV="1">
                <a:off x="2327786" y="2675757"/>
                <a:ext cx="181344"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22" name="Line 98"/>
              <p:cNvSpPr>
                <a:spLocks noChangeShapeType="1"/>
              </p:cNvSpPr>
              <p:nvPr/>
            </p:nvSpPr>
            <p:spPr bwMode="auto">
              <a:xfrm flipH="1" flipV="1">
                <a:off x="2303784" y="2779520"/>
                <a:ext cx="229346"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23" name="Line 99"/>
              <p:cNvSpPr>
                <a:spLocks noChangeShapeType="1"/>
              </p:cNvSpPr>
              <p:nvPr/>
            </p:nvSpPr>
            <p:spPr bwMode="auto">
              <a:xfrm flipV="1">
                <a:off x="2293117" y="2779520"/>
                <a:ext cx="229346"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24" name="Line 100"/>
              <p:cNvSpPr>
                <a:spLocks noChangeShapeType="1"/>
              </p:cNvSpPr>
              <p:nvPr/>
            </p:nvSpPr>
            <p:spPr bwMode="auto">
              <a:xfrm flipH="1">
                <a:off x="2231781" y="2990889"/>
                <a:ext cx="181344" cy="11657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25" name="Line 101"/>
              <p:cNvSpPr>
                <a:spLocks noChangeShapeType="1"/>
              </p:cNvSpPr>
              <p:nvPr/>
            </p:nvSpPr>
            <p:spPr bwMode="auto">
              <a:xfrm flipV="1">
                <a:off x="2255781" y="2937086"/>
                <a:ext cx="304017" cy="5380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26" name="Line 102"/>
              <p:cNvSpPr>
                <a:spLocks noChangeShapeType="1"/>
              </p:cNvSpPr>
              <p:nvPr/>
            </p:nvSpPr>
            <p:spPr bwMode="auto">
              <a:xfrm flipH="1" flipV="1">
                <a:off x="2269116" y="2937086"/>
                <a:ext cx="301350"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27" name="Line 103"/>
              <p:cNvSpPr>
                <a:spLocks noChangeShapeType="1"/>
              </p:cNvSpPr>
              <p:nvPr/>
            </p:nvSpPr>
            <p:spPr bwMode="auto">
              <a:xfrm>
                <a:off x="2258449" y="2989608"/>
                <a:ext cx="31201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28" name="Line 104"/>
              <p:cNvSpPr>
                <a:spLocks noChangeShapeType="1"/>
              </p:cNvSpPr>
              <p:nvPr/>
            </p:nvSpPr>
            <p:spPr bwMode="auto">
              <a:xfrm flipH="1" flipV="1">
                <a:off x="2279784" y="2884564"/>
                <a:ext cx="277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29" name="Line 105"/>
              <p:cNvSpPr>
                <a:spLocks noChangeShapeType="1"/>
              </p:cNvSpPr>
              <p:nvPr/>
            </p:nvSpPr>
            <p:spPr bwMode="auto">
              <a:xfrm flipH="1" flipV="1">
                <a:off x="2293117" y="2832042"/>
                <a:ext cx="253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30" name="Line 106"/>
              <p:cNvSpPr>
                <a:spLocks noChangeShapeType="1"/>
              </p:cNvSpPr>
              <p:nvPr/>
            </p:nvSpPr>
            <p:spPr bwMode="auto">
              <a:xfrm flipV="1">
                <a:off x="2269116" y="2884564"/>
                <a:ext cx="277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31" name="Line 107"/>
              <p:cNvSpPr>
                <a:spLocks noChangeShapeType="1"/>
              </p:cNvSpPr>
              <p:nvPr/>
            </p:nvSpPr>
            <p:spPr bwMode="auto">
              <a:xfrm flipV="1">
                <a:off x="2279784" y="2832042"/>
                <a:ext cx="253347"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32" name="Line 108"/>
              <p:cNvSpPr>
                <a:spLocks noChangeShapeType="1"/>
              </p:cNvSpPr>
              <p:nvPr/>
            </p:nvSpPr>
            <p:spPr bwMode="auto">
              <a:xfrm flipV="1">
                <a:off x="2317119" y="2675757"/>
                <a:ext cx="181344"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33" name="Line 109"/>
              <p:cNvSpPr>
                <a:spLocks noChangeShapeType="1"/>
              </p:cNvSpPr>
              <p:nvPr/>
            </p:nvSpPr>
            <p:spPr bwMode="auto">
              <a:xfrm flipV="1">
                <a:off x="2303784" y="2728279"/>
                <a:ext cx="208012"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34" name="Line 110"/>
              <p:cNvSpPr>
                <a:spLocks noChangeShapeType="1"/>
              </p:cNvSpPr>
              <p:nvPr/>
            </p:nvSpPr>
            <p:spPr bwMode="auto">
              <a:xfrm flipH="1" flipV="1">
                <a:off x="2317119" y="2728279"/>
                <a:ext cx="205344"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35" name="Line 111"/>
              <p:cNvSpPr>
                <a:spLocks noChangeShapeType="1"/>
              </p:cNvSpPr>
              <p:nvPr/>
            </p:nvSpPr>
            <p:spPr bwMode="auto">
              <a:xfrm>
                <a:off x="2303784" y="2779520"/>
                <a:ext cx="218679"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36" name="Line 112"/>
              <p:cNvSpPr>
                <a:spLocks noChangeShapeType="1"/>
              </p:cNvSpPr>
              <p:nvPr/>
            </p:nvSpPr>
            <p:spPr bwMode="auto">
              <a:xfrm flipH="1" flipV="1">
                <a:off x="2250448" y="3025477"/>
                <a:ext cx="50670" cy="37149"/>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37" name="Line 113"/>
              <p:cNvSpPr>
                <a:spLocks noChangeShapeType="1"/>
              </p:cNvSpPr>
              <p:nvPr/>
            </p:nvSpPr>
            <p:spPr bwMode="auto">
              <a:xfrm flipH="1">
                <a:off x="2239780" y="3062626"/>
                <a:ext cx="61338"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38" name="Line 114"/>
              <p:cNvSpPr>
                <a:spLocks noChangeShapeType="1"/>
              </p:cNvSpPr>
              <p:nvPr/>
            </p:nvSpPr>
            <p:spPr bwMode="auto">
              <a:xfrm flipH="1">
                <a:off x="2250448" y="3025477"/>
                <a:ext cx="10667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39" name="Line 115"/>
              <p:cNvSpPr>
                <a:spLocks noChangeShapeType="1"/>
              </p:cNvSpPr>
              <p:nvPr/>
            </p:nvSpPr>
            <p:spPr bwMode="auto">
              <a:xfrm flipH="1" flipV="1">
                <a:off x="2255781" y="2990889"/>
                <a:ext cx="101339" cy="3458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40" name="Line 116"/>
              <p:cNvSpPr>
                <a:spLocks noChangeShapeType="1"/>
              </p:cNvSpPr>
              <p:nvPr/>
            </p:nvSpPr>
            <p:spPr bwMode="auto">
              <a:xfrm flipH="1">
                <a:off x="2298450" y="2775677"/>
                <a:ext cx="0" cy="640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41" name="Line 117"/>
              <p:cNvSpPr>
                <a:spLocks noChangeShapeType="1"/>
              </p:cNvSpPr>
              <p:nvPr/>
            </p:nvSpPr>
            <p:spPr bwMode="auto">
              <a:xfrm>
                <a:off x="2413125" y="2990889"/>
                <a:ext cx="184010" cy="11657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42" name="Line 118"/>
              <p:cNvSpPr>
                <a:spLocks noChangeShapeType="1"/>
              </p:cNvSpPr>
              <p:nvPr/>
            </p:nvSpPr>
            <p:spPr bwMode="auto">
              <a:xfrm flipV="1">
                <a:off x="2527797" y="3025477"/>
                <a:ext cx="50670" cy="37149"/>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43" name="Line 119"/>
              <p:cNvSpPr>
                <a:spLocks noChangeShapeType="1"/>
              </p:cNvSpPr>
              <p:nvPr/>
            </p:nvSpPr>
            <p:spPr bwMode="auto">
              <a:xfrm>
                <a:off x="2527797" y="3062626"/>
                <a:ext cx="5867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44" name="Line 120"/>
              <p:cNvSpPr>
                <a:spLocks noChangeShapeType="1"/>
              </p:cNvSpPr>
              <p:nvPr/>
            </p:nvSpPr>
            <p:spPr bwMode="auto">
              <a:xfrm flipV="1">
                <a:off x="2469127" y="2990889"/>
                <a:ext cx="101339" cy="3458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45" name="Line 121"/>
              <p:cNvSpPr>
                <a:spLocks noChangeShapeType="1"/>
              </p:cNvSpPr>
              <p:nvPr/>
            </p:nvSpPr>
            <p:spPr bwMode="auto">
              <a:xfrm>
                <a:off x="2469127" y="3025477"/>
                <a:ext cx="10934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46" name="Line 122"/>
              <p:cNvSpPr>
                <a:spLocks noChangeShapeType="1"/>
              </p:cNvSpPr>
              <p:nvPr/>
            </p:nvSpPr>
            <p:spPr bwMode="auto">
              <a:xfrm>
                <a:off x="2527797" y="2775677"/>
                <a:ext cx="0" cy="640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47" name="Line 123"/>
              <p:cNvSpPr>
                <a:spLocks noChangeShapeType="1"/>
              </p:cNvSpPr>
              <p:nvPr/>
            </p:nvSpPr>
            <p:spPr bwMode="auto">
              <a:xfrm flipH="1">
                <a:off x="2330452" y="2355501"/>
                <a:ext cx="82672" cy="2946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48" name="Line 124"/>
              <p:cNvSpPr>
                <a:spLocks noChangeShapeType="1"/>
              </p:cNvSpPr>
              <p:nvPr/>
            </p:nvSpPr>
            <p:spPr bwMode="auto">
              <a:xfrm flipV="1">
                <a:off x="2351787" y="2545092"/>
                <a:ext cx="61338" cy="2690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49" name="Line 125"/>
              <p:cNvSpPr>
                <a:spLocks noChangeShapeType="1"/>
              </p:cNvSpPr>
              <p:nvPr/>
            </p:nvSpPr>
            <p:spPr bwMode="auto">
              <a:xfrm flipH="1">
                <a:off x="2351787"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50" name="Line 126"/>
              <p:cNvSpPr>
                <a:spLocks noChangeShapeType="1"/>
              </p:cNvSpPr>
              <p:nvPr/>
            </p:nvSpPr>
            <p:spPr bwMode="auto">
              <a:xfrm flipH="1">
                <a:off x="2351787"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51" name="Line 127"/>
              <p:cNvSpPr>
                <a:spLocks noChangeShapeType="1"/>
              </p:cNvSpPr>
              <p:nvPr/>
            </p:nvSpPr>
            <p:spPr bwMode="auto">
              <a:xfrm flipH="1">
                <a:off x="2325119" y="2545092"/>
                <a:ext cx="88006"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52" name="Line 128"/>
              <p:cNvSpPr>
                <a:spLocks noChangeShapeType="1"/>
              </p:cNvSpPr>
              <p:nvPr/>
            </p:nvSpPr>
            <p:spPr bwMode="auto">
              <a:xfrm flipH="1" flipV="1">
                <a:off x="2247782" y="2472074"/>
                <a:ext cx="165343" cy="7301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53" name="Line 129"/>
              <p:cNvSpPr>
                <a:spLocks noChangeShapeType="1"/>
              </p:cNvSpPr>
              <p:nvPr/>
            </p:nvSpPr>
            <p:spPr bwMode="auto">
              <a:xfrm flipH="1" flipV="1">
                <a:off x="2247782" y="2472074"/>
                <a:ext cx="226679"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54" name="Line 130"/>
              <p:cNvSpPr>
                <a:spLocks noChangeShapeType="1"/>
              </p:cNvSpPr>
              <p:nvPr/>
            </p:nvSpPr>
            <p:spPr bwMode="auto">
              <a:xfrm flipH="1">
                <a:off x="2247782" y="2472074"/>
                <a:ext cx="16534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55" name="Line 131"/>
              <p:cNvSpPr>
                <a:spLocks noChangeShapeType="1"/>
              </p:cNvSpPr>
              <p:nvPr/>
            </p:nvSpPr>
            <p:spPr bwMode="auto">
              <a:xfrm flipH="1" flipV="1">
                <a:off x="2175777" y="2323475"/>
                <a:ext cx="237348" cy="3202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56" name="Line 132"/>
              <p:cNvSpPr>
                <a:spLocks noChangeShapeType="1"/>
              </p:cNvSpPr>
              <p:nvPr/>
            </p:nvSpPr>
            <p:spPr bwMode="auto">
              <a:xfrm flipH="1">
                <a:off x="2165110" y="2384965"/>
                <a:ext cx="248015"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57" name="Line 133"/>
              <p:cNvSpPr>
                <a:spLocks noChangeShapeType="1"/>
              </p:cNvSpPr>
              <p:nvPr/>
            </p:nvSpPr>
            <p:spPr bwMode="auto">
              <a:xfrm flipH="1">
                <a:off x="2245114" y="2340128"/>
                <a:ext cx="64004"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58" name="Line 134"/>
              <p:cNvSpPr>
                <a:spLocks noChangeShapeType="1"/>
              </p:cNvSpPr>
              <p:nvPr/>
            </p:nvSpPr>
            <p:spPr bwMode="auto">
              <a:xfrm flipH="1" flipV="1">
                <a:off x="2210446" y="2327318"/>
                <a:ext cx="34668"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59" name="Line 135"/>
              <p:cNvSpPr>
                <a:spLocks noChangeShapeType="1"/>
              </p:cNvSpPr>
              <p:nvPr/>
            </p:nvSpPr>
            <p:spPr bwMode="auto">
              <a:xfrm flipV="1">
                <a:off x="2165110" y="2327318"/>
                <a:ext cx="45337"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60" name="Line 136"/>
              <p:cNvSpPr>
                <a:spLocks noChangeShapeType="1"/>
              </p:cNvSpPr>
              <p:nvPr/>
            </p:nvSpPr>
            <p:spPr bwMode="auto">
              <a:xfrm flipH="1" flipV="1">
                <a:off x="2309118" y="2340128"/>
                <a:ext cx="21335"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61" name="Line 137"/>
              <p:cNvSpPr>
                <a:spLocks noChangeShapeType="1"/>
              </p:cNvSpPr>
              <p:nvPr/>
            </p:nvSpPr>
            <p:spPr bwMode="auto">
              <a:xfrm flipH="1" flipV="1">
                <a:off x="2247782" y="2472074"/>
                <a:ext cx="104005"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62" name="Line 138"/>
              <p:cNvSpPr>
                <a:spLocks noChangeShapeType="1"/>
              </p:cNvSpPr>
              <p:nvPr/>
            </p:nvSpPr>
            <p:spPr bwMode="auto">
              <a:xfrm flipH="1" flipV="1">
                <a:off x="2247782" y="2472074"/>
                <a:ext cx="104005"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63" name="Line 139"/>
              <p:cNvSpPr>
                <a:spLocks noChangeShapeType="1"/>
              </p:cNvSpPr>
              <p:nvPr/>
            </p:nvSpPr>
            <p:spPr bwMode="auto">
              <a:xfrm flipV="1">
                <a:off x="2325119" y="2519472"/>
                <a:ext cx="26668" cy="256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64" name="Line 140"/>
              <p:cNvSpPr>
                <a:spLocks noChangeShapeType="1"/>
              </p:cNvSpPr>
              <p:nvPr/>
            </p:nvSpPr>
            <p:spPr bwMode="auto">
              <a:xfrm flipV="1">
                <a:off x="2290451" y="2493851"/>
                <a:ext cx="2666" cy="1921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65" name="Line 141"/>
              <p:cNvSpPr>
                <a:spLocks noChangeShapeType="1"/>
              </p:cNvSpPr>
              <p:nvPr/>
            </p:nvSpPr>
            <p:spPr bwMode="auto">
              <a:xfrm flipH="1" flipV="1">
                <a:off x="2290451" y="2513067"/>
                <a:ext cx="61336" cy="640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66" name="Line 142"/>
              <p:cNvSpPr>
                <a:spLocks noChangeShapeType="1"/>
              </p:cNvSpPr>
              <p:nvPr/>
            </p:nvSpPr>
            <p:spPr bwMode="auto">
              <a:xfrm flipV="1">
                <a:off x="2018435" y="2384965"/>
                <a:ext cx="224013"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67" name="Line 143"/>
              <p:cNvSpPr>
                <a:spLocks noChangeShapeType="1"/>
              </p:cNvSpPr>
              <p:nvPr/>
            </p:nvSpPr>
            <p:spPr bwMode="auto">
              <a:xfrm flipH="1">
                <a:off x="2018435" y="2472074"/>
                <a:ext cx="22401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68" name="Line 144"/>
              <p:cNvSpPr>
                <a:spLocks noChangeShapeType="1"/>
              </p:cNvSpPr>
              <p:nvPr/>
            </p:nvSpPr>
            <p:spPr bwMode="auto">
              <a:xfrm>
                <a:off x="2245114" y="2384965"/>
                <a:ext cx="0"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69" name="Line 145"/>
              <p:cNvSpPr>
                <a:spLocks noChangeShapeType="1"/>
              </p:cNvSpPr>
              <p:nvPr/>
            </p:nvSpPr>
            <p:spPr bwMode="auto">
              <a:xfrm flipH="1" flipV="1">
                <a:off x="2165110" y="2384965"/>
                <a:ext cx="82672"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70" name="Line 146"/>
              <p:cNvSpPr>
                <a:spLocks noChangeShapeType="1"/>
              </p:cNvSpPr>
              <p:nvPr/>
            </p:nvSpPr>
            <p:spPr bwMode="auto">
              <a:xfrm flipH="1" flipV="1">
                <a:off x="2186444" y="2406742"/>
                <a:ext cx="58670" cy="2434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71" name="Line 147"/>
              <p:cNvSpPr>
                <a:spLocks noChangeShapeType="1"/>
              </p:cNvSpPr>
              <p:nvPr/>
            </p:nvSpPr>
            <p:spPr bwMode="auto">
              <a:xfrm flipV="1">
                <a:off x="2135775" y="2431081"/>
                <a:ext cx="106673" cy="4099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72" name="Line 148"/>
              <p:cNvSpPr>
                <a:spLocks noChangeShapeType="1"/>
              </p:cNvSpPr>
              <p:nvPr/>
            </p:nvSpPr>
            <p:spPr bwMode="auto">
              <a:xfrm flipV="1">
                <a:off x="2413125" y="2323475"/>
                <a:ext cx="240014" cy="3202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73" name="Line 149"/>
              <p:cNvSpPr>
                <a:spLocks noChangeShapeType="1"/>
              </p:cNvSpPr>
              <p:nvPr/>
            </p:nvSpPr>
            <p:spPr bwMode="auto">
              <a:xfrm flipH="1" flipV="1">
                <a:off x="2615803" y="2327318"/>
                <a:ext cx="48003"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74" name="Line 150"/>
              <p:cNvSpPr>
                <a:spLocks noChangeShapeType="1"/>
              </p:cNvSpPr>
              <p:nvPr/>
            </p:nvSpPr>
            <p:spPr bwMode="auto">
              <a:xfrm flipV="1">
                <a:off x="2583801" y="2327318"/>
                <a:ext cx="34668"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75" name="Line 151"/>
              <p:cNvSpPr>
                <a:spLocks noChangeShapeType="1"/>
              </p:cNvSpPr>
              <p:nvPr/>
            </p:nvSpPr>
            <p:spPr bwMode="auto">
              <a:xfrm>
                <a:off x="2517130" y="2340128"/>
                <a:ext cx="66671"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76" name="Line 152"/>
              <p:cNvSpPr>
                <a:spLocks noChangeShapeType="1"/>
              </p:cNvSpPr>
              <p:nvPr/>
            </p:nvSpPr>
            <p:spPr bwMode="auto">
              <a:xfrm flipV="1">
                <a:off x="2495795" y="2340128"/>
                <a:ext cx="21335"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77" name="Line 153"/>
              <p:cNvSpPr>
                <a:spLocks noChangeShapeType="1"/>
              </p:cNvSpPr>
              <p:nvPr/>
            </p:nvSpPr>
            <p:spPr bwMode="auto">
              <a:xfrm flipV="1">
                <a:off x="2413125" y="2472074"/>
                <a:ext cx="168009" cy="7301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78" name="Line 154"/>
              <p:cNvSpPr>
                <a:spLocks noChangeShapeType="1"/>
              </p:cNvSpPr>
              <p:nvPr/>
            </p:nvSpPr>
            <p:spPr bwMode="auto">
              <a:xfrm flipV="1">
                <a:off x="2474461" y="2472074"/>
                <a:ext cx="106673"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79" name="Line 155"/>
              <p:cNvSpPr>
                <a:spLocks noChangeShapeType="1"/>
              </p:cNvSpPr>
              <p:nvPr/>
            </p:nvSpPr>
            <p:spPr bwMode="auto">
              <a:xfrm flipV="1">
                <a:off x="2474461" y="2513067"/>
                <a:ext cx="61338" cy="640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80" name="Line 156"/>
              <p:cNvSpPr>
                <a:spLocks noChangeShapeType="1"/>
              </p:cNvSpPr>
              <p:nvPr/>
            </p:nvSpPr>
            <p:spPr bwMode="auto">
              <a:xfrm flipH="1" flipV="1">
                <a:off x="2533131" y="2493851"/>
                <a:ext cx="5334" cy="1921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81" name="Line 157"/>
              <p:cNvSpPr>
                <a:spLocks noChangeShapeType="1"/>
              </p:cNvSpPr>
              <p:nvPr/>
            </p:nvSpPr>
            <p:spPr bwMode="auto">
              <a:xfrm>
                <a:off x="2413125" y="2571994"/>
                <a:ext cx="800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82" name="Line 158"/>
              <p:cNvSpPr>
                <a:spLocks noChangeShapeType="1"/>
              </p:cNvSpPr>
              <p:nvPr/>
            </p:nvSpPr>
            <p:spPr bwMode="auto">
              <a:xfrm>
                <a:off x="2405123"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83" name="Line 159"/>
              <p:cNvSpPr>
                <a:spLocks noChangeShapeType="1"/>
              </p:cNvSpPr>
              <p:nvPr/>
            </p:nvSpPr>
            <p:spPr bwMode="auto">
              <a:xfrm flipH="1">
                <a:off x="2405123" y="2571994"/>
                <a:ext cx="800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84" name="Line 160"/>
              <p:cNvSpPr>
                <a:spLocks noChangeShapeType="1"/>
              </p:cNvSpPr>
              <p:nvPr/>
            </p:nvSpPr>
            <p:spPr bwMode="auto">
              <a:xfrm>
                <a:off x="2413125" y="2571994"/>
                <a:ext cx="800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85" name="Line 161"/>
              <p:cNvSpPr>
                <a:spLocks noChangeShapeType="1"/>
              </p:cNvSpPr>
              <p:nvPr/>
            </p:nvSpPr>
            <p:spPr bwMode="auto">
              <a:xfrm>
                <a:off x="2405123"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86" name="Line 162"/>
              <p:cNvSpPr>
                <a:spLocks noChangeShapeType="1"/>
              </p:cNvSpPr>
              <p:nvPr/>
            </p:nvSpPr>
            <p:spPr bwMode="auto">
              <a:xfrm flipH="1">
                <a:off x="2405123" y="2571994"/>
                <a:ext cx="800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87" name="Line 163"/>
              <p:cNvSpPr>
                <a:spLocks noChangeShapeType="1"/>
              </p:cNvSpPr>
              <p:nvPr/>
            </p:nvSpPr>
            <p:spPr bwMode="auto">
              <a:xfrm flipH="1" flipV="1">
                <a:off x="2474461" y="2519472"/>
                <a:ext cx="26668" cy="256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88" name="Line 164"/>
              <p:cNvSpPr>
                <a:spLocks noChangeShapeType="1"/>
              </p:cNvSpPr>
              <p:nvPr/>
            </p:nvSpPr>
            <p:spPr bwMode="auto">
              <a:xfrm>
                <a:off x="2413125" y="2545092"/>
                <a:ext cx="88004"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89" name="Line 165"/>
              <p:cNvSpPr>
                <a:spLocks noChangeShapeType="1"/>
              </p:cNvSpPr>
              <p:nvPr/>
            </p:nvSpPr>
            <p:spPr bwMode="auto">
              <a:xfrm flipV="1">
                <a:off x="2581133" y="2384965"/>
                <a:ext cx="80005"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90" name="Line 166"/>
              <p:cNvSpPr>
                <a:spLocks noChangeShapeType="1"/>
              </p:cNvSpPr>
              <p:nvPr/>
            </p:nvSpPr>
            <p:spPr bwMode="auto">
              <a:xfrm flipV="1">
                <a:off x="2583801" y="2406742"/>
                <a:ext cx="56002" cy="2434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91" name="Line 167"/>
              <p:cNvSpPr>
                <a:spLocks noChangeShapeType="1"/>
              </p:cNvSpPr>
              <p:nvPr/>
            </p:nvSpPr>
            <p:spPr bwMode="auto">
              <a:xfrm flipH="1" flipV="1">
                <a:off x="2583801" y="2431081"/>
                <a:ext cx="106673" cy="4099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92" name="Line 168"/>
              <p:cNvSpPr>
                <a:spLocks noChangeShapeType="1"/>
              </p:cNvSpPr>
              <p:nvPr/>
            </p:nvSpPr>
            <p:spPr bwMode="auto">
              <a:xfrm>
                <a:off x="2413125" y="2384965"/>
                <a:ext cx="25068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93" name="Line 169"/>
              <p:cNvSpPr>
                <a:spLocks noChangeShapeType="1"/>
              </p:cNvSpPr>
              <p:nvPr/>
            </p:nvSpPr>
            <p:spPr bwMode="auto">
              <a:xfrm flipH="1" flipV="1">
                <a:off x="2583801" y="2384965"/>
                <a:ext cx="224013"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94" name="Line 170"/>
              <p:cNvSpPr>
                <a:spLocks noChangeShapeType="1"/>
              </p:cNvSpPr>
              <p:nvPr/>
            </p:nvSpPr>
            <p:spPr bwMode="auto">
              <a:xfrm>
                <a:off x="2583801" y="2472074"/>
                <a:ext cx="22401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95" name="Line 171"/>
              <p:cNvSpPr>
                <a:spLocks noChangeShapeType="1"/>
              </p:cNvSpPr>
              <p:nvPr/>
            </p:nvSpPr>
            <p:spPr bwMode="auto">
              <a:xfrm>
                <a:off x="2581133" y="2472074"/>
                <a:ext cx="22668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96" name="Line 172"/>
              <p:cNvSpPr>
                <a:spLocks noChangeShapeType="1"/>
              </p:cNvSpPr>
              <p:nvPr/>
            </p:nvSpPr>
            <p:spPr bwMode="auto">
              <a:xfrm>
                <a:off x="2583801" y="2384965"/>
                <a:ext cx="0"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97" name="Line 173"/>
              <p:cNvSpPr>
                <a:spLocks noChangeShapeType="1"/>
              </p:cNvSpPr>
              <p:nvPr/>
            </p:nvSpPr>
            <p:spPr bwMode="auto">
              <a:xfrm>
                <a:off x="2413125" y="2355501"/>
                <a:ext cx="82671" cy="2946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98" name="Line 174"/>
              <p:cNvSpPr>
                <a:spLocks noChangeShapeType="1"/>
              </p:cNvSpPr>
              <p:nvPr/>
            </p:nvSpPr>
            <p:spPr bwMode="auto">
              <a:xfrm>
                <a:off x="2413125" y="2472074"/>
                <a:ext cx="168009"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999" name="Line 175"/>
              <p:cNvSpPr>
                <a:spLocks noChangeShapeType="1"/>
              </p:cNvSpPr>
              <p:nvPr/>
            </p:nvSpPr>
            <p:spPr bwMode="auto">
              <a:xfrm>
                <a:off x="2583801" y="2396493"/>
                <a:ext cx="0" cy="2818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00" name="Line 176"/>
              <p:cNvSpPr>
                <a:spLocks noChangeShapeType="1"/>
              </p:cNvSpPr>
              <p:nvPr/>
            </p:nvSpPr>
            <p:spPr bwMode="auto">
              <a:xfrm>
                <a:off x="2807814" y="2472074"/>
                <a:ext cx="0" cy="7045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01" name="Line 177"/>
              <p:cNvSpPr>
                <a:spLocks noChangeShapeType="1"/>
              </p:cNvSpPr>
              <p:nvPr/>
            </p:nvSpPr>
            <p:spPr bwMode="auto">
              <a:xfrm>
                <a:off x="2413125" y="2384965"/>
                <a:ext cx="0"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02" name="Line 178"/>
              <p:cNvSpPr>
                <a:spLocks noChangeShapeType="1"/>
              </p:cNvSpPr>
              <p:nvPr/>
            </p:nvSpPr>
            <p:spPr bwMode="auto">
              <a:xfrm>
                <a:off x="2018435" y="2472074"/>
                <a:ext cx="0" cy="7045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03" name="未知"/>
              <p:cNvSpPr>
                <a:spLocks noEditPoints="1"/>
              </p:cNvSpPr>
              <p:nvPr/>
            </p:nvSpPr>
            <p:spPr bwMode="auto">
              <a:xfrm>
                <a:off x="2399790" y="2200497"/>
                <a:ext cx="224013" cy="226741"/>
              </a:xfrm>
              <a:custGeom>
                <a:avLst/>
                <a:gdLst>
                  <a:gd name="T0" fmla="*/ 2147483647 w 310"/>
                  <a:gd name="T1" fmla="*/ 2147483647 h 652"/>
                  <a:gd name="T2" fmla="*/ 0 w 310"/>
                  <a:gd name="T3" fmla="*/ 2147483647 h 652"/>
                  <a:gd name="T4" fmla="*/ 2147483647 w 310"/>
                  <a:gd name="T5" fmla="*/ 2147483647 h 652"/>
                  <a:gd name="T6" fmla="*/ 2147483647 w 310"/>
                  <a:gd name="T7" fmla="*/ 2147483647 h 652"/>
                  <a:gd name="T8" fmla="*/ 2147483647 w 310"/>
                  <a:gd name="T9" fmla="*/ 2147483647 h 652"/>
                  <a:gd name="T10" fmla="*/ 2147483647 w 310"/>
                  <a:gd name="T11" fmla="*/ 2147483647 h 652"/>
                  <a:gd name="T12" fmla="*/ 2147483647 w 310"/>
                  <a:gd name="T13" fmla="*/ 2147483647 h 652"/>
                  <a:gd name="T14" fmla="*/ 2147483647 w 310"/>
                  <a:gd name="T15" fmla="*/ 2147483647 h 652"/>
                  <a:gd name="T16" fmla="*/ 2147483647 w 310"/>
                  <a:gd name="T17" fmla="*/ 2147483647 h 652"/>
                  <a:gd name="T18" fmla="*/ 2147483647 w 310"/>
                  <a:gd name="T19" fmla="*/ 2147483647 h 652"/>
                  <a:gd name="T20" fmla="*/ 2147483647 w 310"/>
                  <a:gd name="T21" fmla="*/ 2147483647 h 652"/>
                  <a:gd name="T22" fmla="*/ 2147483647 w 310"/>
                  <a:gd name="T23" fmla="*/ 2147483647 h 652"/>
                  <a:gd name="T24" fmla="*/ 2147483647 w 310"/>
                  <a:gd name="T25" fmla="*/ 2147483647 h 652"/>
                  <a:gd name="T26" fmla="*/ 2147483647 w 310"/>
                  <a:gd name="T27" fmla="*/ 2147483647 h 652"/>
                  <a:gd name="T28" fmla="*/ 2147483647 w 310"/>
                  <a:gd name="T29" fmla="*/ 2147483647 h 652"/>
                  <a:gd name="T30" fmla="*/ 2147483647 w 310"/>
                  <a:gd name="T31" fmla="*/ 2147483647 h 652"/>
                  <a:gd name="T32" fmla="*/ 2147483647 w 310"/>
                  <a:gd name="T33" fmla="*/ 2147483647 h 652"/>
                  <a:gd name="T34" fmla="*/ 2147483647 w 310"/>
                  <a:gd name="T35" fmla="*/ 2147483647 h 652"/>
                  <a:gd name="T36" fmla="*/ 2147483647 w 310"/>
                  <a:gd name="T37" fmla="*/ 2147483647 h 652"/>
                  <a:gd name="T38" fmla="*/ 2147483647 w 310"/>
                  <a:gd name="T39" fmla="*/ 2147483647 h 652"/>
                  <a:gd name="T40" fmla="*/ 2147483647 w 310"/>
                  <a:gd name="T41" fmla="*/ 2147483647 h 652"/>
                  <a:gd name="T42" fmla="*/ 2147483647 w 310"/>
                  <a:gd name="T43" fmla="*/ 2147483647 h 652"/>
                  <a:gd name="T44" fmla="*/ 2147483647 w 310"/>
                  <a:gd name="T45" fmla="*/ 2147483647 h 652"/>
                  <a:gd name="T46" fmla="*/ 2147483647 w 310"/>
                  <a:gd name="T47" fmla="*/ 2147483647 h 652"/>
                  <a:gd name="T48" fmla="*/ 2147483647 w 310"/>
                  <a:gd name="T49" fmla="*/ 2147483647 h 652"/>
                  <a:gd name="T50" fmla="*/ 2147483647 w 310"/>
                  <a:gd name="T51" fmla="*/ 2147483647 h 652"/>
                  <a:gd name="T52" fmla="*/ 2147483647 w 310"/>
                  <a:gd name="T53" fmla="*/ 2147483647 h 652"/>
                  <a:gd name="T54" fmla="*/ 2147483647 w 310"/>
                  <a:gd name="T55" fmla="*/ 2147483647 h 652"/>
                  <a:gd name="T56" fmla="*/ 2147483647 w 310"/>
                  <a:gd name="T57" fmla="*/ 2147483647 h 652"/>
                  <a:gd name="T58" fmla="*/ 2147483647 w 310"/>
                  <a:gd name="T59" fmla="*/ 2147483647 h 652"/>
                  <a:gd name="T60" fmla="*/ 2147483647 w 310"/>
                  <a:gd name="T61" fmla="*/ 2147483647 h 652"/>
                  <a:gd name="T62" fmla="*/ 2147483647 w 310"/>
                  <a:gd name="T63" fmla="*/ 2147483647 h 652"/>
                  <a:gd name="T64" fmla="*/ 2147483647 w 310"/>
                  <a:gd name="T65" fmla="*/ 2147483647 h 652"/>
                  <a:gd name="T66" fmla="*/ 2147483647 w 310"/>
                  <a:gd name="T67" fmla="*/ 2147483647 h 652"/>
                  <a:gd name="T68" fmla="*/ 2147483647 w 310"/>
                  <a:gd name="T69" fmla="*/ 2147483647 h 652"/>
                  <a:gd name="T70" fmla="*/ 2147483647 w 310"/>
                  <a:gd name="T71" fmla="*/ 2147483647 h 652"/>
                  <a:gd name="T72" fmla="*/ 2147483647 w 310"/>
                  <a:gd name="T73" fmla="*/ 2147483647 h 652"/>
                  <a:gd name="T74" fmla="*/ 2147483647 w 310"/>
                  <a:gd name="T75" fmla="*/ 2147483647 h 652"/>
                  <a:gd name="T76" fmla="*/ 2147483647 w 310"/>
                  <a:gd name="T77" fmla="*/ 2147483647 h 652"/>
                  <a:gd name="T78" fmla="*/ 2147483647 w 310"/>
                  <a:gd name="T79" fmla="*/ 2147483647 h 652"/>
                  <a:gd name="T80" fmla="*/ 2147483647 w 310"/>
                  <a:gd name="T81" fmla="*/ 2147483647 h 652"/>
                  <a:gd name="T82" fmla="*/ 2147483647 w 310"/>
                  <a:gd name="T83" fmla="*/ 2147483647 h 652"/>
                  <a:gd name="T84" fmla="*/ 2147483647 w 310"/>
                  <a:gd name="T85" fmla="*/ 2147483647 h 652"/>
                  <a:gd name="T86" fmla="*/ 2147483647 w 310"/>
                  <a:gd name="T87" fmla="*/ 2147483647 h 652"/>
                  <a:gd name="T88" fmla="*/ 2147483647 w 310"/>
                  <a:gd name="T89" fmla="*/ 2147483647 h 652"/>
                  <a:gd name="T90" fmla="*/ 2147483647 w 310"/>
                  <a:gd name="T91" fmla="*/ 2147483647 h 652"/>
                  <a:gd name="T92" fmla="*/ 2147483647 w 310"/>
                  <a:gd name="T93" fmla="*/ 2147483647 h 652"/>
                  <a:gd name="T94" fmla="*/ 2147483647 w 310"/>
                  <a:gd name="T95" fmla="*/ 2147483647 h 652"/>
                  <a:gd name="T96" fmla="*/ 2147483647 w 310"/>
                  <a:gd name="T97" fmla="*/ 2147483647 h 652"/>
                  <a:gd name="T98" fmla="*/ 2147483647 w 310"/>
                  <a:gd name="T99" fmla="*/ 2147483647 h 652"/>
                  <a:gd name="T100" fmla="*/ 2147483647 w 310"/>
                  <a:gd name="T101" fmla="*/ 2147483647 h 652"/>
                  <a:gd name="T102" fmla="*/ 2147483647 w 310"/>
                  <a:gd name="T103" fmla="*/ 2147483647 h 6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10"/>
                  <a:gd name="T157" fmla="*/ 0 h 652"/>
                  <a:gd name="T158" fmla="*/ 310 w 310"/>
                  <a:gd name="T159" fmla="*/ 652 h 6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10" h="652">
                    <a:moveTo>
                      <a:pt x="3" y="2"/>
                    </a:moveTo>
                    <a:lnTo>
                      <a:pt x="12" y="30"/>
                    </a:lnTo>
                    <a:lnTo>
                      <a:pt x="10" y="32"/>
                    </a:lnTo>
                    <a:lnTo>
                      <a:pt x="9" y="32"/>
                    </a:lnTo>
                    <a:lnTo>
                      <a:pt x="7" y="30"/>
                    </a:lnTo>
                    <a:lnTo>
                      <a:pt x="0" y="2"/>
                    </a:lnTo>
                    <a:lnTo>
                      <a:pt x="1" y="0"/>
                    </a:lnTo>
                    <a:lnTo>
                      <a:pt x="3" y="2"/>
                    </a:lnTo>
                    <a:close/>
                    <a:moveTo>
                      <a:pt x="17" y="49"/>
                    </a:moveTo>
                    <a:lnTo>
                      <a:pt x="21" y="65"/>
                    </a:lnTo>
                    <a:lnTo>
                      <a:pt x="26" y="78"/>
                    </a:lnTo>
                    <a:lnTo>
                      <a:pt x="24" y="81"/>
                    </a:lnTo>
                    <a:lnTo>
                      <a:pt x="21" y="79"/>
                    </a:lnTo>
                    <a:lnTo>
                      <a:pt x="17" y="67"/>
                    </a:lnTo>
                    <a:lnTo>
                      <a:pt x="14" y="51"/>
                    </a:lnTo>
                    <a:lnTo>
                      <a:pt x="15" y="48"/>
                    </a:lnTo>
                    <a:lnTo>
                      <a:pt x="17" y="49"/>
                    </a:lnTo>
                    <a:close/>
                    <a:moveTo>
                      <a:pt x="30" y="98"/>
                    </a:moveTo>
                    <a:lnTo>
                      <a:pt x="40" y="125"/>
                    </a:lnTo>
                    <a:lnTo>
                      <a:pt x="40" y="127"/>
                    </a:lnTo>
                    <a:lnTo>
                      <a:pt x="38" y="128"/>
                    </a:lnTo>
                    <a:lnTo>
                      <a:pt x="36" y="128"/>
                    </a:lnTo>
                    <a:lnTo>
                      <a:pt x="36" y="127"/>
                    </a:lnTo>
                    <a:lnTo>
                      <a:pt x="27" y="98"/>
                    </a:lnTo>
                    <a:lnTo>
                      <a:pt x="27" y="97"/>
                    </a:lnTo>
                    <a:lnTo>
                      <a:pt x="29" y="97"/>
                    </a:lnTo>
                    <a:lnTo>
                      <a:pt x="30" y="98"/>
                    </a:lnTo>
                    <a:close/>
                    <a:moveTo>
                      <a:pt x="46" y="146"/>
                    </a:moveTo>
                    <a:lnTo>
                      <a:pt x="55" y="173"/>
                    </a:lnTo>
                    <a:lnTo>
                      <a:pt x="53" y="176"/>
                    </a:lnTo>
                    <a:lnTo>
                      <a:pt x="52" y="174"/>
                    </a:lnTo>
                    <a:lnTo>
                      <a:pt x="43" y="147"/>
                    </a:lnTo>
                    <a:lnTo>
                      <a:pt x="44" y="144"/>
                    </a:lnTo>
                    <a:lnTo>
                      <a:pt x="46" y="146"/>
                    </a:lnTo>
                    <a:close/>
                    <a:moveTo>
                      <a:pt x="62" y="193"/>
                    </a:moveTo>
                    <a:lnTo>
                      <a:pt x="70" y="217"/>
                    </a:lnTo>
                    <a:lnTo>
                      <a:pt x="72" y="220"/>
                    </a:lnTo>
                    <a:lnTo>
                      <a:pt x="70" y="223"/>
                    </a:lnTo>
                    <a:lnTo>
                      <a:pt x="67" y="222"/>
                    </a:lnTo>
                    <a:lnTo>
                      <a:pt x="66" y="218"/>
                    </a:lnTo>
                    <a:lnTo>
                      <a:pt x="58" y="195"/>
                    </a:lnTo>
                    <a:lnTo>
                      <a:pt x="59" y="192"/>
                    </a:lnTo>
                    <a:lnTo>
                      <a:pt x="62" y="193"/>
                    </a:lnTo>
                    <a:close/>
                    <a:moveTo>
                      <a:pt x="78" y="239"/>
                    </a:moveTo>
                    <a:lnTo>
                      <a:pt x="81" y="245"/>
                    </a:lnTo>
                    <a:lnTo>
                      <a:pt x="88" y="267"/>
                    </a:lnTo>
                    <a:lnTo>
                      <a:pt x="87" y="269"/>
                    </a:lnTo>
                    <a:lnTo>
                      <a:pt x="85" y="269"/>
                    </a:lnTo>
                    <a:lnTo>
                      <a:pt x="76" y="247"/>
                    </a:lnTo>
                    <a:lnTo>
                      <a:pt x="75" y="241"/>
                    </a:lnTo>
                    <a:lnTo>
                      <a:pt x="76" y="239"/>
                    </a:lnTo>
                    <a:lnTo>
                      <a:pt x="78" y="239"/>
                    </a:lnTo>
                    <a:close/>
                    <a:moveTo>
                      <a:pt x="96" y="286"/>
                    </a:moveTo>
                    <a:lnTo>
                      <a:pt x="101" y="301"/>
                    </a:lnTo>
                    <a:lnTo>
                      <a:pt x="107" y="313"/>
                    </a:lnTo>
                    <a:lnTo>
                      <a:pt x="105" y="316"/>
                    </a:lnTo>
                    <a:lnTo>
                      <a:pt x="102" y="315"/>
                    </a:lnTo>
                    <a:lnTo>
                      <a:pt x="98" y="302"/>
                    </a:lnTo>
                    <a:lnTo>
                      <a:pt x="92" y="288"/>
                    </a:lnTo>
                    <a:lnTo>
                      <a:pt x="93" y="285"/>
                    </a:lnTo>
                    <a:lnTo>
                      <a:pt x="95" y="285"/>
                    </a:lnTo>
                    <a:lnTo>
                      <a:pt x="96" y="286"/>
                    </a:lnTo>
                    <a:close/>
                    <a:moveTo>
                      <a:pt x="114" y="332"/>
                    </a:moveTo>
                    <a:lnTo>
                      <a:pt x="124" y="353"/>
                    </a:lnTo>
                    <a:lnTo>
                      <a:pt x="125" y="359"/>
                    </a:lnTo>
                    <a:lnTo>
                      <a:pt x="125" y="362"/>
                    </a:lnTo>
                    <a:lnTo>
                      <a:pt x="122" y="361"/>
                    </a:lnTo>
                    <a:lnTo>
                      <a:pt x="119" y="354"/>
                    </a:lnTo>
                    <a:lnTo>
                      <a:pt x="111" y="334"/>
                    </a:lnTo>
                    <a:lnTo>
                      <a:pt x="111" y="332"/>
                    </a:lnTo>
                    <a:lnTo>
                      <a:pt x="114" y="332"/>
                    </a:lnTo>
                    <a:close/>
                    <a:moveTo>
                      <a:pt x="134" y="378"/>
                    </a:moveTo>
                    <a:lnTo>
                      <a:pt x="145" y="403"/>
                    </a:lnTo>
                    <a:lnTo>
                      <a:pt x="145" y="405"/>
                    </a:lnTo>
                    <a:lnTo>
                      <a:pt x="145" y="408"/>
                    </a:lnTo>
                    <a:lnTo>
                      <a:pt x="142" y="407"/>
                    </a:lnTo>
                    <a:lnTo>
                      <a:pt x="140" y="405"/>
                    </a:lnTo>
                    <a:lnTo>
                      <a:pt x="130" y="380"/>
                    </a:lnTo>
                    <a:lnTo>
                      <a:pt x="131" y="378"/>
                    </a:lnTo>
                    <a:lnTo>
                      <a:pt x="134" y="378"/>
                    </a:lnTo>
                    <a:close/>
                    <a:moveTo>
                      <a:pt x="154" y="424"/>
                    </a:moveTo>
                    <a:lnTo>
                      <a:pt x="156" y="426"/>
                    </a:lnTo>
                    <a:lnTo>
                      <a:pt x="166" y="449"/>
                    </a:lnTo>
                    <a:lnTo>
                      <a:pt x="166" y="452"/>
                    </a:lnTo>
                    <a:lnTo>
                      <a:pt x="163" y="452"/>
                    </a:lnTo>
                    <a:lnTo>
                      <a:pt x="163" y="451"/>
                    </a:lnTo>
                    <a:lnTo>
                      <a:pt x="153" y="429"/>
                    </a:lnTo>
                    <a:lnTo>
                      <a:pt x="151" y="426"/>
                    </a:lnTo>
                    <a:lnTo>
                      <a:pt x="151" y="422"/>
                    </a:lnTo>
                    <a:lnTo>
                      <a:pt x="154" y="424"/>
                    </a:lnTo>
                    <a:close/>
                    <a:moveTo>
                      <a:pt x="177" y="468"/>
                    </a:moveTo>
                    <a:lnTo>
                      <a:pt x="177" y="471"/>
                    </a:lnTo>
                    <a:lnTo>
                      <a:pt x="188" y="492"/>
                    </a:lnTo>
                    <a:lnTo>
                      <a:pt x="189" y="494"/>
                    </a:lnTo>
                    <a:lnTo>
                      <a:pt x="189" y="497"/>
                    </a:lnTo>
                    <a:lnTo>
                      <a:pt x="186" y="497"/>
                    </a:lnTo>
                    <a:lnTo>
                      <a:pt x="185" y="494"/>
                    </a:lnTo>
                    <a:lnTo>
                      <a:pt x="174" y="473"/>
                    </a:lnTo>
                    <a:lnTo>
                      <a:pt x="173" y="470"/>
                    </a:lnTo>
                    <a:lnTo>
                      <a:pt x="174" y="468"/>
                    </a:lnTo>
                    <a:lnTo>
                      <a:pt x="177" y="468"/>
                    </a:lnTo>
                    <a:close/>
                    <a:moveTo>
                      <a:pt x="200" y="513"/>
                    </a:moveTo>
                    <a:lnTo>
                      <a:pt x="211" y="530"/>
                    </a:lnTo>
                    <a:lnTo>
                      <a:pt x="215" y="538"/>
                    </a:lnTo>
                    <a:lnTo>
                      <a:pt x="214" y="539"/>
                    </a:lnTo>
                    <a:lnTo>
                      <a:pt x="211" y="539"/>
                    </a:lnTo>
                    <a:lnTo>
                      <a:pt x="206" y="532"/>
                    </a:lnTo>
                    <a:lnTo>
                      <a:pt x="197" y="514"/>
                    </a:lnTo>
                    <a:lnTo>
                      <a:pt x="197" y="511"/>
                    </a:lnTo>
                    <a:lnTo>
                      <a:pt x="200" y="513"/>
                    </a:lnTo>
                    <a:close/>
                    <a:moveTo>
                      <a:pt x="226" y="555"/>
                    </a:moveTo>
                    <a:lnTo>
                      <a:pt x="232" y="563"/>
                    </a:lnTo>
                    <a:lnTo>
                      <a:pt x="241" y="579"/>
                    </a:lnTo>
                    <a:lnTo>
                      <a:pt x="241" y="582"/>
                    </a:lnTo>
                    <a:lnTo>
                      <a:pt x="238" y="581"/>
                    </a:lnTo>
                    <a:lnTo>
                      <a:pt x="228" y="566"/>
                    </a:lnTo>
                    <a:lnTo>
                      <a:pt x="223" y="557"/>
                    </a:lnTo>
                    <a:lnTo>
                      <a:pt x="223" y="554"/>
                    </a:lnTo>
                    <a:lnTo>
                      <a:pt x="226" y="555"/>
                    </a:lnTo>
                    <a:close/>
                    <a:moveTo>
                      <a:pt x="254" y="595"/>
                    </a:moveTo>
                    <a:lnTo>
                      <a:pt x="263" y="606"/>
                    </a:lnTo>
                    <a:lnTo>
                      <a:pt x="272" y="617"/>
                    </a:lnTo>
                    <a:lnTo>
                      <a:pt x="272" y="620"/>
                    </a:lnTo>
                    <a:lnTo>
                      <a:pt x="271" y="620"/>
                    </a:lnTo>
                    <a:lnTo>
                      <a:pt x="260" y="607"/>
                    </a:lnTo>
                    <a:lnTo>
                      <a:pt x="251" y="598"/>
                    </a:lnTo>
                    <a:lnTo>
                      <a:pt x="252" y="595"/>
                    </a:lnTo>
                    <a:lnTo>
                      <a:pt x="254" y="595"/>
                    </a:lnTo>
                    <a:close/>
                    <a:moveTo>
                      <a:pt x="287" y="631"/>
                    </a:moveTo>
                    <a:lnTo>
                      <a:pt x="292" y="636"/>
                    </a:lnTo>
                    <a:lnTo>
                      <a:pt x="301" y="642"/>
                    </a:lnTo>
                    <a:lnTo>
                      <a:pt x="310" y="649"/>
                    </a:lnTo>
                    <a:lnTo>
                      <a:pt x="310" y="652"/>
                    </a:lnTo>
                    <a:lnTo>
                      <a:pt x="307" y="652"/>
                    </a:lnTo>
                    <a:lnTo>
                      <a:pt x="300" y="645"/>
                    </a:lnTo>
                    <a:lnTo>
                      <a:pt x="289" y="639"/>
                    </a:lnTo>
                    <a:lnTo>
                      <a:pt x="284" y="634"/>
                    </a:lnTo>
                    <a:lnTo>
                      <a:pt x="284" y="631"/>
                    </a:lnTo>
                    <a:lnTo>
                      <a:pt x="287" y="631"/>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004" name="未知"/>
              <p:cNvSpPr>
                <a:spLocks noEditPoints="1"/>
              </p:cNvSpPr>
              <p:nvPr/>
            </p:nvSpPr>
            <p:spPr bwMode="auto">
              <a:xfrm>
                <a:off x="2095772" y="2200497"/>
                <a:ext cx="224013" cy="226741"/>
              </a:xfrm>
              <a:custGeom>
                <a:avLst/>
                <a:gdLst>
                  <a:gd name="T0" fmla="*/ 2147483647 w 311"/>
                  <a:gd name="T1" fmla="*/ 2147483647 h 652"/>
                  <a:gd name="T2" fmla="*/ 0 w 311"/>
                  <a:gd name="T3" fmla="*/ 2147483647 h 652"/>
                  <a:gd name="T4" fmla="*/ 2147483647 w 311"/>
                  <a:gd name="T5" fmla="*/ 2147483647 h 652"/>
                  <a:gd name="T6" fmla="*/ 2147483647 w 311"/>
                  <a:gd name="T7" fmla="*/ 2147483647 h 652"/>
                  <a:gd name="T8" fmla="*/ 2147483647 w 311"/>
                  <a:gd name="T9" fmla="*/ 2147483647 h 652"/>
                  <a:gd name="T10" fmla="*/ 2147483647 w 311"/>
                  <a:gd name="T11" fmla="*/ 2147483647 h 652"/>
                  <a:gd name="T12" fmla="*/ 2147483647 w 311"/>
                  <a:gd name="T13" fmla="*/ 2147483647 h 652"/>
                  <a:gd name="T14" fmla="*/ 2147483647 w 311"/>
                  <a:gd name="T15" fmla="*/ 2147483647 h 652"/>
                  <a:gd name="T16" fmla="*/ 2147483647 w 311"/>
                  <a:gd name="T17" fmla="*/ 2147483647 h 652"/>
                  <a:gd name="T18" fmla="*/ 2147483647 w 311"/>
                  <a:gd name="T19" fmla="*/ 2147483647 h 652"/>
                  <a:gd name="T20" fmla="*/ 2147483647 w 311"/>
                  <a:gd name="T21" fmla="*/ 2147483647 h 652"/>
                  <a:gd name="T22" fmla="*/ 2147483647 w 311"/>
                  <a:gd name="T23" fmla="*/ 2147483647 h 652"/>
                  <a:gd name="T24" fmla="*/ 2147483647 w 311"/>
                  <a:gd name="T25" fmla="*/ 2147483647 h 652"/>
                  <a:gd name="T26" fmla="*/ 2147483647 w 311"/>
                  <a:gd name="T27" fmla="*/ 2147483647 h 652"/>
                  <a:gd name="T28" fmla="*/ 2147483647 w 311"/>
                  <a:gd name="T29" fmla="*/ 2147483647 h 652"/>
                  <a:gd name="T30" fmla="*/ 2147483647 w 311"/>
                  <a:gd name="T31" fmla="*/ 2147483647 h 652"/>
                  <a:gd name="T32" fmla="*/ 2147483647 w 311"/>
                  <a:gd name="T33" fmla="*/ 2147483647 h 652"/>
                  <a:gd name="T34" fmla="*/ 2147483647 w 311"/>
                  <a:gd name="T35" fmla="*/ 2147483647 h 652"/>
                  <a:gd name="T36" fmla="*/ 2147483647 w 311"/>
                  <a:gd name="T37" fmla="*/ 2147483647 h 652"/>
                  <a:gd name="T38" fmla="*/ 2147483647 w 311"/>
                  <a:gd name="T39" fmla="*/ 2147483647 h 652"/>
                  <a:gd name="T40" fmla="*/ 2147483647 w 311"/>
                  <a:gd name="T41" fmla="*/ 2147483647 h 652"/>
                  <a:gd name="T42" fmla="*/ 2147483647 w 311"/>
                  <a:gd name="T43" fmla="*/ 2147483647 h 652"/>
                  <a:gd name="T44" fmla="*/ 2147483647 w 311"/>
                  <a:gd name="T45" fmla="*/ 2147483647 h 652"/>
                  <a:gd name="T46" fmla="*/ 2147483647 w 311"/>
                  <a:gd name="T47" fmla="*/ 2147483647 h 652"/>
                  <a:gd name="T48" fmla="*/ 2147483647 w 311"/>
                  <a:gd name="T49" fmla="*/ 2147483647 h 652"/>
                  <a:gd name="T50" fmla="*/ 2147483647 w 311"/>
                  <a:gd name="T51" fmla="*/ 2147483647 h 652"/>
                  <a:gd name="T52" fmla="*/ 2147483647 w 311"/>
                  <a:gd name="T53" fmla="*/ 2147483647 h 652"/>
                  <a:gd name="T54" fmla="*/ 2147483647 w 311"/>
                  <a:gd name="T55" fmla="*/ 2147483647 h 652"/>
                  <a:gd name="T56" fmla="*/ 2147483647 w 311"/>
                  <a:gd name="T57" fmla="*/ 2147483647 h 652"/>
                  <a:gd name="T58" fmla="*/ 2147483647 w 311"/>
                  <a:gd name="T59" fmla="*/ 2147483647 h 652"/>
                  <a:gd name="T60" fmla="*/ 2147483647 w 311"/>
                  <a:gd name="T61" fmla="*/ 2147483647 h 652"/>
                  <a:gd name="T62" fmla="*/ 2147483647 w 311"/>
                  <a:gd name="T63" fmla="*/ 2147483647 h 652"/>
                  <a:gd name="T64" fmla="*/ 2147483647 w 311"/>
                  <a:gd name="T65" fmla="*/ 2147483647 h 652"/>
                  <a:gd name="T66" fmla="*/ 2147483647 w 311"/>
                  <a:gd name="T67" fmla="*/ 2147483647 h 652"/>
                  <a:gd name="T68" fmla="*/ 2147483647 w 311"/>
                  <a:gd name="T69" fmla="*/ 2147483647 h 652"/>
                  <a:gd name="T70" fmla="*/ 2147483647 w 311"/>
                  <a:gd name="T71" fmla="*/ 2147483647 h 652"/>
                  <a:gd name="T72" fmla="*/ 2147483647 w 311"/>
                  <a:gd name="T73" fmla="*/ 2147483647 h 652"/>
                  <a:gd name="T74" fmla="*/ 2147483647 w 311"/>
                  <a:gd name="T75" fmla="*/ 2147483647 h 652"/>
                  <a:gd name="T76" fmla="*/ 2147483647 w 311"/>
                  <a:gd name="T77" fmla="*/ 2147483647 h 652"/>
                  <a:gd name="T78" fmla="*/ 2147483647 w 311"/>
                  <a:gd name="T79" fmla="*/ 2147483647 h 652"/>
                  <a:gd name="T80" fmla="*/ 2147483647 w 311"/>
                  <a:gd name="T81" fmla="*/ 2147483647 h 652"/>
                  <a:gd name="T82" fmla="*/ 2147483647 w 311"/>
                  <a:gd name="T83" fmla="*/ 2147483647 h 652"/>
                  <a:gd name="T84" fmla="*/ 2147483647 w 311"/>
                  <a:gd name="T85" fmla="*/ 2147483647 h 652"/>
                  <a:gd name="T86" fmla="*/ 2147483647 w 311"/>
                  <a:gd name="T87" fmla="*/ 2147483647 h 652"/>
                  <a:gd name="T88" fmla="*/ 2147483647 w 311"/>
                  <a:gd name="T89" fmla="*/ 2147483647 h 652"/>
                  <a:gd name="T90" fmla="*/ 2147483647 w 311"/>
                  <a:gd name="T91" fmla="*/ 2147483647 h 652"/>
                  <a:gd name="T92" fmla="*/ 2147483647 w 311"/>
                  <a:gd name="T93" fmla="*/ 2147483647 h 652"/>
                  <a:gd name="T94" fmla="*/ 2147483647 w 311"/>
                  <a:gd name="T95" fmla="*/ 2147483647 h 652"/>
                  <a:gd name="T96" fmla="*/ 2147483647 w 311"/>
                  <a:gd name="T97" fmla="*/ 2147483647 h 652"/>
                  <a:gd name="T98" fmla="*/ 2147483647 w 311"/>
                  <a:gd name="T99" fmla="*/ 2147483647 h 652"/>
                  <a:gd name="T100" fmla="*/ 2147483647 w 311"/>
                  <a:gd name="T101" fmla="*/ 2147483647 h 652"/>
                  <a:gd name="T102" fmla="*/ 2147483647 w 311"/>
                  <a:gd name="T103" fmla="*/ 2147483647 h 6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11"/>
                  <a:gd name="T157" fmla="*/ 0 h 652"/>
                  <a:gd name="T158" fmla="*/ 311 w 311"/>
                  <a:gd name="T159" fmla="*/ 652 h 6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11" h="652">
                    <a:moveTo>
                      <a:pt x="3" y="2"/>
                    </a:moveTo>
                    <a:lnTo>
                      <a:pt x="13" y="30"/>
                    </a:lnTo>
                    <a:lnTo>
                      <a:pt x="11" y="32"/>
                    </a:lnTo>
                    <a:lnTo>
                      <a:pt x="10" y="32"/>
                    </a:lnTo>
                    <a:lnTo>
                      <a:pt x="8" y="30"/>
                    </a:lnTo>
                    <a:lnTo>
                      <a:pt x="0" y="2"/>
                    </a:lnTo>
                    <a:lnTo>
                      <a:pt x="2" y="0"/>
                    </a:lnTo>
                    <a:lnTo>
                      <a:pt x="3" y="2"/>
                    </a:lnTo>
                    <a:close/>
                    <a:moveTo>
                      <a:pt x="17" y="49"/>
                    </a:moveTo>
                    <a:lnTo>
                      <a:pt x="22" y="65"/>
                    </a:lnTo>
                    <a:lnTo>
                      <a:pt x="26" y="78"/>
                    </a:lnTo>
                    <a:lnTo>
                      <a:pt x="25" y="81"/>
                    </a:lnTo>
                    <a:lnTo>
                      <a:pt x="22" y="79"/>
                    </a:lnTo>
                    <a:lnTo>
                      <a:pt x="17" y="67"/>
                    </a:lnTo>
                    <a:lnTo>
                      <a:pt x="14" y="51"/>
                    </a:lnTo>
                    <a:lnTo>
                      <a:pt x="16" y="48"/>
                    </a:lnTo>
                    <a:lnTo>
                      <a:pt x="17" y="49"/>
                    </a:lnTo>
                    <a:close/>
                    <a:moveTo>
                      <a:pt x="31" y="98"/>
                    </a:moveTo>
                    <a:lnTo>
                      <a:pt x="40" y="125"/>
                    </a:lnTo>
                    <a:lnTo>
                      <a:pt x="40" y="127"/>
                    </a:lnTo>
                    <a:lnTo>
                      <a:pt x="39" y="128"/>
                    </a:lnTo>
                    <a:lnTo>
                      <a:pt x="37" y="128"/>
                    </a:lnTo>
                    <a:lnTo>
                      <a:pt x="37" y="127"/>
                    </a:lnTo>
                    <a:lnTo>
                      <a:pt x="28" y="98"/>
                    </a:lnTo>
                    <a:lnTo>
                      <a:pt x="28" y="97"/>
                    </a:lnTo>
                    <a:lnTo>
                      <a:pt x="29" y="97"/>
                    </a:lnTo>
                    <a:lnTo>
                      <a:pt x="31" y="98"/>
                    </a:lnTo>
                    <a:close/>
                    <a:moveTo>
                      <a:pt x="46" y="146"/>
                    </a:moveTo>
                    <a:lnTo>
                      <a:pt x="55" y="173"/>
                    </a:lnTo>
                    <a:lnTo>
                      <a:pt x="54" y="176"/>
                    </a:lnTo>
                    <a:lnTo>
                      <a:pt x="52" y="174"/>
                    </a:lnTo>
                    <a:lnTo>
                      <a:pt x="43" y="147"/>
                    </a:lnTo>
                    <a:lnTo>
                      <a:pt x="45" y="144"/>
                    </a:lnTo>
                    <a:lnTo>
                      <a:pt x="46" y="146"/>
                    </a:lnTo>
                    <a:close/>
                    <a:moveTo>
                      <a:pt x="62" y="193"/>
                    </a:moveTo>
                    <a:lnTo>
                      <a:pt x="71" y="217"/>
                    </a:lnTo>
                    <a:lnTo>
                      <a:pt x="72" y="220"/>
                    </a:lnTo>
                    <a:lnTo>
                      <a:pt x="71" y="223"/>
                    </a:lnTo>
                    <a:lnTo>
                      <a:pt x="68" y="222"/>
                    </a:lnTo>
                    <a:lnTo>
                      <a:pt x="66" y="218"/>
                    </a:lnTo>
                    <a:lnTo>
                      <a:pt x="59" y="195"/>
                    </a:lnTo>
                    <a:lnTo>
                      <a:pt x="60" y="192"/>
                    </a:lnTo>
                    <a:lnTo>
                      <a:pt x="62" y="193"/>
                    </a:lnTo>
                    <a:close/>
                    <a:moveTo>
                      <a:pt x="78" y="239"/>
                    </a:moveTo>
                    <a:lnTo>
                      <a:pt x="81" y="245"/>
                    </a:lnTo>
                    <a:lnTo>
                      <a:pt x="89" y="267"/>
                    </a:lnTo>
                    <a:lnTo>
                      <a:pt x="88" y="269"/>
                    </a:lnTo>
                    <a:lnTo>
                      <a:pt x="86" y="269"/>
                    </a:lnTo>
                    <a:lnTo>
                      <a:pt x="77" y="247"/>
                    </a:lnTo>
                    <a:lnTo>
                      <a:pt x="75" y="241"/>
                    </a:lnTo>
                    <a:lnTo>
                      <a:pt x="77" y="239"/>
                    </a:lnTo>
                    <a:lnTo>
                      <a:pt x="78" y="239"/>
                    </a:lnTo>
                    <a:close/>
                    <a:moveTo>
                      <a:pt x="97" y="286"/>
                    </a:moveTo>
                    <a:lnTo>
                      <a:pt x="101" y="301"/>
                    </a:lnTo>
                    <a:lnTo>
                      <a:pt x="108" y="313"/>
                    </a:lnTo>
                    <a:lnTo>
                      <a:pt x="106" y="316"/>
                    </a:lnTo>
                    <a:lnTo>
                      <a:pt x="103" y="315"/>
                    </a:lnTo>
                    <a:lnTo>
                      <a:pt x="98" y="302"/>
                    </a:lnTo>
                    <a:lnTo>
                      <a:pt x="92" y="288"/>
                    </a:lnTo>
                    <a:lnTo>
                      <a:pt x="94" y="285"/>
                    </a:lnTo>
                    <a:lnTo>
                      <a:pt x="97" y="286"/>
                    </a:lnTo>
                    <a:close/>
                    <a:moveTo>
                      <a:pt x="115" y="332"/>
                    </a:moveTo>
                    <a:lnTo>
                      <a:pt x="123" y="353"/>
                    </a:lnTo>
                    <a:lnTo>
                      <a:pt x="126" y="359"/>
                    </a:lnTo>
                    <a:lnTo>
                      <a:pt x="126" y="362"/>
                    </a:lnTo>
                    <a:lnTo>
                      <a:pt x="123" y="361"/>
                    </a:lnTo>
                    <a:lnTo>
                      <a:pt x="120" y="354"/>
                    </a:lnTo>
                    <a:lnTo>
                      <a:pt x="111" y="334"/>
                    </a:lnTo>
                    <a:lnTo>
                      <a:pt x="112" y="332"/>
                    </a:lnTo>
                    <a:lnTo>
                      <a:pt x="115" y="332"/>
                    </a:lnTo>
                    <a:close/>
                    <a:moveTo>
                      <a:pt x="135" y="378"/>
                    </a:moveTo>
                    <a:lnTo>
                      <a:pt x="146" y="403"/>
                    </a:lnTo>
                    <a:lnTo>
                      <a:pt x="146" y="405"/>
                    </a:lnTo>
                    <a:lnTo>
                      <a:pt x="146" y="408"/>
                    </a:lnTo>
                    <a:lnTo>
                      <a:pt x="144" y="408"/>
                    </a:lnTo>
                    <a:lnTo>
                      <a:pt x="143" y="407"/>
                    </a:lnTo>
                    <a:lnTo>
                      <a:pt x="141" y="405"/>
                    </a:lnTo>
                    <a:lnTo>
                      <a:pt x="130" y="380"/>
                    </a:lnTo>
                    <a:lnTo>
                      <a:pt x="132" y="378"/>
                    </a:lnTo>
                    <a:lnTo>
                      <a:pt x="135" y="378"/>
                    </a:lnTo>
                    <a:close/>
                    <a:moveTo>
                      <a:pt x="155" y="424"/>
                    </a:moveTo>
                    <a:lnTo>
                      <a:pt x="156" y="426"/>
                    </a:lnTo>
                    <a:lnTo>
                      <a:pt x="167" y="449"/>
                    </a:lnTo>
                    <a:lnTo>
                      <a:pt x="167" y="452"/>
                    </a:lnTo>
                    <a:lnTo>
                      <a:pt x="164" y="452"/>
                    </a:lnTo>
                    <a:lnTo>
                      <a:pt x="164" y="451"/>
                    </a:lnTo>
                    <a:lnTo>
                      <a:pt x="153" y="429"/>
                    </a:lnTo>
                    <a:lnTo>
                      <a:pt x="152" y="426"/>
                    </a:lnTo>
                    <a:lnTo>
                      <a:pt x="152" y="422"/>
                    </a:lnTo>
                    <a:lnTo>
                      <a:pt x="155" y="424"/>
                    </a:lnTo>
                    <a:close/>
                    <a:moveTo>
                      <a:pt x="178" y="468"/>
                    </a:moveTo>
                    <a:lnTo>
                      <a:pt x="178" y="471"/>
                    </a:lnTo>
                    <a:lnTo>
                      <a:pt x="189" y="492"/>
                    </a:lnTo>
                    <a:lnTo>
                      <a:pt x="190" y="494"/>
                    </a:lnTo>
                    <a:lnTo>
                      <a:pt x="190" y="497"/>
                    </a:lnTo>
                    <a:lnTo>
                      <a:pt x="187" y="497"/>
                    </a:lnTo>
                    <a:lnTo>
                      <a:pt x="186" y="494"/>
                    </a:lnTo>
                    <a:lnTo>
                      <a:pt x="175" y="473"/>
                    </a:lnTo>
                    <a:lnTo>
                      <a:pt x="173" y="470"/>
                    </a:lnTo>
                    <a:lnTo>
                      <a:pt x="175" y="468"/>
                    </a:lnTo>
                    <a:lnTo>
                      <a:pt x="178" y="468"/>
                    </a:lnTo>
                    <a:close/>
                    <a:moveTo>
                      <a:pt x="201" y="513"/>
                    </a:moveTo>
                    <a:lnTo>
                      <a:pt x="212" y="530"/>
                    </a:lnTo>
                    <a:lnTo>
                      <a:pt x="216" y="538"/>
                    </a:lnTo>
                    <a:lnTo>
                      <a:pt x="215" y="539"/>
                    </a:lnTo>
                    <a:lnTo>
                      <a:pt x="212" y="539"/>
                    </a:lnTo>
                    <a:lnTo>
                      <a:pt x="207" y="532"/>
                    </a:lnTo>
                    <a:lnTo>
                      <a:pt x="198" y="514"/>
                    </a:lnTo>
                    <a:lnTo>
                      <a:pt x="198" y="511"/>
                    </a:lnTo>
                    <a:lnTo>
                      <a:pt x="201" y="513"/>
                    </a:lnTo>
                    <a:close/>
                    <a:moveTo>
                      <a:pt x="227" y="555"/>
                    </a:moveTo>
                    <a:lnTo>
                      <a:pt x="233" y="563"/>
                    </a:lnTo>
                    <a:lnTo>
                      <a:pt x="242" y="579"/>
                    </a:lnTo>
                    <a:lnTo>
                      <a:pt x="242" y="582"/>
                    </a:lnTo>
                    <a:lnTo>
                      <a:pt x="239" y="581"/>
                    </a:lnTo>
                    <a:lnTo>
                      <a:pt x="228" y="566"/>
                    </a:lnTo>
                    <a:lnTo>
                      <a:pt x="224" y="557"/>
                    </a:lnTo>
                    <a:lnTo>
                      <a:pt x="224" y="554"/>
                    </a:lnTo>
                    <a:lnTo>
                      <a:pt x="227" y="555"/>
                    </a:lnTo>
                    <a:close/>
                    <a:moveTo>
                      <a:pt x="254" y="595"/>
                    </a:moveTo>
                    <a:lnTo>
                      <a:pt x="264" y="606"/>
                    </a:lnTo>
                    <a:lnTo>
                      <a:pt x="273" y="617"/>
                    </a:lnTo>
                    <a:lnTo>
                      <a:pt x="273" y="620"/>
                    </a:lnTo>
                    <a:lnTo>
                      <a:pt x="271" y="620"/>
                    </a:lnTo>
                    <a:lnTo>
                      <a:pt x="270" y="620"/>
                    </a:lnTo>
                    <a:lnTo>
                      <a:pt x="260" y="607"/>
                    </a:lnTo>
                    <a:lnTo>
                      <a:pt x="251" y="598"/>
                    </a:lnTo>
                    <a:lnTo>
                      <a:pt x="253" y="595"/>
                    </a:lnTo>
                    <a:lnTo>
                      <a:pt x="254" y="595"/>
                    </a:lnTo>
                    <a:close/>
                    <a:moveTo>
                      <a:pt x="288" y="631"/>
                    </a:moveTo>
                    <a:lnTo>
                      <a:pt x="293" y="636"/>
                    </a:lnTo>
                    <a:lnTo>
                      <a:pt x="302" y="642"/>
                    </a:lnTo>
                    <a:lnTo>
                      <a:pt x="311" y="649"/>
                    </a:lnTo>
                    <a:lnTo>
                      <a:pt x="311" y="652"/>
                    </a:lnTo>
                    <a:lnTo>
                      <a:pt x="308" y="652"/>
                    </a:lnTo>
                    <a:lnTo>
                      <a:pt x="299" y="645"/>
                    </a:lnTo>
                    <a:lnTo>
                      <a:pt x="290" y="639"/>
                    </a:lnTo>
                    <a:lnTo>
                      <a:pt x="285" y="634"/>
                    </a:lnTo>
                    <a:lnTo>
                      <a:pt x="285" y="631"/>
                    </a:lnTo>
                    <a:lnTo>
                      <a:pt x="288" y="631"/>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005" name="未知"/>
              <p:cNvSpPr>
                <a:spLocks noEditPoints="1"/>
              </p:cNvSpPr>
              <p:nvPr/>
            </p:nvSpPr>
            <p:spPr bwMode="auto">
              <a:xfrm>
                <a:off x="2170443" y="2205621"/>
                <a:ext cx="194679" cy="212650"/>
              </a:xfrm>
              <a:custGeom>
                <a:avLst/>
                <a:gdLst>
                  <a:gd name="T0" fmla="*/ 2147483647 w 269"/>
                  <a:gd name="T1" fmla="*/ 2147483647 h 612"/>
                  <a:gd name="T2" fmla="*/ 2147483647 w 269"/>
                  <a:gd name="T3" fmla="*/ 2147483647 h 612"/>
                  <a:gd name="T4" fmla="*/ 2147483647 w 269"/>
                  <a:gd name="T5" fmla="*/ 2147483647 h 612"/>
                  <a:gd name="T6" fmla="*/ 2147483647 w 269"/>
                  <a:gd name="T7" fmla="*/ 2147483647 h 612"/>
                  <a:gd name="T8" fmla="*/ 2147483647 w 269"/>
                  <a:gd name="T9" fmla="*/ 2147483647 h 612"/>
                  <a:gd name="T10" fmla="*/ 2147483647 w 269"/>
                  <a:gd name="T11" fmla="*/ 2147483647 h 612"/>
                  <a:gd name="T12" fmla="*/ 0 w 269"/>
                  <a:gd name="T13" fmla="*/ 2147483647 h 612"/>
                  <a:gd name="T14" fmla="*/ 2147483647 w 269"/>
                  <a:gd name="T15" fmla="*/ 2147483647 h 612"/>
                  <a:gd name="T16" fmla="*/ 2147483647 w 269"/>
                  <a:gd name="T17" fmla="*/ 0 h 612"/>
                  <a:gd name="T18" fmla="*/ 2147483647 w 269"/>
                  <a:gd name="T19" fmla="*/ 2147483647 h 612"/>
                  <a:gd name="T20" fmla="*/ 2147483647 w 269"/>
                  <a:gd name="T21" fmla="*/ 2147483647 h 612"/>
                  <a:gd name="T22" fmla="*/ 2147483647 w 269"/>
                  <a:gd name="T23" fmla="*/ 2147483647 h 612"/>
                  <a:gd name="T24" fmla="*/ 2147483647 w 269"/>
                  <a:gd name="T25" fmla="*/ 2147483647 h 612"/>
                  <a:gd name="T26" fmla="*/ 2147483647 w 269"/>
                  <a:gd name="T27" fmla="*/ 2147483647 h 612"/>
                  <a:gd name="T28" fmla="*/ 2147483647 w 269"/>
                  <a:gd name="T29" fmla="*/ 2147483647 h 612"/>
                  <a:gd name="T30" fmla="*/ 2147483647 w 269"/>
                  <a:gd name="T31" fmla="*/ 2147483647 h 612"/>
                  <a:gd name="T32" fmla="*/ 2147483647 w 269"/>
                  <a:gd name="T33" fmla="*/ 2147483647 h 612"/>
                  <a:gd name="T34" fmla="*/ 2147483647 w 269"/>
                  <a:gd name="T35" fmla="*/ 2147483647 h 612"/>
                  <a:gd name="T36" fmla="*/ 2147483647 w 269"/>
                  <a:gd name="T37" fmla="*/ 2147483647 h 612"/>
                  <a:gd name="T38" fmla="*/ 2147483647 w 269"/>
                  <a:gd name="T39" fmla="*/ 2147483647 h 612"/>
                  <a:gd name="T40" fmla="*/ 2147483647 w 269"/>
                  <a:gd name="T41" fmla="*/ 2147483647 h 612"/>
                  <a:gd name="T42" fmla="*/ 2147483647 w 269"/>
                  <a:gd name="T43" fmla="*/ 2147483647 h 612"/>
                  <a:gd name="T44" fmla="*/ 2147483647 w 269"/>
                  <a:gd name="T45" fmla="*/ 2147483647 h 612"/>
                  <a:gd name="T46" fmla="*/ 2147483647 w 269"/>
                  <a:gd name="T47" fmla="*/ 2147483647 h 612"/>
                  <a:gd name="T48" fmla="*/ 2147483647 w 269"/>
                  <a:gd name="T49" fmla="*/ 2147483647 h 612"/>
                  <a:gd name="T50" fmla="*/ 2147483647 w 269"/>
                  <a:gd name="T51" fmla="*/ 2147483647 h 612"/>
                  <a:gd name="T52" fmla="*/ 2147483647 w 269"/>
                  <a:gd name="T53" fmla="*/ 2147483647 h 612"/>
                  <a:gd name="T54" fmla="*/ 2147483647 w 269"/>
                  <a:gd name="T55" fmla="*/ 2147483647 h 612"/>
                  <a:gd name="T56" fmla="*/ 2147483647 w 269"/>
                  <a:gd name="T57" fmla="*/ 2147483647 h 612"/>
                  <a:gd name="T58" fmla="*/ 2147483647 w 269"/>
                  <a:gd name="T59" fmla="*/ 2147483647 h 612"/>
                  <a:gd name="T60" fmla="*/ 2147483647 w 269"/>
                  <a:gd name="T61" fmla="*/ 2147483647 h 612"/>
                  <a:gd name="T62" fmla="*/ 2147483647 w 269"/>
                  <a:gd name="T63" fmla="*/ 2147483647 h 612"/>
                  <a:gd name="T64" fmla="*/ 2147483647 w 269"/>
                  <a:gd name="T65" fmla="*/ 2147483647 h 612"/>
                  <a:gd name="T66" fmla="*/ 2147483647 w 269"/>
                  <a:gd name="T67" fmla="*/ 2147483647 h 612"/>
                  <a:gd name="T68" fmla="*/ 2147483647 w 269"/>
                  <a:gd name="T69" fmla="*/ 2147483647 h 612"/>
                  <a:gd name="T70" fmla="*/ 2147483647 w 269"/>
                  <a:gd name="T71" fmla="*/ 2147483647 h 612"/>
                  <a:gd name="T72" fmla="*/ 2147483647 w 269"/>
                  <a:gd name="T73" fmla="*/ 2147483647 h 612"/>
                  <a:gd name="T74" fmla="*/ 2147483647 w 269"/>
                  <a:gd name="T75" fmla="*/ 2147483647 h 612"/>
                  <a:gd name="T76" fmla="*/ 2147483647 w 269"/>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69"/>
                  <a:gd name="T118" fmla="*/ 0 h 612"/>
                  <a:gd name="T119" fmla="*/ 269 w 269"/>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69" h="612">
                    <a:moveTo>
                      <a:pt x="20" y="8"/>
                    </a:moveTo>
                    <a:lnTo>
                      <a:pt x="38" y="71"/>
                    </a:lnTo>
                    <a:lnTo>
                      <a:pt x="56" y="132"/>
                    </a:lnTo>
                    <a:lnTo>
                      <a:pt x="61" y="147"/>
                    </a:lnTo>
                    <a:lnTo>
                      <a:pt x="61" y="151"/>
                    </a:lnTo>
                    <a:lnTo>
                      <a:pt x="61" y="155"/>
                    </a:lnTo>
                    <a:lnTo>
                      <a:pt x="58" y="158"/>
                    </a:lnTo>
                    <a:lnTo>
                      <a:pt x="55" y="159"/>
                    </a:lnTo>
                    <a:lnTo>
                      <a:pt x="50" y="161"/>
                    </a:lnTo>
                    <a:lnTo>
                      <a:pt x="47" y="159"/>
                    </a:lnTo>
                    <a:lnTo>
                      <a:pt x="41" y="153"/>
                    </a:lnTo>
                    <a:lnTo>
                      <a:pt x="36" y="139"/>
                    </a:lnTo>
                    <a:lnTo>
                      <a:pt x="18" y="77"/>
                    </a:lnTo>
                    <a:lnTo>
                      <a:pt x="0" y="12"/>
                    </a:lnTo>
                    <a:lnTo>
                      <a:pt x="0" y="9"/>
                    </a:lnTo>
                    <a:lnTo>
                      <a:pt x="1" y="4"/>
                    </a:lnTo>
                    <a:lnTo>
                      <a:pt x="4" y="1"/>
                    </a:lnTo>
                    <a:lnTo>
                      <a:pt x="7" y="0"/>
                    </a:lnTo>
                    <a:lnTo>
                      <a:pt x="10" y="0"/>
                    </a:lnTo>
                    <a:lnTo>
                      <a:pt x="15" y="1"/>
                    </a:lnTo>
                    <a:lnTo>
                      <a:pt x="18" y="3"/>
                    </a:lnTo>
                    <a:lnTo>
                      <a:pt x="20" y="8"/>
                    </a:lnTo>
                    <a:close/>
                    <a:moveTo>
                      <a:pt x="95" y="245"/>
                    </a:moveTo>
                    <a:lnTo>
                      <a:pt x="96" y="250"/>
                    </a:lnTo>
                    <a:lnTo>
                      <a:pt x="107" y="278"/>
                    </a:lnTo>
                    <a:lnTo>
                      <a:pt x="117" y="305"/>
                    </a:lnTo>
                    <a:lnTo>
                      <a:pt x="128" y="332"/>
                    </a:lnTo>
                    <a:lnTo>
                      <a:pt x="139" y="359"/>
                    </a:lnTo>
                    <a:lnTo>
                      <a:pt x="148" y="379"/>
                    </a:lnTo>
                    <a:lnTo>
                      <a:pt x="150" y="384"/>
                    </a:lnTo>
                    <a:lnTo>
                      <a:pt x="148" y="387"/>
                    </a:lnTo>
                    <a:lnTo>
                      <a:pt x="143" y="393"/>
                    </a:lnTo>
                    <a:lnTo>
                      <a:pt x="139" y="393"/>
                    </a:lnTo>
                    <a:lnTo>
                      <a:pt x="136" y="393"/>
                    </a:lnTo>
                    <a:lnTo>
                      <a:pt x="130" y="389"/>
                    </a:lnTo>
                    <a:lnTo>
                      <a:pt x="121" y="367"/>
                    </a:lnTo>
                    <a:lnTo>
                      <a:pt x="110" y="340"/>
                    </a:lnTo>
                    <a:lnTo>
                      <a:pt x="99" y="313"/>
                    </a:lnTo>
                    <a:lnTo>
                      <a:pt x="88" y="286"/>
                    </a:lnTo>
                    <a:lnTo>
                      <a:pt x="78" y="257"/>
                    </a:lnTo>
                    <a:lnTo>
                      <a:pt x="75" y="253"/>
                    </a:lnTo>
                    <a:lnTo>
                      <a:pt x="75" y="248"/>
                    </a:lnTo>
                    <a:lnTo>
                      <a:pt x="76" y="245"/>
                    </a:lnTo>
                    <a:lnTo>
                      <a:pt x="81" y="238"/>
                    </a:lnTo>
                    <a:lnTo>
                      <a:pt x="85" y="238"/>
                    </a:lnTo>
                    <a:lnTo>
                      <a:pt x="88" y="238"/>
                    </a:lnTo>
                    <a:lnTo>
                      <a:pt x="95" y="245"/>
                    </a:lnTo>
                    <a:close/>
                    <a:moveTo>
                      <a:pt x="192" y="473"/>
                    </a:moveTo>
                    <a:lnTo>
                      <a:pt x="192" y="474"/>
                    </a:lnTo>
                    <a:lnTo>
                      <a:pt x="205" y="496"/>
                    </a:lnTo>
                    <a:lnTo>
                      <a:pt x="215" y="515"/>
                    </a:lnTo>
                    <a:lnTo>
                      <a:pt x="226" y="534"/>
                    </a:lnTo>
                    <a:lnTo>
                      <a:pt x="237" y="552"/>
                    </a:lnTo>
                    <a:lnTo>
                      <a:pt x="247" y="567"/>
                    </a:lnTo>
                    <a:lnTo>
                      <a:pt x="257" y="582"/>
                    </a:lnTo>
                    <a:lnTo>
                      <a:pt x="266" y="594"/>
                    </a:lnTo>
                    <a:lnTo>
                      <a:pt x="269" y="599"/>
                    </a:lnTo>
                    <a:lnTo>
                      <a:pt x="269" y="602"/>
                    </a:lnTo>
                    <a:lnTo>
                      <a:pt x="264" y="610"/>
                    </a:lnTo>
                    <a:lnTo>
                      <a:pt x="261" y="612"/>
                    </a:lnTo>
                    <a:lnTo>
                      <a:pt x="257" y="612"/>
                    </a:lnTo>
                    <a:lnTo>
                      <a:pt x="251" y="607"/>
                    </a:lnTo>
                    <a:lnTo>
                      <a:pt x="241" y="594"/>
                    </a:lnTo>
                    <a:lnTo>
                      <a:pt x="231" y="579"/>
                    </a:lnTo>
                    <a:lnTo>
                      <a:pt x="218" y="563"/>
                    </a:lnTo>
                    <a:lnTo>
                      <a:pt x="208" y="544"/>
                    </a:lnTo>
                    <a:lnTo>
                      <a:pt x="197" y="525"/>
                    </a:lnTo>
                    <a:lnTo>
                      <a:pt x="186" y="506"/>
                    </a:lnTo>
                    <a:lnTo>
                      <a:pt x="176" y="485"/>
                    </a:lnTo>
                    <a:lnTo>
                      <a:pt x="174" y="482"/>
                    </a:lnTo>
                    <a:lnTo>
                      <a:pt x="173" y="479"/>
                    </a:lnTo>
                    <a:lnTo>
                      <a:pt x="174" y="474"/>
                    </a:lnTo>
                    <a:lnTo>
                      <a:pt x="179" y="468"/>
                    </a:lnTo>
                    <a:lnTo>
                      <a:pt x="182" y="468"/>
                    </a:lnTo>
                    <a:lnTo>
                      <a:pt x="186" y="468"/>
                    </a:lnTo>
                    <a:lnTo>
                      <a:pt x="192"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006" name="未知"/>
              <p:cNvSpPr>
                <a:spLocks noEditPoints="1"/>
              </p:cNvSpPr>
              <p:nvPr/>
            </p:nvSpPr>
            <p:spPr bwMode="auto">
              <a:xfrm>
                <a:off x="1775754" y="2360625"/>
                <a:ext cx="194679" cy="162691"/>
              </a:xfrm>
              <a:custGeom>
                <a:avLst/>
                <a:gdLst>
                  <a:gd name="T0" fmla="*/ 2147483647 w 269"/>
                  <a:gd name="T1" fmla="*/ 2147483647 h 612"/>
                  <a:gd name="T2" fmla="*/ 2147483647 w 269"/>
                  <a:gd name="T3" fmla="*/ 2147483647 h 612"/>
                  <a:gd name="T4" fmla="*/ 2147483647 w 269"/>
                  <a:gd name="T5" fmla="*/ 2147483647 h 612"/>
                  <a:gd name="T6" fmla="*/ 2147483647 w 269"/>
                  <a:gd name="T7" fmla="*/ 2147483647 h 612"/>
                  <a:gd name="T8" fmla="*/ 2147483647 w 269"/>
                  <a:gd name="T9" fmla="*/ 2147483647 h 612"/>
                  <a:gd name="T10" fmla="*/ 2147483647 w 269"/>
                  <a:gd name="T11" fmla="*/ 2147483647 h 612"/>
                  <a:gd name="T12" fmla="*/ 0 w 269"/>
                  <a:gd name="T13" fmla="*/ 2147483647 h 612"/>
                  <a:gd name="T14" fmla="*/ 2147483647 w 269"/>
                  <a:gd name="T15" fmla="*/ 2147483647 h 612"/>
                  <a:gd name="T16" fmla="*/ 2147483647 w 269"/>
                  <a:gd name="T17" fmla="*/ 0 h 612"/>
                  <a:gd name="T18" fmla="*/ 2147483647 w 269"/>
                  <a:gd name="T19" fmla="*/ 2147483647 h 612"/>
                  <a:gd name="T20" fmla="*/ 2147483647 w 269"/>
                  <a:gd name="T21" fmla="*/ 2147483647 h 612"/>
                  <a:gd name="T22" fmla="*/ 2147483647 w 269"/>
                  <a:gd name="T23" fmla="*/ 2147483647 h 612"/>
                  <a:gd name="T24" fmla="*/ 2147483647 w 269"/>
                  <a:gd name="T25" fmla="*/ 2147483647 h 612"/>
                  <a:gd name="T26" fmla="*/ 2147483647 w 269"/>
                  <a:gd name="T27" fmla="*/ 2147483647 h 612"/>
                  <a:gd name="T28" fmla="*/ 2147483647 w 269"/>
                  <a:gd name="T29" fmla="*/ 2147483647 h 612"/>
                  <a:gd name="T30" fmla="*/ 2147483647 w 269"/>
                  <a:gd name="T31" fmla="*/ 2147483647 h 612"/>
                  <a:gd name="T32" fmla="*/ 2147483647 w 269"/>
                  <a:gd name="T33" fmla="*/ 2147483647 h 612"/>
                  <a:gd name="T34" fmla="*/ 2147483647 w 269"/>
                  <a:gd name="T35" fmla="*/ 2147483647 h 612"/>
                  <a:gd name="T36" fmla="*/ 2147483647 w 269"/>
                  <a:gd name="T37" fmla="*/ 2147483647 h 612"/>
                  <a:gd name="T38" fmla="*/ 2147483647 w 269"/>
                  <a:gd name="T39" fmla="*/ 2147483647 h 612"/>
                  <a:gd name="T40" fmla="*/ 2147483647 w 269"/>
                  <a:gd name="T41" fmla="*/ 2147483647 h 612"/>
                  <a:gd name="T42" fmla="*/ 2147483647 w 269"/>
                  <a:gd name="T43" fmla="*/ 2147483647 h 612"/>
                  <a:gd name="T44" fmla="*/ 2147483647 w 269"/>
                  <a:gd name="T45" fmla="*/ 2147483647 h 612"/>
                  <a:gd name="T46" fmla="*/ 2147483647 w 269"/>
                  <a:gd name="T47" fmla="*/ 2147483647 h 612"/>
                  <a:gd name="T48" fmla="*/ 2147483647 w 269"/>
                  <a:gd name="T49" fmla="*/ 2147483647 h 612"/>
                  <a:gd name="T50" fmla="*/ 2147483647 w 269"/>
                  <a:gd name="T51" fmla="*/ 2147483647 h 612"/>
                  <a:gd name="T52" fmla="*/ 2147483647 w 269"/>
                  <a:gd name="T53" fmla="*/ 2147483647 h 612"/>
                  <a:gd name="T54" fmla="*/ 2147483647 w 269"/>
                  <a:gd name="T55" fmla="*/ 2147483647 h 612"/>
                  <a:gd name="T56" fmla="*/ 2147483647 w 269"/>
                  <a:gd name="T57" fmla="*/ 2147483647 h 612"/>
                  <a:gd name="T58" fmla="*/ 2147483647 w 269"/>
                  <a:gd name="T59" fmla="*/ 2147483647 h 612"/>
                  <a:gd name="T60" fmla="*/ 2147483647 w 269"/>
                  <a:gd name="T61" fmla="*/ 2147483647 h 612"/>
                  <a:gd name="T62" fmla="*/ 2147483647 w 269"/>
                  <a:gd name="T63" fmla="*/ 2147483647 h 612"/>
                  <a:gd name="T64" fmla="*/ 2147483647 w 269"/>
                  <a:gd name="T65" fmla="*/ 2147483647 h 612"/>
                  <a:gd name="T66" fmla="*/ 2147483647 w 269"/>
                  <a:gd name="T67" fmla="*/ 2147483647 h 612"/>
                  <a:gd name="T68" fmla="*/ 2147483647 w 269"/>
                  <a:gd name="T69" fmla="*/ 2147483647 h 612"/>
                  <a:gd name="T70" fmla="*/ 2147483647 w 269"/>
                  <a:gd name="T71" fmla="*/ 2147483647 h 612"/>
                  <a:gd name="T72" fmla="*/ 2147483647 w 269"/>
                  <a:gd name="T73" fmla="*/ 2147483647 h 612"/>
                  <a:gd name="T74" fmla="*/ 2147483647 w 269"/>
                  <a:gd name="T75" fmla="*/ 2147483647 h 612"/>
                  <a:gd name="T76" fmla="*/ 2147483647 w 269"/>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69"/>
                  <a:gd name="T118" fmla="*/ 0 h 612"/>
                  <a:gd name="T119" fmla="*/ 269 w 269"/>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69" h="612">
                    <a:moveTo>
                      <a:pt x="20" y="8"/>
                    </a:moveTo>
                    <a:lnTo>
                      <a:pt x="38" y="71"/>
                    </a:lnTo>
                    <a:lnTo>
                      <a:pt x="57" y="133"/>
                    </a:lnTo>
                    <a:lnTo>
                      <a:pt x="61" y="147"/>
                    </a:lnTo>
                    <a:lnTo>
                      <a:pt x="61" y="152"/>
                    </a:lnTo>
                    <a:lnTo>
                      <a:pt x="61" y="155"/>
                    </a:lnTo>
                    <a:lnTo>
                      <a:pt x="55" y="160"/>
                    </a:lnTo>
                    <a:lnTo>
                      <a:pt x="51" y="162"/>
                    </a:lnTo>
                    <a:lnTo>
                      <a:pt x="47" y="160"/>
                    </a:lnTo>
                    <a:lnTo>
                      <a:pt x="43" y="154"/>
                    </a:lnTo>
                    <a:lnTo>
                      <a:pt x="37" y="140"/>
                    </a:lnTo>
                    <a:lnTo>
                      <a:pt x="18" y="78"/>
                    </a:lnTo>
                    <a:lnTo>
                      <a:pt x="0" y="15"/>
                    </a:lnTo>
                    <a:lnTo>
                      <a:pt x="0" y="10"/>
                    </a:lnTo>
                    <a:lnTo>
                      <a:pt x="2" y="7"/>
                    </a:lnTo>
                    <a:lnTo>
                      <a:pt x="5" y="3"/>
                    </a:lnTo>
                    <a:lnTo>
                      <a:pt x="8" y="0"/>
                    </a:lnTo>
                    <a:lnTo>
                      <a:pt x="12" y="0"/>
                    </a:lnTo>
                    <a:lnTo>
                      <a:pt x="15" y="2"/>
                    </a:lnTo>
                    <a:lnTo>
                      <a:pt x="18" y="5"/>
                    </a:lnTo>
                    <a:lnTo>
                      <a:pt x="20" y="8"/>
                    </a:lnTo>
                    <a:close/>
                    <a:moveTo>
                      <a:pt x="95" y="245"/>
                    </a:moveTo>
                    <a:lnTo>
                      <a:pt x="96" y="252"/>
                    </a:lnTo>
                    <a:lnTo>
                      <a:pt x="107" y="279"/>
                    </a:lnTo>
                    <a:lnTo>
                      <a:pt x="118" y="307"/>
                    </a:lnTo>
                    <a:lnTo>
                      <a:pt x="129" y="332"/>
                    </a:lnTo>
                    <a:lnTo>
                      <a:pt x="139" y="359"/>
                    </a:lnTo>
                    <a:lnTo>
                      <a:pt x="148" y="380"/>
                    </a:lnTo>
                    <a:lnTo>
                      <a:pt x="150" y="385"/>
                    </a:lnTo>
                    <a:lnTo>
                      <a:pt x="148" y="388"/>
                    </a:lnTo>
                    <a:lnTo>
                      <a:pt x="144" y="394"/>
                    </a:lnTo>
                    <a:lnTo>
                      <a:pt x="139" y="396"/>
                    </a:lnTo>
                    <a:lnTo>
                      <a:pt x="136" y="394"/>
                    </a:lnTo>
                    <a:lnTo>
                      <a:pt x="130" y="389"/>
                    </a:lnTo>
                    <a:lnTo>
                      <a:pt x="121" y="367"/>
                    </a:lnTo>
                    <a:lnTo>
                      <a:pt x="110" y="340"/>
                    </a:lnTo>
                    <a:lnTo>
                      <a:pt x="100" y="313"/>
                    </a:lnTo>
                    <a:lnTo>
                      <a:pt x="89" y="287"/>
                    </a:lnTo>
                    <a:lnTo>
                      <a:pt x="78" y="258"/>
                    </a:lnTo>
                    <a:lnTo>
                      <a:pt x="77" y="253"/>
                    </a:lnTo>
                    <a:lnTo>
                      <a:pt x="75" y="249"/>
                    </a:lnTo>
                    <a:lnTo>
                      <a:pt x="77" y="245"/>
                    </a:lnTo>
                    <a:lnTo>
                      <a:pt x="81" y="239"/>
                    </a:lnTo>
                    <a:lnTo>
                      <a:pt x="86" y="239"/>
                    </a:lnTo>
                    <a:lnTo>
                      <a:pt x="90" y="241"/>
                    </a:lnTo>
                    <a:lnTo>
                      <a:pt x="95" y="245"/>
                    </a:lnTo>
                    <a:close/>
                    <a:moveTo>
                      <a:pt x="193" y="473"/>
                    </a:moveTo>
                    <a:lnTo>
                      <a:pt x="194" y="476"/>
                    </a:lnTo>
                    <a:lnTo>
                      <a:pt x="205" y="497"/>
                    </a:lnTo>
                    <a:lnTo>
                      <a:pt x="216" y="516"/>
                    </a:lnTo>
                    <a:lnTo>
                      <a:pt x="226" y="535"/>
                    </a:lnTo>
                    <a:lnTo>
                      <a:pt x="237" y="552"/>
                    </a:lnTo>
                    <a:lnTo>
                      <a:pt x="248" y="568"/>
                    </a:lnTo>
                    <a:lnTo>
                      <a:pt x="257" y="582"/>
                    </a:lnTo>
                    <a:lnTo>
                      <a:pt x="268" y="597"/>
                    </a:lnTo>
                    <a:lnTo>
                      <a:pt x="269" y="600"/>
                    </a:lnTo>
                    <a:lnTo>
                      <a:pt x="269" y="603"/>
                    </a:lnTo>
                    <a:lnTo>
                      <a:pt x="265" y="611"/>
                    </a:lnTo>
                    <a:lnTo>
                      <a:pt x="262" y="612"/>
                    </a:lnTo>
                    <a:lnTo>
                      <a:pt x="257" y="612"/>
                    </a:lnTo>
                    <a:lnTo>
                      <a:pt x="251" y="609"/>
                    </a:lnTo>
                    <a:lnTo>
                      <a:pt x="242" y="595"/>
                    </a:lnTo>
                    <a:lnTo>
                      <a:pt x="231" y="579"/>
                    </a:lnTo>
                    <a:lnTo>
                      <a:pt x="220" y="563"/>
                    </a:lnTo>
                    <a:lnTo>
                      <a:pt x="210" y="546"/>
                    </a:lnTo>
                    <a:lnTo>
                      <a:pt x="197" y="527"/>
                    </a:lnTo>
                    <a:lnTo>
                      <a:pt x="187" y="506"/>
                    </a:lnTo>
                    <a:lnTo>
                      <a:pt x="176" y="486"/>
                    </a:lnTo>
                    <a:lnTo>
                      <a:pt x="174" y="483"/>
                    </a:lnTo>
                    <a:lnTo>
                      <a:pt x="173" y="480"/>
                    </a:lnTo>
                    <a:lnTo>
                      <a:pt x="174" y="475"/>
                    </a:lnTo>
                    <a:lnTo>
                      <a:pt x="179" y="470"/>
                    </a:lnTo>
                    <a:lnTo>
                      <a:pt x="184" y="468"/>
                    </a:lnTo>
                    <a:lnTo>
                      <a:pt x="187" y="468"/>
                    </a:lnTo>
                    <a:lnTo>
                      <a:pt x="193"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007" name="未知"/>
              <p:cNvSpPr>
                <a:spLocks noEditPoints="1"/>
              </p:cNvSpPr>
              <p:nvPr/>
            </p:nvSpPr>
            <p:spPr bwMode="auto">
              <a:xfrm>
                <a:off x="2565132" y="2310665"/>
                <a:ext cx="194679" cy="212650"/>
              </a:xfrm>
              <a:custGeom>
                <a:avLst/>
                <a:gdLst>
                  <a:gd name="T0" fmla="*/ 2147483647 w 270"/>
                  <a:gd name="T1" fmla="*/ 2147483647 h 612"/>
                  <a:gd name="T2" fmla="*/ 2147483647 w 270"/>
                  <a:gd name="T3" fmla="*/ 2147483647 h 612"/>
                  <a:gd name="T4" fmla="*/ 2147483647 w 270"/>
                  <a:gd name="T5" fmla="*/ 2147483647 h 612"/>
                  <a:gd name="T6" fmla="*/ 2147483647 w 270"/>
                  <a:gd name="T7" fmla="*/ 2147483647 h 612"/>
                  <a:gd name="T8" fmla="*/ 2147483647 w 270"/>
                  <a:gd name="T9" fmla="*/ 2147483647 h 612"/>
                  <a:gd name="T10" fmla="*/ 2147483647 w 270"/>
                  <a:gd name="T11" fmla="*/ 2147483647 h 612"/>
                  <a:gd name="T12" fmla="*/ 0 w 270"/>
                  <a:gd name="T13" fmla="*/ 2147483647 h 612"/>
                  <a:gd name="T14" fmla="*/ 2147483647 w 270"/>
                  <a:gd name="T15" fmla="*/ 2147483647 h 612"/>
                  <a:gd name="T16" fmla="*/ 2147483647 w 270"/>
                  <a:gd name="T17" fmla="*/ 0 h 612"/>
                  <a:gd name="T18" fmla="*/ 2147483647 w 270"/>
                  <a:gd name="T19" fmla="*/ 2147483647 h 612"/>
                  <a:gd name="T20" fmla="*/ 2147483647 w 270"/>
                  <a:gd name="T21" fmla="*/ 2147483647 h 612"/>
                  <a:gd name="T22" fmla="*/ 2147483647 w 270"/>
                  <a:gd name="T23" fmla="*/ 2147483647 h 612"/>
                  <a:gd name="T24" fmla="*/ 2147483647 w 270"/>
                  <a:gd name="T25" fmla="*/ 2147483647 h 612"/>
                  <a:gd name="T26" fmla="*/ 2147483647 w 270"/>
                  <a:gd name="T27" fmla="*/ 2147483647 h 612"/>
                  <a:gd name="T28" fmla="*/ 2147483647 w 270"/>
                  <a:gd name="T29" fmla="*/ 2147483647 h 612"/>
                  <a:gd name="T30" fmla="*/ 2147483647 w 270"/>
                  <a:gd name="T31" fmla="*/ 2147483647 h 612"/>
                  <a:gd name="T32" fmla="*/ 2147483647 w 270"/>
                  <a:gd name="T33" fmla="*/ 2147483647 h 612"/>
                  <a:gd name="T34" fmla="*/ 2147483647 w 270"/>
                  <a:gd name="T35" fmla="*/ 2147483647 h 612"/>
                  <a:gd name="T36" fmla="*/ 2147483647 w 270"/>
                  <a:gd name="T37" fmla="*/ 2147483647 h 612"/>
                  <a:gd name="T38" fmla="*/ 2147483647 w 270"/>
                  <a:gd name="T39" fmla="*/ 2147483647 h 612"/>
                  <a:gd name="T40" fmla="*/ 2147483647 w 270"/>
                  <a:gd name="T41" fmla="*/ 2147483647 h 612"/>
                  <a:gd name="T42" fmla="*/ 2147483647 w 270"/>
                  <a:gd name="T43" fmla="*/ 2147483647 h 612"/>
                  <a:gd name="T44" fmla="*/ 2147483647 w 270"/>
                  <a:gd name="T45" fmla="*/ 2147483647 h 612"/>
                  <a:gd name="T46" fmla="*/ 2147483647 w 270"/>
                  <a:gd name="T47" fmla="*/ 2147483647 h 612"/>
                  <a:gd name="T48" fmla="*/ 2147483647 w 270"/>
                  <a:gd name="T49" fmla="*/ 2147483647 h 612"/>
                  <a:gd name="T50" fmla="*/ 2147483647 w 270"/>
                  <a:gd name="T51" fmla="*/ 2147483647 h 612"/>
                  <a:gd name="T52" fmla="*/ 2147483647 w 270"/>
                  <a:gd name="T53" fmla="*/ 2147483647 h 612"/>
                  <a:gd name="T54" fmla="*/ 2147483647 w 270"/>
                  <a:gd name="T55" fmla="*/ 2147483647 h 612"/>
                  <a:gd name="T56" fmla="*/ 2147483647 w 270"/>
                  <a:gd name="T57" fmla="*/ 2147483647 h 612"/>
                  <a:gd name="T58" fmla="*/ 2147483647 w 270"/>
                  <a:gd name="T59" fmla="*/ 2147483647 h 612"/>
                  <a:gd name="T60" fmla="*/ 2147483647 w 270"/>
                  <a:gd name="T61" fmla="*/ 2147483647 h 612"/>
                  <a:gd name="T62" fmla="*/ 2147483647 w 270"/>
                  <a:gd name="T63" fmla="*/ 2147483647 h 612"/>
                  <a:gd name="T64" fmla="*/ 2147483647 w 270"/>
                  <a:gd name="T65" fmla="*/ 2147483647 h 612"/>
                  <a:gd name="T66" fmla="*/ 2147483647 w 270"/>
                  <a:gd name="T67" fmla="*/ 2147483647 h 612"/>
                  <a:gd name="T68" fmla="*/ 2147483647 w 270"/>
                  <a:gd name="T69" fmla="*/ 2147483647 h 612"/>
                  <a:gd name="T70" fmla="*/ 2147483647 w 270"/>
                  <a:gd name="T71" fmla="*/ 2147483647 h 612"/>
                  <a:gd name="T72" fmla="*/ 2147483647 w 270"/>
                  <a:gd name="T73" fmla="*/ 2147483647 h 612"/>
                  <a:gd name="T74" fmla="*/ 2147483647 w 270"/>
                  <a:gd name="T75" fmla="*/ 2147483647 h 612"/>
                  <a:gd name="T76" fmla="*/ 2147483647 w 270"/>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70"/>
                  <a:gd name="T118" fmla="*/ 0 h 612"/>
                  <a:gd name="T119" fmla="*/ 270 w 270"/>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70" h="612">
                    <a:moveTo>
                      <a:pt x="20" y="8"/>
                    </a:moveTo>
                    <a:lnTo>
                      <a:pt x="39" y="71"/>
                    </a:lnTo>
                    <a:lnTo>
                      <a:pt x="57" y="133"/>
                    </a:lnTo>
                    <a:lnTo>
                      <a:pt x="61" y="147"/>
                    </a:lnTo>
                    <a:lnTo>
                      <a:pt x="61" y="152"/>
                    </a:lnTo>
                    <a:lnTo>
                      <a:pt x="61" y="155"/>
                    </a:lnTo>
                    <a:lnTo>
                      <a:pt x="55" y="160"/>
                    </a:lnTo>
                    <a:lnTo>
                      <a:pt x="51" y="162"/>
                    </a:lnTo>
                    <a:lnTo>
                      <a:pt x="48" y="160"/>
                    </a:lnTo>
                    <a:lnTo>
                      <a:pt x="42" y="154"/>
                    </a:lnTo>
                    <a:lnTo>
                      <a:pt x="37" y="140"/>
                    </a:lnTo>
                    <a:lnTo>
                      <a:pt x="19" y="78"/>
                    </a:lnTo>
                    <a:lnTo>
                      <a:pt x="0" y="15"/>
                    </a:lnTo>
                    <a:lnTo>
                      <a:pt x="0" y="10"/>
                    </a:lnTo>
                    <a:lnTo>
                      <a:pt x="2" y="7"/>
                    </a:lnTo>
                    <a:lnTo>
                      <a:pt x="5" y="3"/>
                    </a:lnTo>
                    <a:lnTo>
                      <a:pt x="8" y="0"/>
                    </a:lnTo>
                    <a:lnTo>
                      <a:pt x="13" y="0"/>
                    </a:lnTo>
                    <a:lnTo>
                      <a:pt x="16" y="2"/>
                    </a:lnTo>
                    <a:lnTo>
                      <a:pt x="19" y="5"/>
                    </a:lnTo>
                    <a:lnTo>
                      <a:pt x="20" y="8"/>
                    </a:lnTo>
                    <a:close/>
                    <a:moveTo>
                      <a:pt x="95" y="245"/>
                    </a:moveTo>
                    <a:lnTo>
                      <a:pt x="97" y="252"/>
                    </a:lnTo>
                    <a:lnTo>
                      <a:pt x="107" y="279"/>
                    </a:lnTo>
                    <a:lnTo>
                      <a:pt x="118" y="307"/>
                    </a:lnTo>
                    <a:lnTo>
                      <a:pt x="129" y="332"/>
                    </a:lnTo>
                    <a:lnTo>
                      <a:pt x="139" y="359"/>
                    </a:lnTo>
                    <a:lnTo>
                      <a:pt x="149" y="380"/>
                    </a:lnTo>
                    <a:lnTo>
                      <a:pt x="150" y="385"/>
                    </a:lnTo>
                    <a:lnTo>
                      <a:pt x="149" y="388"/>
                    </a:lnTo>
                    <a:lnTo>
                      <a:pt x="144" y="394"/>
                    </a:lnTo>
                    <a:lnTo>
                      <a:pt x="139" y="396"/>
                    </a:lnTo>
                    <a:lnTo>
                      <a:pt x="136" y="394"/>
                    </a:lnTo>
                    <a:lnTo>
                      <a:pt x="130" y="389"/>
                    </a:lnTo>
                    <a:lnTo>
                      <a:pt x="121" y="367"/>
                    </a:lnTo>
                    <a:lnTo>
                      <a:pt x="110" y="340"/>
                    </a:lnTo>
                    <a:lnTo>
                      <a:pt x="100" y="313"/>
                    </a:lnTo>
                    <a:lnTo>
                      <a:pt x="89" y="287"/>
                    </a:lnTo>
                    <a:lnTo>
                      <a:pt x="78" y="258"/>
                    </a:lnTo>
                    <a:lnTo>
                      <a:pt x="77" y="253"/>
                    </a:lnTo>
                    <a:lnTo>
                      <a:pt x="75" y="249"/>
                    </a:lnTo>
                    <a:lnTo>
                      <a:pt x="77" y="245"/>
                    </a:lnTo>
                    <a:lnTo>
                      <a:pt x="81" y="239"/>
                    </a:lnTo>
                    <a:lnTo>
                      <a:pt x="86" y="239"/>
                    </a:lnTo>
                    <a:lnTo>
                      <a:pt x="89" y="241"/>
                    </a:lnTo>
                    <a:lnTo>
                      <a:pt x="95" y="245"/>
                    </a:lnTo>
                    <a:close/>
                    <a:moveTo>
                      <a:pt x="193" y="473"/>
                    </a:moveTo>
                    <a:lnTo>
                      <a:pt x="195" y="476"/>
                    </a:lnTo>
                    <a:lnTo>
                      <a:pt x="205" y="497"/>
                    </a:lnTo>
                    <a:lnTo>
                      <a:pt x="216" y="516"/>
                    </a:lnTo>
                    <a:lnTo>
                      <a:pt x="227" y="535"/>
                    </a:lnTo>
                    <a:lnTo>
                      <a:pt x="237" y="552"/>
                    </a:lnTo>
                    <a:lnTo>
                      <a:pt x="248" y="568"/>
                    </a:lnTo>
                    <a:lnTo>
                      <a:pt x="257" y="582"/>
                    </a:lnTo>
                    <a:lnTo>
                      <a:pt x="268" y="597"/>
                    </a:lnTo>
                    <a:lnTo>
                      <a:pt x="270" y="600"/>
                    </a:lnTo>
                    <a:lnTo>
                      <a:pt x="270" y="603"/>
                    </a:lnTo>
                    <a:lnTo>
                      <a:pt x="265" y="611"/>
                    </a:lnTo>
                    <a:lnTo>
                      <a:pt x="262" y="612"/>
                    </a:lnTo>
                    <a:lnTo>
                      <a:pt x="257" y="612"/>
                    </a:lnTo>
                    <a:lnTo>
                      <a:pt x="251" y="609"/>
                    </a:lnTo>
                    <a:lnTo>
                      <a:pt x="242" y="595"/>
                    </a:lnTo>
                    <a:lnTo>
                      <a:pt x="231" y="579"/>
                    </a:lnTo>
                    <a:lnTo>
                      <a:pt x="221" y="563"/>
                    </a:lnTo>
                    <a:lnTo>
                      <a:pt x="208" y="546"/>
                    </a:lnTo>
                    <a:lnTo>
                      <a:pt x="198" y="527"/>
                    </a:lnTo>
                    <a:lnTo>
                      <a:pt x="187" y="506"/>
                    </a:lnTo>
                    <a:lnTo>
                      <a:pt x="176" y="486"/>
                    </a:lnTo>
                    <a:lnTo>
                      <a:pt x="175" y="483"/>
                    </a:lnTo>
                    <a:lnTo>
                      <a:pt x="173" y="480"/>
                    </a:lnTo>
                    <a:lnTo>
                      <a:pt x="175" y="475"/>
                    </a:lnTo>
                    <a:lnTo>
                      <a:pt x="179" y="470"/>
                    </a:lnTo>
                    <a:lnTo>
                      <a:pt x="182" y="468"/>
                    </a:lnTo>
                    <a:lnTo>
                      <a:pt x="187" y="468"/>
                    </a:lnTo>
                    <a:lnTo>
                      <a:pt x="193"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008" name="未知"/>
              <p:cNvSpPr/>
              <p:nvPr/>
            </p:nvSpPr>
            <p:spPr bwMode="auto">
              <a:xfrm>
                <a:off x="2018435" y="2525878"/>
                <a:ext cx="753891" cy="110154"/>
              </a:xfrm>
              <a:custGeom>
                <a:avLst/>
                <a:gdLst>
                  <a:gd name="T0" fmla="*/ 0 w 1995"/>
                  <a:gd name="T1" fmla="*/ 0 h 1248"/>
                  <a:gd name="T2" fmla="*/ 2147483647 w 1995"/>
                  <a:gd name="T3" fmla="*/ 2147483647 h 1248"/>
                  <a:gd name="T4" fmla="*/ 2147483647 w 1995"/>
                  <a:gd name="T5" fmla="*/ 2147483647 h 1248"/>
                  <a:gd name="T6" fmla="*/ 0 60000 65536"/>
                  <a:gd name="T7" fmla="*/ 0 60000 65536"/>
                  <a:gd name="T8" fmla="*/ 0 60000 65536"/>
                  <a:gd name="T9" fmla="*/ 0 w 1995"/>
                  <a:gd name="T10" fmla="*/ 0 h 1248"/>
                  <a:gd name="T11" fmla="*/ 1995 w 1995"/>
                  <a:gd name="T12" fmla="*/ 1248 h 1248"/>
                </a:gdLst>
                <a:ahLst/>
                <a:cxnLst>
                  <a:cxn ang="T6">
                    <a:pos x="T0" y="T1"/>
                  </a:cxn>
                  <a:cxn ang="T7">
                    <a:pos x="T2" y="T3"/>
                  </a:cxn>
                  <a:cxn ang="T8">
                    <a:pos x="T4" y="T5"/>
                  </a:cxn>
                </a:cxnLst>
                <a:rect l="T9" t="T10" r="T11" b="T12"/>
                <a:pathLst>
                  <a:path w="1995" h="1248">
                    <a:moveTo>
                      <a:pt x="0" y="0"/>
                    </a:moveTo>
                    <a:cubicBezTo>
                      <a:pt x="254" y="208"/>
                      <a:pt x="508" y="416"/>
                      <a:pt x="840" y="624"/>
                    </a:cubicBezTo>
                    <a:cubicBezTo>
                      <a:pt x="1172" y="832"/>
                      <a:pt x="1583" y="1040"/>
                      <a:pt x="1995" y="124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009" name="未知"/>
              <p:cNvSpPr/>
              <p:nvPr/>
            </p:nvSpPr>
            <p:spPr bwMode="auto">
              <a:xfrm>
                <a:off x="2399790" y="2480071"/>
                <a:ext cx="623868" cy="147316"/>
              </a:xfrm>
              <a:custGeom>
                <a:avLst/>
                <a:gdLst>
                  <a:gd name="T0" fmla="*/ 0 w 4725"/>
                  <a:gd name="T1" fmla="*/ 0 h 2028"/>
                  <a:gd name="T2" fmla="*/ 2147483647 w 4725"/>
                  <a:gd name="T3" fmla="*/ 2147483647 h 2028"/>
                  <a:gd name="T4" fmla="*/ 2147483647 w 4725"/>
                  <a:gd name="T5" fmla="*/ 2147483647 h 2028"/>
                  <a:gd name="T6" fmla="*/ 2147483647 w 4725"/>
                  <a:gd name="T7" fmla="*/ 2147483647 h 2028"/>
                  <a:gd name="T8" fmla="*/ 2147483647 w 4725"/>
                  <a:gd name="T9" fmla="*/ 2147483647 h 2028"/>
                  <a:gd name="T10" fmla="*/ 0 60000 65536"/>
                  <a:gd name="T11" fmla="*/ 0 60000 65536"/>
                  <a:gd name="T12" fmla="*/ 0 60000 65536"/>
                  <a:gd name="T13" fmla="*/ 0 60000 65536"/>
                  <a:gd name="T14" fmla="*/ 0 60000 65536"/>
                  <a:gd name="T15" fmla="*/ 0 w 4725"/>
                  <a:gd name="T16" fmla="*/ 0 h 2028"/>
                  <a:gd name="T17" fmla="*/ 4725 w 4725"/>
                  <a:gd name="T18" fmla="*/ 2028 h 2028"/>
                </a:gdLst>
                <a:ahLst/>
                <a:cxnLst>
                  <a:cxn ang="T10">
                    <a:pos x="T0" y="T1"/>
                  </a:cxn>
                  <a:cxn ang="T11">
                    <a:pos x="T2" y="T3"/>
                  </a:cxn>
                  <a:cxn ang="T12">
                    <a:pos x="T4" y="T5"/>
                  </a:cxn>
                  <a:cxn ang="T13">
                    <a:pos x="T6" y="T7"/>
                  </a:cxn>
                  <a:cxn ang="T14">
                    <a:pos x="T8" y="T9"/>
                  </a:cxn>
                </a:cxnLst>
                <a:rect l="T15" t="T16" r="T17" b="T18"/>
                <a:pathLst>
                  <a:path w="4725" h="2028">
                    <a:moveTo>
                      <a:pt x="0" y="0"/>
                    </a:moveTo>
                    <a:cubicBezTo>
                      <a:pt x="358" y="299"/>
                      <a:pt x="717" y="598"/>
                      <a:pt x="1050" y="780"/>
                    </a:cubicBezTo>
                    <a:cubicBezTo>
                      <a:pt x="1383" y="962"/>
                      <a:pt x="1627" y="910"/>
                      <a:pt x="1995" y="1092"/>
                    </a:cubicBezTo>
                    <a:cubicBezTo>
                      <a:pt x="2363" y="1274"/>
                      <a:pt x="2800" y="1716"/>
                      <a:pt x="3255" y="1872"/>
                    </a:cubicBezTo>
                    <a:cubicBezTo>
                      <a:pt x="3710" y="2028"/>
                      <a:pt x="4480" y="2002"/>
                      <a:pt x="4725" y="202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010" name="未知"/>
              <p:cNvSpPr/>
              <p:nvPr/>
            </p:nvSpPr>
            <p:spPr bwMode="auto">
              <a:xfrm>
                <a:off x="2787185" y="2467496"/>
                <a:ext cx="236474" cy="45719"/>
              </a:xfrm>
              <a:custGeom>
                <a:avLst/>
                <a:gdLst>
                  <a:gd name="T0" fmla="*/ 0 w 1995"/>
                  <a:gd name="T1" fmla="*/ 0 h 1248"/>
                  <a:gd name="T2" fmla="*/ 2147483647 w 1995"/>
                  <a:gd name="T3" fmla="*/ 2147483647 h 1248"/>
                  <a:gd name="T4" fmla="*/ 2147483647 w 1995"/>
                  <a:gd name="T5" fmla="*/ 2147483647 h 1248"/>
                  <a:gd name="T6" fmla="*/ 0 60000 65536"/>
                  <a:gd name="T7" fmla="*/ 0 60000 65536"/>
                  <a:gd name="T8" fmla="*/ 0 60000 65536"/>
                  <a:gd name="T9" fmla="*/ 0 w 1995"/>
                  <a:gd name="T10" fmla="*/ 0 h 1248"/>
                  <a:gd name="T11" fmla="*/ 1995 w 1995"/>
                  <a:gd name="T12" fmla="*/ 1248 h 1248"/>
                </a:gdLst>
                <a:ahLst/>
                <a:cxnLst>
                  <a:cxn ang="T6">
                    <a:pos x="T0" y="T1"/>
                  </a:cxn>
                  <a:cxn ang="T7">
                    <a:pos x="T2" y="T3"/>
                  </a:cxn>
                  <a:cxn ang="T8">
                    <a:pos x="T4" y="T5"/>
                  </a:cxn>
                </a:cxnLst>
                <a:rect l="T9" t="T10" r="T11" b="T12"/>
                <a:pathLst>
                  <a:path w="1995" h="1248">
                    <a:moveTo>
                      <a:pt x="0" y="0"/>
                    </a:moveTo>
                    <a:cubicBezTo>
                      <a:pt x="254" y="208"/>
                      <a:pt x="508" y="416"/>
                      <a:pt x="840" y="624"/>
                    </a:cubicBezTo>
                    <a:cubicBezTo>
                      <a:pt x="1172" y="832"/>
                      <a:pt x="1803" y="1144"/>
                      <a:pt x="1995" y="124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011" name="未知"/>
              <p:cNvSpPr/>
              <p:nvPr/>
            </p:nvSpPr>
            <p:spPr bwMode="auto">
              <a:xfrm>
                <a:off x="2322453" y="2416989"/>
                <a:ext cx="703872" cy="172939"/>
              </a:xfrm>
              <a:custGeom>
                <a:avLst/>
                <a:gdLst>
                  <a:gd name="T0" fmla="*/ 0 w 4848"/>
                  <a:gd name="T1" fmla="*/ 0 h 1924"/>
                  <a:gd name="T2" fmla="*/ 2147483647 w 4848"/>
                  <a:gd name="T3" fmla="*/ 2147483647 h 1924"/>
                  <a:gd name="T4" fmla="*/ 2147483647 w 4848"/>
                  <a:gd name="T5" fmla="*/ 2147483647 h 1924"/>
                  <a:gd name="T6" fmla="*/ 2147483647 w 4848"/>
                  <a:gd name="T7" fmla="*/ 2147483647 h 1924"/>
                  <a:gd name="T8" fmla="*/ 2147483647 w 4848"/>
                  <a:gd name="T9" fmla="*/ 2147483647 h 1924"/>
                  <a:gd name="T10" fmla="*/ 0 60000 65536"/>
                  <a:gd name="T11" fmla="*/ 0 60000 65536"/>
                  <a:gd name="T12" fmla="*/ 0 60000 65536"/>
                  <a:gd name="T13" fmla="*/ 0 60000 65536"/>
                  <a:gd name="T14" fmla="*/ 0 60000 65536"/>
                  <a:gd name="T15" fmla="*/ 0 w 4848"/>
                  <a:gd name="T16" fmla="*/ 0 h 1924"/>
                  <a:gd name="T17" fmla="*/ 4848 w 4848"/>
                  <a:gd name="T18" fmla="*/ 1924 h 1924"/>
                </a:gdLst>
                <a:ahLst/>
                <a:cxnLst>
                  <a:cxn ang="T10">
                    <a:pos x="T0" y="T1"/>
                  </a:cxn>
                  <a:cxn ang="T11">
                    <a:pos x="T2" y="T3"/>
                  </a:cxn>
                  <a:cxn ang="T12">
                    <a:pos x="T4" y="T5"/>
                  </a:cxn>
                  <a:cxn ang="T13">
                    <a:pos x="T6" y="T7"/>
                  </a:cxn>
                  <a:cxn ang="T14">
                    <a:pos x="T8" y="T9"/>
                  </a:cxn>
                </a:cxnLst>
                <a:rect l="T15" t="T16" r="T17" b="T18"/>
                <a:pathLst>
                  <a:path w="4848" h="1924">
                    <a:moveTo>
                      <a:pt x="0" y="0"/>
                    </a:moveTo>
                    <a:cubicBezTo>
                      <a:pt x="612" y="260"/>
                      <a:pt x="1225" y="520"/>
                      <a:pt x="1785" y="780"/>
                    </a:cubicBezTo>
                    <a:cubicBezTo>
                      <a:pt x="2345" y="1040"/>
                      <a:pt x="2887" y="1378"/>
                      <a:pt x="3360" y="1560"/>
                    </a:cubicBezTo>
                    <a:cubicBezTo>
                      <a:pt x="3833" y="1742"/>
                      <a:pt x="4392" y="1820"/>
                      <a:pt x="4620" y="1872"/>
                    </a:cubicBezTo>
                    <a:cubicBezTo>
                      <a:pt x="4848" y="1924"/>
                      <a:pt x="4786" y="1898"/>
                      <a:pt x="4725" y="1872"/>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012" name="未知"/>
              <p:cNvSpPr/>
              <p:nvPr/>
            </p:nvSpPr>
            <p:spPr bwMode="auto">
              <a:xfrm>
                <a:off x="2626470" y="2363187"/>
                <a:ext cx="397188" cy="80702"/>
              </a:xfrm>
              <a:custGeom>
                <a:avLst/>
                <a:gdLst>
                  <a:gd name="T0" fmla="*/ 0 w 4725"/>
                  <a:gd name="T1" fmla="*/ 0 h 1872"/>
                  <a:gd name="T2" fmla="*/ 2147483647 w 4725"/>
                  <a:gd name="T3" fmla="*/ 2147483647 h 1872"/>
                  <a:gd name="T4" fmla="*/ 2147483647 w 4725"/>
                  <a:gd name="T5" fmla="*/ 2147483647 h 1872"/>
                  <a:gd name="T6" fmla="*/ 0 60000 65536"/>
                  <a:gd name="T7" fmla="*/ 0 60000 65536"/>
                  <a:gd name="T8" fmla="*/ 0 60000 65536"/>
                  <a:gd name="T9" fmla="*/ 0 w 4725"/>
                  <a:gd name="T10" fmla="*/ 0 h 1872"/>
                  <a:gd name="T11" fmla="*/ 4725 w 4725"/>
                  <a:gd name="T12" fmla="*/ 1872 h 1872"/>
                </a:gdLst>
                <a:ahLst/>
                <a:cxnLst>
                  <a:cxn ang="T6">
                    <a:pos x="T0" y="T1"/>
                  </a:cxn>
                  <a:cxn ang="T7">
                    <a:pos x="T2" y="T3"/>
                  </a:cxn>
                  <a:cxn ang="T8">
                    <a:pos x="T4" y="T5"/>
                  </a:cxn>
                </a:cxnLst>
                <a:rect l="T9" t="T10" r="T11" b="T12"/>
                <a:pathLst>
                  <a:path w="4725" h="1872">
                    <a:moveTo>
                      <a:pt x="0" y="0"/>
                    </a:moveTo>
                    <a:cubicBezTo>
                      <a:pt x="603" y="312"/>
                      <a:pt x="1207" y="624"/>
                      <a:pt x="1995" y="936"/>
                    </a:cubicBezTo>
                    <a:cubicBezTo>
                      <a:pt x="2783" y="1248"/>
                      <a:pt x="3754" y="1560"/>
                      <a:pt x="4725" y="1872"/>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grpSp>
        <p:pic>
          <p:nvPicPr>
            <p:cNvPr id="2097188" name="图片 29"/>
            <p:cNvPicPr>
              <a:picLocks noChangeAspect="1"/>
            </p:cNvPicPr>
            <p:nvPr/>
          </p:nvPicPr>
          <p:blipFill>
            <a:blip r:embed="rId3" cstate="print">
              <a:duotone>
                <a:schemeClr val="accent2">
                  <a:shade val="45000"/>
                  <a:satMod val="135000"/>
                </a:schemeClr>
                <a:prstClr val="white"/>
              </a:duotone>
            </a:blip>
            <a:stretch>
              <a:fillRect/>
            </a:stretch>
          </p:blipFill>
          <p:spPr>
            <a:xfrm>
              <a:off x="2715" y="1781"/>
              <a:ext cx="1935" cy="1466"/>
            </a:xfrm>
            <a:prstGeom prst="rect">
              <a:avLst/>
            </a:prstGeom>
          </p:spPr>
        </p:pic>
        <p:pic>
          <p:nvPicPr>
            <p:cNvPr id="2097189" name="图片 30"/>
            <p:cNvPicPr>
              <a:picLocks noChangeAspect="1"/>
            </p:cNvPicPr>
            <p:nvPr/>
          </p:nvPicPr>
          <p:blipFill>
            <a:blip r:embed="rId4" cstate="print">
              <a:duotone>
                <a:schemeClr val="accent4">
                  <a:shade val="45000"/>
                  <a:satMod val="135000"/>
                </a:schemeClr>
                <a:prstClr val="white"/>
              </a:duotone>
            </a:blip>
            <a:stretch>
              <a:fillRect/>
            </a:stretch>
          </p:blipFill>
          <p:spPr>
            <a:xfrm>
              <a:off x="9785" y="1353"/>
              <a:ext cx="2227" cy="2227"/>
            </a:xfrm>
            <a:prstGeom prst="rect">
              <a:avLst/>
            </a:prstGeom>
          </p:spPr>
        </p:pic>
        <p:pic>
          <p:nvPicPr>
            <p:cNvPr id="2097190" name="图片 33"/>
            <p:cNvPicPr>
              <a:picLocks noChangeAspect="1"/>
            </p:cNvPicPr>
            <p:nvPr/>
          </p:nvPicPr>
          <p:blipFill>
            <a:blip r:embed="rId5" cstate="print">
              <a:duotone>
                <a:schemeClr val="accent1">
                  <a:shade val="45000"/>
                  <a:satMod val="135000"/>
                </a:schemeClr>
                <a:prstClr val="white"/>
              </a:duotone>
            </a:blip>
            <a:stretch>
              <a:fillRect/>
            </a:stretch>
          </p:blipFill>
          <p:spPr>
            <a:xfrm>
              <a:off x="13574" y="1493"/>
              <a:ext cx="1977" cy="1977"/>
            </a:xfrm>
            <a:prstGeom prst="rect">
              <a:avLst/>
            </a:prstGeom>
          </p:spPr>
        </p:pic>
      </p:grpSp>
      <p:sp>
        <p:nvSpPr>
          <p:cNvPr id="1050013" name="矩形 1"/>
          <p:cNvSpPr/>
          <p:nvPr/>
        </p:nvSpPr>
        <p:spPr>
          <a:xfrm>
            <a:off x="2637124" y="1853041"/>
            <a:ext cx="9554876" cy="4663440"/>
          </a:xfrm>
          <a:prstGeom prst="rect">
            <a:avLst/>
          </a:prstGeom>
        </p:spPr>
        <p:txBody>
          <a:bodyPr wrap="square">
            <a:spAutoFit/>
          </a:bodyPr>
          <a:lstStyle/>
          <a:p>
            <a:pPr>
              <a:lnSpc>
                <a:spcPct val="150000"/>
              </a:lnSpc>
            </a:pPr>
            <a:r>
              <a:rPr lang="zh-CN" altLang="zh-CN" sz="2100" b="1" kern="0" dirty="0">
                <a:solidFill>
                  <a:srgbClr val="5F5F5F"/>
                </a:solidFill>
                <a:latin typeface="微软雅黑" panose="020B0503020204020204" charset="-122"/>
                <a:ea typeface="微软雅黑" panose="020B0503020204020204" charset="-122"/>
              </a:rPr>
              <a:t>技术标准和技术难点：</a:t>
            </a:r>
            <a:endParaRPr lang="en-US" altLang="zh-CN" sz="2100" b="1" kern="0" dirty="0">
              <a:solidFill>
                <a:srgbClr val="5F5F5F"/>
              </a:solidFill>
              <a:latin typeface="微软雅黑" panose="020B0503020204020204" charset="-122"/>
              <a:ea typeface="微软雅黑" panose="020B0503020204020204" charset="-122"/>
            </a:endParaRPr>
          </a:p>
          <a:p>
            <a:pPr>
              <a:lnSpc>
                <a:spcPct val="150000"/>
              </a:lnSpc>
            </a:pPr>
            <a:r>
              <a:rPr lang="zh-CN" altLang="zh-CN" sz="2100" b="1" kern="0" dirty="0">
                <a:solidFill>
                  <a:srgbClr val="5F5F5F"/>
                </a:solidFill>
                <a:latin typeface="微软雅黑" panose="020B0503020204020204" charset="-122"/>
                <a:ea typeface="微软雅黑" panose="020B0503020204020204" charset="-122"/>
              </a:rPr>
              <a:t>虚拟电厂需要集成多种不同的能源技术和管理系统，这要求有统一的</a:t>
            </a:r>
            <a:r>
              <a:rPr lang="zh-CN" altLang="zh-CN" sz="2100" b="1" kern="0" dirty="0">
                <a:solidFill>
                  <a:srgbClr val="FF0000"/>
                </a:solidFill>
                <a:latin typeface="微软雅黑" panose="020B0503020204020204" charset="-122"/>
                <a:ea typeface="微软雅黑" panose="020B0503020204020204" charset="-122"/>
              </a:rPr>
              <a:t>技术标准和通信协议</a:t>
            </a:r>
            <a:r>
              <a:rPr lang="zh-CN" altLang="zh-CN" sz="2100" b="1" kern="0" dirty="0">
                <a:solidFill>
                  <a:srgbClr val="5F5F5F"/>
                </a:solidFill>
                <a:latin typeface="微软雅黑" panose="020B0503020204020204" charset="-122"/>
                <a:ea typeface="微软雅黑" panose="020B0503020204020204" charset="-122"/>
              </a:rPr>
              <a:t>来确保不同设备和系统之间的互操作性；</a:t>
            </a:r>
            <a:endParaRPr lang="en-US" altLang="zh-CN" sz="2100" b="1" kern="0" dirty="0">
              <a:solidFill>
                <a:srgbClr val="5F5F5F"/>
              </a:solidFill>
              <a:latin typeface="微软雅黑" panose="020B0503020204020204" charset="-122"/>
              <a:ea typeface="微软雅黑" panose="020B0503020204020204" charset="-122"/>
            </a:endParaRPr>
          </a:p>
          <a:p>
            <a:pPr>
              <a:lnSpc>
                <a:spcPct val="150000"/>
              </a:lnSpc>
            </a:pPr>
            <a:r>
              <a:rPr lang="zh-CN" altLang="zh-CN" sz="2100" b="1" kern="0" dirty="0">
                <a:solidFill>
                  <a:srgbClr val="5F5F5F"/>
                </a:solidFill>
                <a:latin typeface="微软雅黑" panose="020B0503020204020204" charset="-122"/>
                <a:ea typeface="微软雅黑" panose="020B0503020204020204" charset="-122"/>
              </a:rPr>
              <a:t>虚拟电厂运管平台的</a:t>
            </a:r>
            <a:r>
              <a:rPr lang="zh-CN" altLang="zh-CN" sz="2100" b="1" kern="0" dirty="0">
                <a:solidFill>
                  <a:srgbClr val="FF0000"/>
                </a:solidFill>
                <a:latin typeface="微软雅黑" panose="020B0503020204020204" charset="-122"/>
                <a:ea typeface="微软雅黑" panose="020B0503020204020204" charset="-122"/>
              </a:rPr>
              <a:t>本地化开发</a:t>
            </a:r>
            <a:r>
              <a:rPr lang="zh-CN" altLang="zh-CN" sz="2100" b="1" kern="0" dirty="0">
                <a:solidFill>
                  <a:srgbClr val="5F5F5F"/>
                </a:solidFill>
                <a:latin typeface="微软雅黑" panose="020B0503020204020204" charset="-122"/>
                <a:ea typeface="微软雅黑" panose="020B0503020204020204" charset="-122"/>
              </a:rPr>
              <a:t>不够；</a:t>
            </a:r>
            <a:endParaRPr lang="en-US" altLang="zh-CN" sz="2100" b="1" kern="0" dirty="0">
              <a:solidFill>
                <a:srgbClr val="5F5F5F"/>
              </a:solidFill>
              <a:latin typeface="微软雅黑" panose="020B0503020204020204" charset="-122"/>
              <a:ea typeface="微软雅黑" panose="020B0503020204020204" charset="-122"/>
            </a:endParaRPr>
          </a:p>
          <a:p>
            <a:pPr>
              <a:lnSpc>
                <a:spcPct val="150000"/>
              </a:lnSpc>
            </a:pPr>
            <a:r>
              <a:rPr lang="zh-CN" altLang="zh-CN" sz="2100" b="1" kern="0" dirty="0">
                <a:solidFill>
                  <a:srgbClr val="5F5F5F"/>
                </a:solidFill>
                <a:latin typeface="微软雅黑" panose="020B0503020204020204" charset="-122"/>
                <a:ea typeface="微软雅黑" panose="020B0503020204020204" charset="-122"/>
              </a:rPr>
              <a:t>新能源汽车（充电桩）、空调、铁塔基站等多类型灵活组合的虚拟电厂</a:t>
            </a:r>
            <a:r>
              <a:rPr lang="zh-CN" altLang="zh-CN" sz="2100" b="1" kern="0" dirty="0">
                <a:solidFill>
                  <a:srgbClr val="FF0000"/>
                </a:solidFill>
                <a:latin typeface="微软雅黑" panose="020B0503020204020204" charset="-122"/>
                <a:ea typeface="微软雅黑" panose="020B0503020204020204" charset="-122"/>
              </a:rPr>
              <a:t>群组技术</a:t>
            </a:r>
            <a:r>
              <a:rPr lang="zh-CN" altLang="zh-CN" sz="2100" b="1" kern="0" dirty="0">
                <a:solidFill>
                  <a:srgbClr val="5F5F5F"/>
                </a:solidFill>
                <a:latin typeface="微软雅黑" panose="020B0503020204020204" charset="-122"/>
                <a:ea typeface="微软雅黑" panose="020B0503020204020204" charset="-122"/>
              </a:rPr>
              <a:t>待完善；</a:t>
            </a:r>
            <a:endParaRPr lang="en-US" altLang="zh-CN" sz="2100" b="1" kern="0" dirty="0">
              <a:solidFill>
                <a:srgbClr val="5F5F5F"/>
              </a:solidFill>
              <a:latin typeface="微软雅黑" panose="020B0503020204020204" charset="-122"/>
              <a:ea typeface="微软雅黑" panose="020B0503020204020204" charset="-122"/>
            </a:endParaRPr>
          </a:p>
          <a:p>
            <a:pPr>
              <a:lnSpc>
                <a:spcPct val="150000"/>
              </a:lnSpc>
            </a:pPr>
            <a:r>
              <a:rPr lang="zh-CN" altLang="zh-CN" sz="2100" b="1" kern="0" dirty="0">
                <a:solidFill>
                  <a:srgbClr val="5F5F5F"/>
                </a:solidFill>
                <a:latin typeface="微软雅黑" panose="020B0503020204020204" charset="-122"/>
                <a:ea typeface="微软雅黑" panose="020B0503020204020204" charset="-122"/>
              </a:rPr>
              <a:t>优化调度的算法、大数据技术协调控制、区块链技术应用等技术难点是阻挡国内虚拟电厂发展为跨空间</a:t>
            </a:r>
            <a:r>
              <a:rPr lang="zh-CN" altLang="zh-CN" sz="2100" b="1" kern="0" dirty="0">
                <a:solidFill>
                  <a:srgbClr val="FF0000"/>
                </a:solidFill>
                <a:latin typeface="微软雅黑" panose="020B0503020204020204" charset="-122"/>
                <a:ea typeface="微软雅黑" panose="020B0503020204020204" charset="-122"/>
              </a:rPr>
              <a:t>自主调控型虚拟电厂</a:t>
            </a:r>
            <a:r>
              <a:rPr lang="zh-CN" altLang="zh-CN" sz="2100" b="1" kern="0" dirty="0">
                <a:solidFill>
                  <a:srgbClr val="5F5F5F"/>
                </a:solidFill>
                <a:latin typeface="微软雅黑" panose="020B0503020204020204" charset="-122"/>
                <a:ea typeface="微软雅黑" panose="020B0503020204020204" charset="-122"/>
              </a:rPr>
              <a:t>的主要障碍；</a:t>
            </a:r>
            <a:endParaRPr lang="en-US" altLang="zh-CN" sz="2100" b="1" kern="0" dirty="0">
              <a:solidFill>
                <a:srgbClr val="5F5F5F"/>
              </a:solidFill>
              <a:latin typeface="微软雅黑" panose="020B0503020204020204" charset="-122"/>
              <a:ea typeface="微软雅黑" panose="020B0503020204020204" charset="-122"/>
            </a:endParaRPr>
          </a:p>
          <a:p>
            <a:pPr>
              <a:lnSpc>
                <a:spcPct val="150000"/>
              </a:lnSpc>
            </a:pPr>
            <a:r>
              <a:rPr lang="zh-CN" altLang="zh-CN" sz="2100" b="1" kern="0" dirty="0">
                <a:solidFill>
                  <a:srgbClr val="5F5F5F"/>
                </a:solidFill>
                <a:latin typeface="微软雅黑" panose="020B0503020204020204" charset="-122"/>
                <a:ea typeface="微软雅黑" panose="020B0503020204020204" charset="-122"/>
              </a:rPr>
              <a:t>需要有精确的计量系统和合理的经济模型来评估分布式能源资源的贡献和价值的</a:t>
            </a:r>
            <a:r>
              <a:rPr lang="zh-CN" altLang="zh-CN" sz="2100" b="1" kern="0" dirty="0">
                <a:solidFill>
                  <a:srgbClr val="FF0000"/>
                </a:solidFill>
                <a:latin typeface="微软雅黑" panose="020B0503020204020204" charset="-122"/>
                <a:ea typeface="微软雅黑" panose="020B0503020204020204" charset="-122"/>
              </a:rPr>
              <a:t>计量和经济模型</a:t>
            </a:r>
            <a:r>
              <a:rPr lang="zh-CN" altLang="zh-CN" sz="2100" b="1" kern="0" dirty="0">
                <a:solidFill>
                  <a:srgbClr val="5F5F5F"/>
                </a:solidFill>
                <a:latin typeface="微软雅黑" panose="020B0503020204020204" charset="-122"/>
                <a:ea typeface="微软雅黑" panose="020B0503020204020204" charset="-122"/>
              </a:rPr>
              <a:t>不足。</a:t>
            </a:r>
            <a:endParaRPr lang="zh-CN" altLang="en-US" sz="2100" b="1" kern="0" dirty="0">
              <a:solidFill>
                <a:srgbClr val="5F5F5F"/>
              </a:solidFill>
              <a:latin typeface="微软雅黑" panose="020B0503020204020204" charset="-122"/>
              <a:ea typeface="微软雅黑" panose="020B0503020204020204" charset="-122"/>
            </a:endParaRPr>
          </a:p>
        </p:txBody>
      </p:sp>
      <p:sp>
        <p:nvSpPr>
          <p:cNvPr id="1050014" name="任意多边形 45"/>
          <p:cNvSpPr/>
          <p:nvPr/>
        </p:nvSpPr>
        <p:spPr>
          <a:xfrm>
            <a:off x="371957" y="1651403"/>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50015" name="文本框 31"/>
          <p:cNvSpPr txBox="1"/>
          <p:nvPr/>
        </p:nvSpPr>
        <p:spPr>
          <a:xfrm>
            <a:off x="684689" y="3677593"/>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社会认知</a:t>
            </a:r>
          </a:p>
        </p:txBody>
      </p:sp>
      <p:sp>
        <p:nvSpPr>
          <p:cNvPr id="1050016" name="任意多边形 45"/>
          <p:cNvSpPr/>
          <p:nvPr/>
        </p:nvSpPr>
        <p:spPr>
          <a:xfrm>
            <a:off x="392654" y="3903998"/>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50017" name="文本框 6"/>
          <p:cNvSpPr txBox="1"/>
          <p:nvPr/>
        </p:nvSpPr>
        <p:spPr>
          <a:xfrm>
            <a:off x="684689" y="4116038"/>
            <a:ext cx="1409065"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电网适应</a:t>
            </a:r>
          </a:p>
        </p:txBody>
      </p:sp>
      <p:sp>
        <p:nvSpPr>
          <p:cNvPr id="1050018" name="任意多边形 45"/>
          <p:cNvSpPr/>
          <p:nvPr/>
        </p:nvSpPr>
        <p:spPr>
          <a:xfrm>
            <a:off x="392654" y="4342443"/>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50019" name="文本框 31"/>
          <p:cNvSpPr txBox="1"/>
          <p:nvPr/>
        </p:nvSpPr>
        <p:spPr>
          <a:xfrm>
            <a:off x="695484" y="4582944"/>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信息安全</a:t>
            </a:r>
          </a:p>
        </p:txBody>
      </p:sp>
      <p:sp>
        <p:nvSpPr>
          <p:cNvPr id="1050020" name="任意多边形 45"/>
          <p:cNvSpPr/>
          <p:nvPr/>
        </p:nvSpPr>
        <p:spPr>
          <a:xfrm>
            <a:off x="403449" y="4809349"/>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50021" name="文本框 6"/>
          <p:cNvSpPr txBox="1"/>
          <p:nvPr/>
        </p:nvSpPr>
        <p:spPr>
          <a:xfrm>
            <a:off x="695484" y="5048832"/>
            <a:ext cx="1409065"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教育培训</a:t>
            </a:r>
          </a:p>
        </p:txBody>
      </p:sp>
      <p:sp>
        <p:nvSpPr>
          <p:cNvPr id="1050022" name="任意多边形 45"/>
          <p:cNvSpPr/>
          <p:nvPr/>
        </p:nvSpPr>
        <p:spPr>
          <a:xfrm>
            <a:off x="403449" y="5275237"/>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0026" name="标题 2"/>
          <p:cNvSpPr txBox="1"/>
          <p:nvPr/>
        </p:nvSpPr>
        <p:spPr>
          <a:xfrm>
            <a:off x="248448" y="304073"/>
            <a:ext cx="6072188" cy="561975"/>
          </a:xfrm>
          <a:prstGeom prst="rect">
            <a:avLst/>
          </a:prstGeom>
        </p:spPr>
        <p:txBody>
          <a:bodyPr/>
          <a:lstStyle/>
          <a:p>
            <a:r>
              <a:rPr lang="zh-CN" altLang="en-US" sz="2800"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二、面临挑战</a:t>
            </a:r>
            <a:endParaRPr lang="en-US" altLang="zh-CN" sz="2800"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3145754" name="直接连接符 12"/>
          <p:cNvCxnSpPr>
            <a:cxnSpLocks/>
          </p:cNvCxnSpPr>
          <p:nvPr/>
        </p:nvCxnSpPr>
        <p:spPr>
          <a:xfrm flipV="1">
            <a:off x="0" y="988717"/>
            <a:ext cx="12192000" cy="4056"/>
          </a:xfrm>
          <a:prstGeom prst="line">
            <a:avLst/>
          </a:prstGeom>
          <a:ln w="31750">
            <a:solidFill>
              <a:srgbClr val="0068B7"/>
            </a:solidFill>
          </a:ln>
        </p:spPr>
        <p:style>
          <a:lnRef idx="1">
            <a:schemeClr val="accent1"/>
          </a:lnRef>
          <a:fillRef idx="0">
            <a:schemeClr val="accent1"/>
          </a:fillRef>
          <a:effectRef idx="0">
            <a:schemeClr val="accent1"/>
          </a:effectRef>
          <a:fontRef idx="minor">
            <a:schemeClr val="tx1"/>
          </a:fontRef>
        </p:style>
      </p:cxnSp>
      <p:sp>
        <p:nvSpPr>
          <p:cNvPr id="1050027" name="文本框 21"/>
          <p:cNvSpPr txBox="1"/>
          <p:nvPr/>
        </p:nvSpPr>
        <p:spPr>
          <a:xfrm>
            <a:off x="662305" y="1422400"/>
            <a:ext cx="140335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政策法规</a:t>
            </a:r>
          </a:p>
        </p:txBody>
      </p:sp>
      <p:sp>
        <p:nvSpPr>
          <p:cNvPr id="1050028" name="任意多边形 32"/>
          <p:cNvSpPr/>
          <p:nvPr/>
        </p:nvSpPr>
        <p:spPr>
          <a:xfrm flipH="1">
            <a:off x="86994" y="1311273"/>
            <a:ext cx="305660" cy="3963963"/>
          </a:xfrm>
          <a:custGeom>
            <a:avLst/>
            <a:gdLst>
              <a:gd name="connsiteX0" fmla="*/ 0 w 0"/>
              <a:gd name="connsiteY0" fmla="*/ 0 h 2720898"/>
              <a:gd name="connsiteX1" fmla="*/ 0 w 0"/>
              <a:gd name="connsiteY1" fmla="*/ 2720898 h 2720898"/>
            </a:gdLst>
            <a:ahLst/>
            <a:cxnLst>
              <a:cxn ang="0">
                <a:pos x="connsiteX0" y="connsiteY0"/>
              </a:cxn>
              <a:cxn ang="0">
                <a:pos x="connsiteX1" y="connsiteY1"/>
              </a:cxn>
            </a:cxnLst>
            <a:rect l="l" t="t" r="r" b="b"/>
            <a:pathLst>
              <a:path h="2720898">
                <a:moveTo>
                  <a:pt x="0" y="0"/>
                </a:moveTo>
                <a:lnTo>
                  <a:pt x="0" y="2720898"/>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50029" name="圆角矩形 38"/>
          <p:cNvSpPr/>
          <p:nvPr/>
        </p:nvSpPr>
        <p:spPr>
          <a:xfrm>
            <a:off x="239184" y="1158027"/>
            <a:ext cx="232523" cy="262048"/>
          </a:xfrm>
          <a:prstGeom prst="roundRect">
            <a:avLst/>
          </a:prstGeom>
        </p:spPr>
        <p:style>
          <a:lnRef idx="0">
            <a:schemeClr val="accent1"/>
          </a:lnRef>
          <a:fillRef idx="3">
            <a:schemeClr val="accent1"/>
          </a:fillRef>
          <a:effectRef idx="3">
            <a:schemeClr val="accent1"/>
          </a:effectRef>
          <a:fontRef idx="minor">
            <a:schemeClr val="lt1"/>
          </a:fontRef>
        </p:style>
        <p:txBody>
          <a:bodyPr anchor="ctr"/>
          <a:lstStyle/>
          <a:p>
            <a:pPr algn="ctr"/>
            <a:endParaRPr lang="zh-CN" altLang="en-US" sz="2135"/>
          </a:p>
        </p:txBody>
      </p:sp>
      <p:sp>
        <p:nvSpPr>
          <p:cNvPr id="1050030" name="文本框 31"/>
          <p:cNvSpPr txBox="1"/>
          <p:nvPr/>
        </p:nvSpPr>
        <p:spPr>
          <a:xfrm>
            <a:off x="646430" y="1817955"/>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市场机制</a:t>
            </a:r>
          </a:p>
        </p:txBody>
      </p:sp>
      <p:sp>
        <p:nvSpPr>
          <p:cNvPr id="1050031" name="任意多边形 45"/>
          <p:cNvSpPr/>
          <p:nvPr/>
        </p:nvSpPr>
        <p:spPr>
          <a:xfrm>
            <a:off x="354395" y="2044360"/>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cxnSp>
        <p:nvCxnSpPr>
          <p:cNvPr id="3145755" name="直接连接符 4"/>
          <p:cNvCxnSpPr>
            <a:cxnSpLocks/>
          </p:cNvCxnSpPr>
          <p:nvPr/>
        </p:nvCxnSpPr>
        <p:spPr>
          <a:xfrm>
            <a:off x="2346325" y="1102360"/>
            <a:ext cx="0" cy="5425440"/>
          </a:xfrm>
          <a:prstGeom prst="line">
            <a:avLst/>
          </a:prstGeom>
          <a:ln>
            <a:solidFill>
              <a:srgbClr val="0068B7"/>
            </a:solidFill>
            <a:prstDash val="dash"/>
          </a:ln>
        </p:spPr>
        <p:style>
          <a:lnRef idx="1">
            <a:schemeClr val="accent1"/>
          </a:lnRef>
          <a:fillRef idx="0">
            <a:schemeClr val="accent1"/>
          </a:fillRef>
          <a:effectRef idx="0">
            <a:schemeClr val="accent1"/>
          </a:effectRef>
          <a:fontRef idx="minor">
            <a:schemeClr val="tx1"/>
          </a:fontRef>
        </p:style>
      </p:cxnSp>
      <p:sp>
        <p:nvSpPr>
          <p:cNvPr id="1050032" name="文本框 6"/>
          <p:cNvSpPr txBox="1"/>
          <p:nvPr/>
        </p:nvSpPr>
        <p:spPr>
          <a:xfrm>
            <a:off x="646430" y="2256400"/>
            <a:ext cx="1409065"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技术难点</a:t>
            </a:r>
          </a:p>
        </p:txBody>
      </p:sp>
      <p:sp>
        <p:nvSpPr>
          <p:cNvPr id="1050033" name="任意多边形 45"/>
          <p:cNvSpPr/>
          <p:nvPr/>
        </p:nvSpPr>
        <p:spPr>
          <a:xfrm>
            <a:off x="354395" y="2482805"/>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50034" name="文本框 31"/>
          <p:cNvSpPr txBox="1"/>
          <p:nvPr/>
        </p:nvSpPr>
        <p:spPr>
          <a:xfrm>
            <a:off x="657225" y="2723306"/>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dirty="0">
                <a:solidFill>
                  <a:schemeClr val="tx1"/>
                </a:solidFill>
                <a:effectLst/>
              </a:rPr>
              <a:t>投资资金</a:t>
            </a:r>
          </a:p>
        </p:txBody>
      </p:sp>
      <p:sp>
        <p:nvSpPr>
          <p:cNvPr id="1050035" name="任意多边形 45"/>
          <p:cNvSpPr/>
          <p:nvPr/>
        </p:nvSpPr>
        <p:spPr>
          <a:xfrm>
            <a:off x="365190" y="2949711"/>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50036" name="文本框 6"/>
          <p:cNvSpPr txBox="1"/>
          <p:nvPr/>
        </p:nvSpPr>
        <p:spPr>
          <a:xfrm>
            <a:off x="657225" y="3189194"/>
            <a:ext cx="1409065" cy="420884"/>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参与主体</a:t>
            </a:r>
          </a:p>
        </p:txBody>
      </p:sp>
      <p:sp>
        <p:nvSpPr>
          <p:cNvPr id="1050037" name="任意多边形 45"/>
          <p:cNvSpPr/>
          <p:nvPr/>
        </p:nvSpPr>
        <p:spPr>
          <a:xfrm>
            <a:off x="365190" y="3415599"/>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grpSp>
        <p:nvGrpSpPr>
          <p:cNvPr id="121" name="组合 27"/>
          <p:cNvGrpSpPr/>
          <p:nvPr/>
        </p:nvGrpSpPr>
        <p:grpSpPr>
          <a:xfrm>
            <a:off x="3063717" y="952344"/>
            <a:ext cx="8604628" cy="1168299"/>
            <a:chOff x="2715" y="1353"/>
            <a:chExt cx="12836" cy="2227"/>
          </a:xfrm>
        </p:grpSpPr>
        <p:grpSp>
          <p:nvGrpSpPr>
            <p:cNvPr id="122" name="组合 28"/>
            <p:cNvGrpSpPr/>
            <p:nvPr/>
          </p:nvGrpSpPr>
          <p:grpSpPr>
            <a:xfrm>
              <a:off x="6250" y="1851"/>
              <a:ext cx="1935" cy="1453"/>
              <a:chOff x="1775754" y="2200497"/>
              <a:chExt cx="1250571" cy="906966"/>
            </a:xfrm>
          </p:grpSpPr>
          <p:sp>
            <p:nvSpPr>
              <p:cNvPr id="1050038" name="Line 91"/>
              <p:cNvSpPr>
                <a:spLocks noChangeShapeType="1"/>
              </p:cNvSpPr>
              <p:nvPr/>
            </p:nvSpPr>
            <p:spPr bwMode="auto">
              <a:xfrm>
                <a:off x="2474461" y="2571994"/>
                <a:ext cx="122674" cy="53546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39" name="Line 92"/>
              <p:cNvSpPr>
                <a:spLocks noChangeShapeType="1"/>
              </p:cNvSpPr>
              <p:nvPr/>
            </p:nvSpPr>
            <p:spPr bwMode="auto">
              <a:xfrm flipV="1">
                <a:off x="2338454" y="2571994"/>
                <a:ext cx="136007"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40" name="Line 93"/>
              <p:cNvSpPr>
                <a:spLocks noChangeShapeType="1"/>
              </p:cNvSpPr>
              <p:nvPr/>
            </p:nvSpPr>
            <p:spPr bwMode="auto">
              <a:xfrm flipH="1" flipV="1">
                <a:off x="2351787" y="2571994"/>
                <a:ext cx="136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41" name="Line 94"/>
              <p:cNvSpPr>
                <a:spLocks noChangeShapeType="1"/>
              </p:cNvSpPr>
              <p:nvPr/>
            </p:nvSpPr>
            <p:spPr bwMode="auto">
              <a:xfrm flipH="1">
                <a:off x="2231781" y="2571994"/>
                <a:ext cx="120006" cy="53546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42" name="Line 95"/>
              <p:cNvSpPr>
                <a:spLocks noChangeShapeType="1"/>
              </p:cNvSpPr>
              <p:nvPr/>
            </p:nvSpPr>
            <p:spPr bwMode="auto">
              <a:xfrm flipV="1">
                <a:off x="2327786" y="2624516"/>
                <a:ext cx="160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43" name="Line 96"/>
              <p:cNvSpPr>
                <a:spLocks noChangeShapeType="1"/>
              </p:cNvSpPr>
              <p:nvPr/>
            </p:nvSpPr>
            <p:spPr bwMode="auto">
              <a:xfrm flipH="1" flipV="1">
                <a:off x="2338454" y="2624516"/>
                <a:ext cx="160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44" name="Line 97"/>
              <p:cNvSpPr>
                <a:spLocks noChangeShapeType="1"/>
              </p:cNvSpPr>
              <p:nvPr/>
            </p:nvSpPr>
            <p:spPr bwMode="auto">
              <a:xfrm flipH="1" flipV="1">
                <a:off x="2327786" y="2675757"/>
                <a:ext cx="181344"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45" name="Line 98"/>
              <p:cNvSpPr>
                <a:spLocks noChangeShapeType="1"/>
              </p:cNvSpPr>
              <p:nvPr/>
            </p:nvSpPr>
            <p:spPr bwMode="auto">
              <a:xfrm flipH="1" flipV="1">
                <a:off x="2303784" y="2779520"/>
                <a:ext cx="229346"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46" name="Line 99"/>
              <p:cNvSpPr>
                <a:spLocks noChangeShapeType="1"/>
              </p:cNvSpPr>
              <p:nvPr/>
            </p:nvSpPr>
            <p:spPr bwMode="auto">
              <a:xfrm flipV="1">
                <a:off x="2293117" y="2779520"/>
                <a:ext cx="229346"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47" name="Line 100"/>
              <p:cNvSpPr>
                <a:spLocks noChangeShapeType="1"/>
              </p:cNvSpPr>
              <p:nvPr/>
            </p:nvSpPr>
            <p:spPr bwMode="auto">
              <a:xfrm flipH="1">
                <a:off x="2231781" y="2990889"/>
                <a:ext cx="181344" cy="11657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48" name="Line 101"/>
              <p:cNvSpPr>
                <a:spLocks noChangeShapeType="1"/>
              </p:cNvSpPr>
              <p:nvPr/>
            </p:nvSpPr>
            <p:spPr bwMode="auto">
              <a:xfrm flipV="1">
                <a:off x="2255781" y="2937086"/>
                <a:ext cx="304017" cy="5380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49" name="Line 102"/>
              <p:cNvSpPr>
                <a:spLocks noChangeShapeType="1"/>
              </p:cNvSpPr>
              <p:nvPr/>
            </p:nvSpPr>
            <p:spPr bwMode="auto">
              <a:xfrm flipH="1" flipV="1">
                <a:off x="2269116" y="2937086"/>
                <a:ext cx="301350"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50" name="Line 103"/>
              <p:cNvSpPr>
                <a:spLocks noChangeShapeType="1"/>
              </p:cNvSpPr>
              <p:nvPr/>
            </p:nvSpPr>
            <p:spPr bwMode="auto">
              <a:xfrm>
                <a:off x="2258449" y="2989608"/>
                <a:ext cx="31201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51" name="Line 104"/>
              <p:cNvSpPr>
                <a:spLocks noChangeShapeType="1"/>
              </p:cNvSpPr>
              <p:nvPr/>
            </p:nvSpPr>
            <p:spPr bwMode="auto">
              <a:xfrm flipH="1" flipV="1">
                <a:off x="2279784" y="2884564"/>
                <a:ext cx="277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52" name="Line 105"/>
              <p:cNvSpPr>
                <a:spLocks noChangeShapeType="1"/>
              </p:cNvSpPr>
              <p:nvPr/>
            </p:nvSpPr>
            <p:spPr bwMode="auto">
              <a:xfrm flipH="1" flipV="1">
                <a:off x="2293117" y="2832042"/>
                <a:ext cx="253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53" name="Line 106"/>
              <p:cNvSpPr>
                <a:spLocks noChangeShapeType="1"/>
              </p:cNvSpPr>
              <p:nvPr/>
            </p:nvSpPr>
            <p:spPr bwMode="auto">
              <a:xfrm flipV="1">
                <a:off x="2269116" y="2884564"/>
                <a:ext cx="277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54" name="Line 107"/>
              <p:cNvSpPr>
                <a:spLocks noChangeShapeType="1"/>
              </p:cNvSpPr>
              <p:nvPr/>
            </p:nvSpPr>
            <p:spPr bwMode="auto">
              <a:xfrm flipV="1">
                <a:off x="2279784" y="2832042"/>
                <a:ext cx="253347"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55" name="Line 108"/>
              <p:cNvSpPr>
                <a:spLocks noChangeShapeType="1"/>
              </p:cNvSpPr>
              <p:nvPr/>
            </p:nvSpPr>
            <p:spPr bwMode="auto">
              <a:xfrm flipV="1">
                <a:off x="2317119" y="2675757"/>
                <a:ext cx="181344"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56" name="Line 109"/>
              <p:cNvSpPr>
                <a:spLocks noChangeShapeType="1"/>
              </p:cNvSpPr>
              <p:nvPr/>
            </p:nvSpPr>
            <p:spPr bwMode="auto">
              <a:xfrm flipV="1">
                <a:off x="2303784" y="2728279"/>
                <a:ext cx="208012"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57" name="Line 110"/>
              <p:cNvSpPr>
                <a:spLocks noChangeShapeType="1"/>
              </p:cNvSpPr>
              <p:nvPr/>
            </p:nvSpPr>
            <p:spPr bwMode="auto">
              <a:xfrm flipH="1" flipV="1">
                <a:off x="2317119" y="2728279"/>
                <a:ext cx="205344"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58" name="Line 111"/>
              <p:cNvSpPr>
                <a:spLocks noChangeShapeType="1"/>
              </p:cNvSpPr>
              <p:nvPr/>
            </p:nvSpPr>
            <p:spPr bwMode="auto">
              <a:xfrm>
                <a:off x="2303784" y="2779520"/>
                <a:ext cx="218679"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59" name="Line 112"/>
              <p:cNvSpPr>
                <a:spLocks noChangeShapeType="1"/>
              </p:cNvSpPr>
              <p:nvPr/>
            </p:nvSpPr>
            <p:spPr bwMode="auto">
              <a:xfrm flipH="1" flipV="1">
                <a:off x="2250448" y="3025477"/>
                <a:ext cx="50670" cy="37149"/>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60" name="Line 113"/>
              <p:cNvSpPr>
                <a:spLocks noChangeShapeType="1"/>
              </p:cNvSpPr>
              <p:nvPr/>
            </p:nvSpPr>
            <p:spPr bwMode="auto">
              <a:xfrm flipH="1">
                <a:off x="2239780" y="3062626"/>
                <a:ext cx="61338"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61" name="Line 114"/>
              <p:cNvSpPr>
                <a:spLocks noChangeShapeType="1"/>
              </p:cNvSpPr>
              <p:nvPr/>
            </p:nvSpPr>
            <p:spPr bwMode="auto">
              <a:xfrm flipH="1">
                <a:off x="2250448" y="3025477"/>
                <a:ext cx="10667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62" name="Line 115"/>
              <p:cNvSpPr>
                <a:spLocks noChangeShapeType="1"/>
              </p:cNvSpPr>
              <p:nvPr/>
            </p:nvSpPr>
            <p:spPr bwMode="auto">
              <a:xfrm flipH="1" flipV="1">
                <a:off x="2255781" y="2990889"/>
                <a:ext cx="101339" cy="3458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63" name="Line 116"/>
              <p:cNvSpPr>
                <a:spLocks noChangeShapeType="1"/>
              </p:cNvSpPr>
              <p:nvPr/>
            </p:nvSpPr>
            <p:spPr bwMode="auto">
              <a:xfrm flipH="1">
                <a:off x="2298450" y="2775677"/>
                <a:ext cx="0" cy="640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64" name="Line 117"/>
              <p:cNvSpPr>
                <a:spLocks noChangeShapeType="1"/>
              </p:cNvSpPr>
              <p:nvPr/>
            </p:nvSpPr>
            <p:spPr bwMode="auto">
              <a:xfrm>
                <a:off x="2413125" y="2990889"/>
                <a:ext cx="184010" cy="11657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65" name="Line 118"/>
              <p:cNvSpPr>
                <a:spLocks noChangeShapeType="1"/>
              </p:cNvSpPr>
              <p:nvPr/>
            </p:nvSpPr>
            <p:spPr bwMode="auto">
              <a:xfrm flipV="1">
                <a:off x="2527797" y="3025477"/>
                <a:ext cx="50670" cy="37149"/>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66" name="Line 119"/>
              <p:cNvSpPr>
                <a:spLocks noChangeShapeType="1"/>
              </p:cNvSpPr>
              <p:nvPr/>
            </p:nvSpPr>
            <p:spPr bwMode="auto">
              <a:xfrm>
                <a:off x="2527797" y="3062626"/>
                <a:ext cx="5867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67" name="Line 120"/>
              <p:cNvSpPr>
                <a:spLocks noChangeShapeType="1"/>
              </p:cNvSpPr>
              <p:nvPr/>
            </p:nvSpPr>
            <p:spPr bwMode="auto">
              <a:xfrm flipV="1">
                <a:off x="2469127" y="2990889"/>
                <a:ext cx="101339" cy="3458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68" name="Line 121"/>
              <p:cNvSpPr>
                <a:spLocks noChangeShapeType="1"/>
              </p:cNvSpPr>
              <p:nvPr/>
            </p:nvSpPr>
            <p:spPr bwMode="auto">
              <a:xfrm>
                <a:off x="2469127" y="3025477"/>
                <a:ext cx="10934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69" name="Line 122"/>
              <p:cNvSpPr>
                <a:spLocks noChangeShapeType="1"/>
              </p:cNvSpPr>
              <p:nvPr/>
            </p:nvSpPr>
            <p:spPr bwMode="auto">
              <a:xfrm>
                <a:off x="2527797" y="2775677"/>
                <a:ext cx="0" cy="640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70" name="Line 123"/>
              <p:cNvSpPr>
                <a:spLocks noChangeShapeType="1"/>
              </p:cNvSpPr>
              <p:nvPr/>
            </p:nvSpPr>
            <p:spPr bwMode="auto">
              <a:xfrm flipH="1">
                <a:off x="2330452" y="2355501"/>
                <a:ext cx="82672" cy="2946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71" name="Line 124"/>
              <p:cNvSpPr>
                <a:spLocks noChangeShapeType="1"/>
              </p:cNvSpPr>
              <p:nvPr/>
            </p:nvSpPr>
            <p:spPr bwMode="auto">
              <a:xfrm flipV="1">
                <a:off x="2351787" y="2545092"/>
                <a:ext cx="61338" cy="2690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72" name="Line 125"/>
              <p:cNvSpPr>
                <a:spLocks noChangeShapeType="1"/>
              </p:cNvSpPr>
              <p:nvPr/>
            </p:nvSpPr>
            <p:spPr bwMode="auto">
              <a:xfrm flipH="1">
                <a:off x="2351787"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73" name="Line 126"/>
              <p:cNvSpPr>
                <a:spLocks noChangeShapeType="1"/>
              </p:cNvSpPr>
              <p:nvPr/>
            </p:nvSpPr>
            <p:spPr bwMode="auto">
              <a:xfrm flipH="1">
                <a:off x="2351787"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74" name="Line 127"/>
              <p:cNvSpPr>
                <a:spLocks noChangeShapeType="1"/>
              </p:cNvSpPr>
              <p:nvPr/>
            </p:nvSpPr>
            <p:spPr bwMode="auto">
              <a:xfrm flipH="1">
                <a:off x="2325119" y="2545092"/>
                <a:ext cx="88006"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75" name="Line 128"/>
              <p:cNvSpPr>
                <a:spLocks noChangeShapeType="1"/>
              </p:cNvSpPr>
              <p:nvPr/>
            </p:nvSpPr>
            <p:spPr bwMode="auto">
              <a:xfrm flipH="1" flipV="1">
                <a:off x="2247782" y="2472074"/>
                <a:ext cx="165343" cy="7301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76" name="Line 129"/>
              <p:cNvSpPr>
                <a:spLocks noChangeShapeType="1"/>
              </p:cNvSpPr>
              <p:nvPr/>
            </p:nvSpPr>
            <p:spPr bwMode="auto">
              <a:xfrm flipH="1" flipV="1">
                <a:off x="2247782" y="2472074"/>
                <a:ext cx="226679"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77" name="Line 130"/>
              <p:cNvSpPr>
                <a:spLocks noChangeShapeType="1"/>
              </p:cNvSpPr>
              <p:nvPr/>
            </p:nvSpPr>
            <p:spPr bwMode="auto">
              <a:xfrm flipH="1">
                <a:off x="2247782" y="2472074"/>
                <a:ext cx="16534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78" name="Line 131"/>
              <p:cNvSpPr>
                <a:spLocks noChangeShapeType="1"/>
              </p:cNvSpPr>
              <p:nvPr/>
            </p:nvSpPr>
            <p:spPr bwMode="auto">
              <a:xfrm flipH="1" flipV="1">
                <a:off x="2175777" y="2323475"/>
                <a:ext cx="237348" cy="3202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79" name="Line 132"/>
              <p:cNvSpPr>
                <a:spLocks noChangeShapeType="1"/>
              </p:cNvSpPr>
              <p:nvPr/>
            </p:nvSpPr>
            <p:spPr bwMode="auto">
              <a:xfrm flipH="1">
                <a:off x="2165110" y="2384965"/>
                <a:ext cx="248015"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80" name="Line 133"/>
              <p:cNvSpPr>
                <a:spLocks noChangeShapeType="1"/>
              </p:cNvSpPr>
              <p:nvPr/>
            </p:nvSpPr>
            <p:spPr bwMode="auto">
              <a:xfrm flipH="1">
                <a:off x="2245114" y="2340128"/>
                <a:ext cx="64004"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81" name="Line 134"/>
              <p:cNvSpPr>
                <a:spLocks noChangeShapeType="1"/>
              </p:cNvSpPr>
              <p:nvPr/>
            </p:nvSpPr>
            <p:spPr bwMode="auto">
              <a:xfrm flipH="1" flipV="1">
                <a:off x="2210446" y="2327318"/>
                <a:ext cx="34668"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82" name="Line 135"/>
              <p:cNvSpPr>
                <a:spLocks noChangeShapeType="1"/>
              </p:cNvSpPr>
              <p:nvPr/>
            </p:nvSpPr>
            <p:spPr bwMode="auto">
              <a:xfrm flipV="1">
                <a:off x="2165110" y="2327318"/>
                <a:ext cx="45337"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83" name="Line 136"/>
              <p:cNvSpPr>
                <a:spLocks noChangeShapeType="1"/>
              </p:cNvSpPr>
              <p:nvPr/>
            </p:nvSpPr>
            <p:spPr bwMode="auto">
              <a:xfrm flipH="1" flipV="1">
                <a:off x="2309118" y="2340128"/>
                <a:ext cx="21335"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84" name="Line 137"/>
              <p:cNvSpPr>
                <a:spLocks noChangeShapeType="1"/>
              </p:cNvSpPr>
              <p:nvPr/>
            </p:nvSpPr>
            <p:spPr bwMode="auto">
              <a:xfrm flipH="1" flipV="1">
                <a:off x="2247782" y="2472074"/>
                <a:ext cx="104005"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85" name="Line 138"/>
              <p:cNvSpPr>
                <a:spLocks noChangeShapeType="1"/>
              </p:cNvSpPr>
              <p:nvPr/>
            </p:nvSpPr>
            <p:spPr bwMode="auto">
              <a:xfrm flipH="1" flipV="1">
                <a:off x="2247782" y="2472074"/>
                <a:ext cx="104005"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86" name="Line 139"/>
              <p:cNvSpPr>
                <a:spLocks noChangeShapeType="1"/>
              </p:cNvSpPr>
              <p:nvPr/>
            </p:nvSpPr>
            <p:spPr bwMode="auto">
              <a:xfrm flipV="1">
                <a:off x="2325119" y="2519472"/>
                <a:ext cx="26668" cy="256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87" name="Line 140"/>
              <p:cNvSpPr>
                <a:spLocks noChangeShapeType="1"/>
              </p:cNvSpPr>
              <p:nvPr/>
            </p:nvSpPr>
            <p:spPr bwMode="auto">
              <a:xfrm flipV="1">
                <a:off x="2290451" y="2493851"/>
                <a:ext cx="2666" cy="1921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88" name="Line 141"/>
              <p:cNvSpPr>
                <a:spLocks noChangeShapeType="1"/>
              </p:cNvSpPr>
              <p:nvPr/>
            </p:nvSpPr>
            <p:spPr bwMode="auto">
              <a:xfrm flipH="1" flipV="1">
                <a:off x="2290451" y="2513067"/>
                <a:ext cx="61336" cy="640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89" name="Line 142"/>
              <p:cNvSpPr>
                <a:spLocks noChangeShapeType="1"/>
              </p:cNvSpPr>
              <p:nvPr/>
            </p:nvSpPr>
            <p:spPr bwMode="auto">
              <a:xfrm flipV="1">
                <a:off x="2018435" y="2384965"/>
                <a:ext cx="224013"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90" name="Line 143"/>
              <p:cNvSpPr>
                <a:spLocks noChangeShapeType="1"/>
              </p:cNvSpPr>
              <p:nvPr/>
            </p:nvSpPr>
            <p:spPr bwMode="auto">
              <a:xfrm flipH="1">
                <a:off x="2018435" y="2472074"/>
                <a:ext cx="22401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91" name="Line 144"/>
              <p:cNvSpPr>
                <a:spLocks noChangeShapeType="1"/>
              </p:cNvSpPr>
              <p:nvPr/>
            </p:nvSpPr>
            <p:spPr bwMode="auto">
              <a:xfrm>
                <a:off x="2245114" y="2384965"/>
                <a:ext cx="0"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92" name="Line 145"/>
              <p:cNvSpPr>
                <a:spLocks noChangeShapeType="1"/>
              </p:cNvSpPr>
              <p:nvPr/>
            </p:nvSpPr>
            <p:spPr bwMode="auto">
              <a:xfrm flipH="1" flipV="1">
                <a:off x="2165110" y="2384965"/>
                <a:ext cx="82672"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93" name="Line 146"/>
              <p:cNvSpPr>
                <a:spLocks noChangeShapeType="1"/>
              </p:cNvSpPr>
              <p:nvPr/>
            </p:nvSpPr>
            <p:spPr bwMode="auto">
              <a:xfrm flipH="1" flipV="1">
                <a:off x="2186444" y="2406742"/>
                <a:ext cx="58670" cy="2434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94" name="Line 147"/>
              <p:cNvSpPr>
                <a:spLocks noChangeShapeType="1"/>
              </p:cNvSpPr>
              <p:nvPr/>
            </p:nvSpPr>
            <p:spPr bwMode="auto">
              <a:xfrm flipV="1">
                <a:off x="2135775" y="2431081"/>
                <a:ext cx="106673" cy="4099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95" name="Line 148"/>
              <p:cNvSpPr>
                <a:spLocks noChangeShapeType="1"/>
              </p:cNvSpPr>
              <p:nvPr/>
            </p:nvSpPr>
            <p:spPr bwMode="auto">
              <a:xfrm flipV="1">
                <a:off x="2413125" y="2323475"/>
                <a:ext cx="240014" cy="3202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96" name="Line 149"/>
              <p:cNvSpPr>
                <a:spLocks noChangeShapeType="1"/>
              </p:cNvSpPr>
              <p:nvPr/>
            </p:nvSpPr>
            <p:spPr bwMode="auto">
              <a:xfrm flipH="1" flipV="1">
                <a:off x="2615803" y="2327318"/>
                <a:ext cx="48003"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97" name="Line 150"/>
              <p:cNvSpPr>
                <a:spLocks noChangeShapeType="1"/>
              </p:cNvSpPr>
              <p:nvPr/>
            </p:nvSpPr>
            <p:spPr bwMode="auto">
              <a:xfrm flipV="1">
                <a:off x="2583801" y="2327318"/>
                <a:ext cx="34668"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98" name="Line 151"/>
              <p:cNvSpPr>
                <a:spLocks noChangeShapeType="1"/>
              </p:cNvSpPr>
              <p:nvPr/>
            </p:nvSpPr>
            <p:spPr bwMode="auto">
              <a:xfrm>
                <a:off x="2517130" y="2340128"/>
                <a:ext cx="66671"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099" name="Line 152"/>
              <p:cNvSpPr>
                <a:spLocks noChangeShapeType="1"/>
              </p:cNvSpPr>
              <p:nvPr/>
            </p:nvSpPr>
            <p:spPr bwMode="auto">
              <a:xfrm flipV="1">
                <a:off x="2495795" y="2340128"/>
                <a:ext cx="21335"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00" name="Line 153"/>
              <p:cNvSpPr>
                <a:spLocks noChangeShapeType="1"/>
              </p:cNvSpPr>
              <p:nvPr/>
            </p:nvSpPr>
            <p:spPr bwMode="auto">
              <a:xfrm flipV="1">
                <a:off x="2413125" y="2472074"/>
                <a:ext cx="168009" cy="7301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01" name="Line 154"/>
              <p:cNvSpPr>
                <a:spLocks noChangeShapeType="1"/>
              </p:cNvSpPr>
              <p:nvPr/>
            </p:nvSpPr>
            <p:spPr bwMode="auto">
              <a:xfrm flipV="1">
                <a:off x="2474461" y="2472074"/>
                <a:ext cx="106673"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02" name="Line 155"/>
              <p:cNvSpPr>
                <a:spLocks noChangeShapeType="1"/>
              </p:cNvSpPr>
              <p:nvPr/>
            </p:nvSpPr>
            <p:spPr bwMode="auto">
              <a:xfrm flipV="1">
                <a:off x="2474461" y="2513067"/>
                <a:ext cx="61338" cy="640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03" name="Line 156"/>
              <p:cNvSpPr>
                <a:spLocks noChangeShapeType="1"/>
              </p:cNvSpPr>
              <p:nvPr/>
            </p:nvSpPr>
            <p:spPr bwMode="auto">
              <a:xfrm flipH="1" flipV="1">
                <a:off x="2533131" y="2493851"/>
                <a:ext cx="5334" cy="1921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04" name="Line 157"/>
              <p:cNvSpPr>
                <a:spLocks noChangeShapeType="1"/>
              </p:cNvSpPr>
              <p:nvPr/>
            </p:nvSpPr>
            <p:spPr bwMode="auto">
              <a:xfrm>
                <a:off x="2413125" y="2571994"/>
                <a:ext cx="800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05" name="Line 158"/>
              <p:cNvSpPr>
                <a:spLocks noChangeShapeType="1"/>
              </p:cNvSpPr>
              <p:nvPr/>
            </p:nvSpPr>
            <p:spPr bwMode="auto">
              <a:xfrm>
                <a:off x="2405123"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06" name="Line 159"/>
              <p:cNvSpPr>
                <a:spLocks noChangeShapeType="1"/>
              </p:cNvSpPr>
              <p:nvPr/>
            </p:nvSpPr>
            <p:spPr bwMode="auto">
              <a:xfrm flipH="1">
                <a:off x="2405123" y="2571994"/>
                <a:ext cx="800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07" name="Line 160"/>
              <p:cNvSpPr>
                <a:spLocks noChangeShapeType="1"/>
              </p:cNvSpPr>
              <p:nvPr/>
            </p:nvSpPr>
            <p:spPr bwMode="auto">
              <a:xfrm>
                <a:off x="2413125" y="2571994"/>
                <a:ext cx="800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08" name="Line 161"/>
              <p:cNvSpPr>
                <a:spLocks noChangeShapeType="1"/>
              </p:cNvSpPr>
              <p:nvPr/>
            </p:nvSpPr>
            <p:spPr bwMode="auto">
              <a:xfrm>
                <a:off x="2405123"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09" name="Line 162"/>
              <p:cNvSpPr>
                <a:spLocks noChangeShapeType="1"/>
              </p:cNvSpPr>
              <p:nvPr/>
            </p:nvSpPr>
            <p:spPr bwMode="auto">
              <a:xfrm flipH="1">
                <a:off x="2405123" y="2571994"/>
                <a:ext cx="800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10" name="Line 163"/>
              <p:cNvSpPr>
                <a:spLocks noChangeShapeType="1"/>
              </p:cNvSpPr>
              <p:nvPr/>
            </p:nvSpPr>
            <p:spPr bwMode="auto">
              <a:xfrm flipH="1" flipV="1">
                <a:off x="2474461" y="2519472"/>
                <a:ext cx="26668" cy="256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11" name="Line 164"/>
              <p:cNvSpPr>
                <a:spLocks noChangeShapeType="1"/>
              </p:cNvSpPr>
              <p:nvPr/>
            </p:nvSpPr>
            <p:spPr bwMode="auto">
              <a:xfrm>
                <a:off x="2413125" y="2545092"/>
                <a:ext cx="88004"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12" name="Line 165"/>
              <p:cNvSpPr>
                <a:spLocks noChangeShapeType="1"/>
              </p:cNvSpPr>
              <p:nvPr/>
            </p:nvSpPr>
            <p:spPr bwMode="auto">
              <a:xfrm flipV="1">
                <a:off x="2581133" y="2384965"/>
                <a:ext cx="80005"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13" name="Line 166"/>
              <p:cNvSpPr>
                <a:spLocks noChangeShapeType="1"/>
              </p:cNvSpPr>
              <p:nvPr/>
            </p:nvSpPr>
            <p:spPr bwMode="auto">
              <a:xfrm flipV="1">
                <a:off x="2583801" y="2406742"/>
                <a:ext cx="56002" cy="2434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14" name="Line 167"/>
              <p:cNvSpPr>
                <a:spLocks noChangeShapeType="1"/>
              </p:cNvSpPr>
              <p:nvPr/>
            </p:nvSpPr>
            <p:spPr bwMode="auto">
              <a:xfrm flipH="1" flipV="1">
                <a:off x="2583801" y="2431081"/>
                <a:ext cx="106673" cy="4099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15" name="Line 168"/>
              <p:cNvSpPr>
                <a:spLocks noChangeShapeType="1"/>
              </p:cNvSpPr>
              <p:nvPr/>
            </p:nvSpPr>
            <p:spPr bwMode="auto">
              <a:xfrm>
                <a:off x="2413125" y="2384965"/>
                <a:ext cx="25068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16" name="Line 169"/>
              <p:cNvSpPr>
                <a:spLocks noChangeShapeType="1"/>
              </p:cNvSpPr>
              <p:nvPr/>
            </p:nvSpPr>
            <p:spPr bwMode="auto">
              <a:xfrm flipH="1" flipV="1">
                <a:off x="2583801" y="2384965"/>
                <a:ext cx="224013"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17" name="Line 170"/>
              <p:cNvSpPr>
                <a:spLocks noChangeShapeType="1"/>
              </p:cNvSpPr>
              <p:nvPr/>
            </p:nvSpPr>
            <p:spPr bwMode="auto">
              <a:xfrm>
                <a:off x="2583801" y="2472074"/>
                <a:ext cx="22401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18" name="Line 171"/>
              <p:cNvSpPr>
                <a:spLocks noChangeShapeType="1"/>
              </p:cNvSpPr>
              <p:nvPr/>
            </p:nvSpPr>
            <p:spPr bwMode="auto">
              <a:xfrm>
                <a:off x="2581133" y="2472074"/>
                <a:ext cx="22668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19" name="Line 172"/>
              <p:cNvSpPr>
                <a:spLocks noChangeShapeType="1"/>
              </p:cNvSpPr>
              <p:nvPr/>
            </p:nvSpPr>
            <p:spPr bwMode="auto">
              <a:xfrm>
                <a:off x="2583801" y="2384965"/>
                <a:ext cx="0"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20" name="Line 173"/>
              <p:cNvSpPr>
                <a:spLocks noChangeShapeType="1"/>
              </p:cNvSpPr>
              <p:nvPr/>
            </p:nvSpPr>
            <p:spPr bwMode="auto">
              <a:xfrm>
                <a:off x="2413125" y="2355501"/>
                <a:ext cx="82671" cy="2946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21" name="Line 174"/>
              <p:cNvSpPr>
                <a:spLocks noChangeShapeType="1"/>
              </p:cNvSpPr>
              <p:nvPr/>
            </p:nvSpPr>
            <p:spPr bwMode="auto">
              <a:xfrm>
                <a:off x="2413125" y="2472074"/>
                <a:ext cx="168009"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22" name="Line 175"/>
              <p:cNvSpPr>
                <a:spLocks noChangeShapeType="1"/>
              </p:cNvSpPr>
              <p:nvPr/>
            </p:nvSpPr>
            <p:spPr bwMode="auto">
              <a:xfrm>
                <a:off x="2583801" y="2396493"/>
                <a:ext cx="0" cy="2818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23" name="Line 176"/>
              <p:cNvSpPr>
                <a:spLocks noChangeShapeType="1"/>
              </p:cNvSpPr>
              <p:nvPr/>
            </p:nvSpPr>
            <p:spPr bwMode="auto">
              <a:xfrm>
                <a:off x="2807814" y="2472074"/>
                <a:ext cx="0" cy="7045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24" name="Line 177"/>
              <p:cNvSpPr>
                <a:spLocks noChangeShapeType="1"/>
              </p:cNvSpPr>
              <p:nvPr/>
            </p:nvSpPr>
            <p:spPr bwMode="auto">
              <a:xfrm>
                <a:off x="2413125" y="2384965"/>
                <a:ext cx="0"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25" name="Line 178"/>
              <p:cNvSpPr>
                <a:spLocks noChangeShapeType="1"/>
              </p:cNvSpPr>
              <p:nvPr/>
            </p:nvSpPr>
            <p:spPr bwMode="auto">
              <a:xfrm>
                <a:off x="2018435" y="2472074"/>
                <a:ext cx="0" cy="7045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26" name="未知"/>
              <p:cNvSpPr>
                <a:spLocks noEditPoints="1"/>
              </p:cNvSpPr>
              <p:nvPr/>
            </p:nvSpPr>
            <p:spPr bwMode="auto">
              <a:xfrm>
                <a:off x="2399790" y="2200497"/>
                <a:ext cx="224013" cy="226741"/>
              </a:xfrm>
              <a:custGeom>
                <a:avLst/>
                <a:gdLst>
                  <a:gd name="T0" fmla="*/ 2147483647 w 310"/>
                  <a:gd name="T1" fmla="*/ 2147483647 h 652"/>
                  <a:gd name="T2" fmla="*/ 0 w 310"/>
                  <a:gd name="T3" fmla="*/ 2147483647 h 652"/>
                  <a:gd name="T4" fmla="*/ 2147483647 w 310"/>
                  <a:gd name="T5" fmla="*/ 2147483647 h 652"/>
                  <a:gd name="T6" fmla="*/ 2147483647 w 310"/>
                  <a:gd name="T7" fmla="*/ 2147483647 h 652"/>
                  <a:gd name="T8" fmla="*/ 2147483647 w 310"/>
                  <a:gd name="T9" fmla="*/ 2147483647 h 652"/>
                  <a:gd name="T10" fmla="*/ 2147483647 w 310"/>
                  <a:gd name="T11" fmla="*/ 2147483647 h 652"/>
                  <a:gd name="T12" fmla="*/ 2147483647 w 310"/>
                  <a:gd name="T13" fmla="*/ 2147483647 h 652"/>
                  <a:gd name="T14" fmla="*/ 2147483647 w 310"/>
                  <a:gd name="T15" fmla="*/ 2147483647 h 652"/>
                  <a:gd name="T16" fmla="*/ 2147483647 w 310"/>
                  <a:gd name="T17" fmla="*/ 2147483647 h 652"/>
                  <a:gd name="T18" fmla="*/ 2147483647 w 310"/>
                  <a:gd name="T19" fmla="*/ 2147483647 h 652"/>
                  <a:gd name="T20" fmla="*/ 2147483647 w 310"/>
                  <a:gd name="T21" fmla="*/ 2147483647 h 652"/>
                  <a:gd name="T22" fmla="*/ 2147483647 w 310"/>
                  <a:gd name="T23" fmla="*/ 2147483647 h 652"/>
                  <a:gd name="T24" fmla="*/ 2147483647 w 310"/>
                  <a:gd name="T25" fmla="*/ 2147483647 h 652"/>
                  <a:gd name="T26" fmla="*/ 2147483647 w 310"/>
                  <a:gd name="T27" fmla="*/ 2147483647 h 652"/>
                  <a:gd name="T28" fmla="*/ 2147483647 w 310"/>
                  <a:gd name="T29" fmla="*/ 2147483647 h 652"/>
                  <a:gd name="T30" fmla="*/ 2147483647 w 310"/>
                  <a:gd name="T31" fmla="*/ 2147483647 h 652"/>
                  <a:gd name="T32" fmla="*/ 2147483647 w 310"/>
                  <a:gd name="T33" fmla="*/ 2147483647 h 652"/>
                  <a:gd name="T34" fmla="*/ 2147483647 w 310"/>
                  <a:gd name="T35" fmla="*/ 2147483647 h 652"/>
                  <a:gd name="T36" fmla="*/ 2147483647 w 310"/>
                  <a:gd name="T37" fmla="*/ 2147483647 h 652"/>
                  <a:gd name="T38" fmla="*/ 2147483647 w 310"/>
                  <a:gd name="T39" fmla="*/ 2147483647 h 652"/>
                  <a:gd name="T40" fmla="*/ 2147483647 w 310"/>
                  <a:gd name="T41" fmla="*/ 2147483647 h 652"/>
                  <a:gd name="T42" fmla="*/ 2147483647 w 310"/>
                  <a:gd name="T43" fmla="*/ 2147483647 h 652"/>
                  <a:gd name="T44" fmla="*/ 2147483647 w 310"/>
                  <a:gd name="T45" fmla="*/ 2147483647 h 652"/>
                  <a:gd name="T46" fmla="*/ 2147483647 w 310"/>
                  <a:gd name="T47" fmla="*/ 2147483647 h 652"/>
                  <a:gd name="T48" fmla="*/ 2147483647 w 310"/>
                  <a:gd name="T49" fmla="*/ 2147483647 h 652"/>
                  <a:gd name="T50" fmla="*/ 2147483647 w 310"/>
                  <a:gd name="T51" fmla="*/ 2147483647 h 652"/>
                  <a:gd name="T52" fmla="*/ 2147483647 w 310"/>
                  <a:gd name="T53" fmla="*/ 2147483647 h 652"/>
                  <a:gd name="T54" fmla="*/ 2147483647 w 310"/>
                  <a:gd name="T55" fmla="*/ 2147483647 h 652"/>
                  <a:gd name="T56" fmla="*/ 2147483647 w 310"/>
                  <a:gd name="T57" fmla="*/ 2147483647 h 652"/>
                  <a:gd name="T58" fmla="*/ 2147483647 w 310"/>
                  <a:gd name="T59" fmla="*/ 2147483647 h 652"/>
                  <a:gd name="T60" fmla="*/ 2147483647 w 310"/>
                  <a:gd name="T61" fmla="*/ 2147483647 h 652"/>
                  <a:gd name="T62" fmla="*/ 2147483647 w 310"/>
                  <a:gd name="T63" fmla="*/ 2147483647 h 652"/>
                  <a:gd name="T64" fmla="*/ 2147483647 w 310"/>
                  <a:gd name="T65" fmla="*/ 2147483647 h 652"/>
                  <a:gd name="T66" fmla="*/ 2147483647 w 310"/>
                  <a:gd name="T67" fmla="*/ 2147483647 h 652"/>
                  <a:gd name="T68" fmla="*/ 2147483647 w 310"/>
                  <a:gd name="T69" fmla="*/ 2147483647 h 652"/>
                  <a:gd name="T70" fmla="*/ 2147483647 w 310"/>
                  <a:gd name="T71" fmla="*/ 2147483647 h 652"/>
                  <a:gd name="T72" fmla="*/ 2147483647 w 310"/>
                  <a:gd name="T73" fmla="*/ 2147483647 h 652"/>
                  <a:gd name="T74" fmla="*/ 2147483647 w 310"/>
                  <a:gd name="T75" fmla="*/ 2147483647 h 652"/>
                  <a:gd name="T76" fmla="*/ 2147483647 w 310"/>
                  <a:gd name="T77" fmla="*/ 2147483647 h 652"/>
                  <a:gd name="T78" fmla="*/ 2147483647 w 310"/>
                  <a:gd name="T79" fmla="*/ 2147483647 h 652"/>
                  <a:gd name="T80" fmla="*/ 2147483647 w 310"/>
                  <a:gd name="T81" fmla="*/ 2147483647 h 652"/>
                  <a:gd name="T82" fmla="*/ 2147483647 w 310"/>
                  <a:gd name="T83" fmla="*/ 2147483647 h 652"/>
                  <a:gd name="T84" fmla="*/ 2147483647 w 310"/>
                  <a:gd name="T85" fmla="*/ 2147483647 h 652"/>
                  <a:gd name="T86" fmla="*/ 2147483647 w 310"/>
                  <a:gd name="T87" fmla="*/ 2147483647 h 652"/>
                  <a:gd name="T88" fmla="*/ 2147483647 w 310"/>
                  <a:gd name="T89" fmla="*/ 2147483647 h 652"/>
                  <a:gd name="T90" fmla="*/ 2147483647 w 310"/>
                  <a:gd name="T91" fmla="*/ 2147483647 h 652"/>
                  <a:gd name="T92" fmla="*/ 2147483647 w 310"/>
                  <a:gd name="T93" fmla="*/ 2147483647 h 652"/>
                  <a:gd name="T94" fmla="*/ 2147483647 w 310"/>
                  <a:gd name="T95" fmla="*/ 2147483647 h 652"/>
                  <a:gd name="T96" fmla="*/ 2147483647 w 310"/>
                  <a:gd name="T97" fmla="*/ 2147483647 h 652"/>
                  <a:gd name="T98" fmla="*/ 2147483647 w 310"/>
                  <a:gd name="T99" fmla="*/ 2147483647 h 652"/>
                  <a:gd name="T100" fmla="*/ 2147483647 w 310"/>
                  <a:gd name="T101" fmla="*/ 2147483647 h 652"/>
                  <a:gd name="T102" fmla="*/ 2147483647 w 310"/>
                  <a:gd name="T103" fmla="*/ 2147483647 h 6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10"/>
                  <a:gd name="T157" fmla="*/ 0 h 652"/>
                  <a:gd name="T158" fmla="*/ 310 w 310"/>
                  <a:gd name="T159" fmla="*/ 652 h 6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10" h="652">
                    <a:moveTo>
                      <a:pt x="3" y="2"/>
                    </a:moveTo>
                    <a:lnTo>
                      <a:pt x="12" y="30"/>
                    </a:lnTo>
                    <a:lnTo>
                      <a:pt x="10" y="32"/>
                    </a:lnTo>
                    <a:lnTo>
                      <a:pt x="9" y="32"/>
                    </a:lnTo>
                    <a:lnTo>
                      <a:pt x="7" y="30"/>
                    </a:lnTo>
                    <a:lnTo>
                      <a:pt x="0" y="2"/>
                    </a:lnTo>
                    <a:lnTo>
                      <a:pt x="1" y="0"/>
                    </a:lnTo>
                    <a:lnTo>
                      <a:pt x="3" y="2"/>
                    </a:lnTo>
                    <a:close/>
                    <a:moveTo>
                      <a:pt x="17" y="49"/>
                    </a:moveTo>
                    <a:lnTo>
                      <a:pt x="21" y="65"/>
                    </a:lnTo>
                    <a:lnTo>
                      <a:pt x="26" y="78"/>
                    </a:lnTo>
                    <a:lnTo>
                      <a:pt x="24" y="81"/>
                    </a:lnTo>
                    <a:lnTo>
                      <a:pt x="21" y="79"/>
                    </a:lnTo>
                    <a:lnTo>
                      <a:pt x="17" y="67"/>
                    </a:lnTo>
                    <a:lnTo>
                      <a:pt x="14" y="51"/>
                    </a:lnTo>
                    <a:lnTo>
                      <a:pt x="15" y="48"/>
                    </a:lnTo>
                    <a:lnTo>
                      <a:pt x="17" y="49"/>
                    </a:lnTo>
                    <a:close/>
                    <a:moveTo>
                      <a:pt x="30" y="98"/>
                    </a:moveTo>
                    <a:lnTo>
                      <a:pt x="40" y="125"/>
                    </a:lnTo>
                    <a:lnTo>
                      <a:pt x="40" y="127"/>
                    </a:lnTo>
                    <a:lnTo>
                      <a:pt x="38" y="128"/>
                    </a:lnTo>
                    <a:lnTo>
                      <a:pt x="36" y="128"/>
                    </a:lnTo>
                    <a:lnTo>
                      <a:pt x="36" y="127"/>
                    </a:lnTo>
                    <a:lnTo>
                      <a:pt x="27" y="98"/>
                    </a:lnTo>
                    <a:lnTo>
                      <a:pt x="27" y="97"/>
                    </a:lnTo>
                    <a:lnTo>
                      <a:pt x="29" y="97"/>
                    </a:lnTo>
                    <a:lnTo>
                      <a:pt x="30" y="98"/>
                    </a:lnTo>
                    <a:close/>
                    <a:moveTo>
                      <a:pt x="46" y="146"/>
                    </a:moveTo>
                    <a:lnTo>
                      <a:pt x="55" y="173"/>
                    </a:lnTo>
                    <a:lnTo>
                      <a:pt x="53" y="176"/>
                    </a:lnTo>
                    <a:lnTo>
                      <a:pt x="52" y="174"/>
                    </a:lnTo>
                    <a:lnTo>
                      <a:pt x="43" y="147"/>
                    </a:lnTo>
                    <a:lnTo>
                      <a:pt x="44" y="144"/>
                    </a:lnTo>
                    <a:lnTo>
                      <a:pt x="46" y="146"/>
                    </a:lnTo>
                    <a:close/>
                    <a:moveTo>
                      <a:pt x="62" y="193"/>
                    </a:moveTo>
                    <a:lnTo>
                      <a:pt x="70" y="217"/>
                    </a:lnTo>
                    <a:lnTo>
                      <a:pt x="72" y="220"/>
                    </a:lnTo>
                    <a:lnTo>
                      <a:pt x="70" y="223"/>
                    </a:lnTo>
                    <a:lnTo>
                      <a:pt x="67" y="222"/>
                    </a:lnTo>
                    <a:lnTo>
                      <a:pt x="66" y="218"/>
                    </a:lnTo>
                    <a:lnTo>
                      <a:pt x="58" y="195"/>
                    </a:lnTo>
                    <a:lnTo>
                      <a:pt x="59" y="192"/>
                    </a:lnTo>
                    <a:lnTo>
                      <a:pt x="62" y="193"/>
                    </a:lnTo>
                    <a:close/>
                    <a:moveTo>
                      <a:pt x="78" y="239"/>
                    </a:moveTo>
                    <a:lnTo>
                      <a:pt x="81" y="245"/>
                    </a:lnTo>
                    <a:lnTo>
                      <a:pt x="88" y="267"/>
                    </a:lnTo>
                    <a:lnTo>
                      <a:pt x="87" y="269"/>
                    </a:lnTo>
                    <a:lnTo>
                      <a:pt x="85" y="269"/>
                    </a:lnTo>
                    <a:lnTo>
                      <a:pt x="76" y="247"/>
                    </a:lnTo>
                    <a:lnTo>
                      <a:pt x="75" y="241"/>
                    </a:lnTo>
                    <a:lnTo>
                      <a:pt x="76" y="239"/>
                    </a:lnTo>
                    <a:lnTo>
                      <a:pt x="78" y="239"/>
                    </a:lnTo>
                    <a:close/>
                    <a:moveTo>
                      <a:pt x="96" y="286"/>
                    </a:moveTo>
                    <a:lnTo>
                      <a:pt x="101" y="301"/>
                    </a:lnTo>
                    <a:lnTo>
                      <a:pt x="107" y="313"/>
                    </a:lnTo>
                    <a:lnTo>
                      <a:pt x="105" y="316"/>
                    </a:lnTo>
                    <a:lnTo>
                      <a:pt x="102" y="315"/>
                    </a:lnTo>
                    <a:lnTo>
                      <a:pt x="98" y="302"/>
                    </a:lnTo>
                    <a:lnTo>
                      <a:pt x="92" y="288"/>
                    </a:lnTo>
                    <a:lnTo>
                      <a:pt x="93" y="285"/>
                    </a:lnTo>
                    <a:lnTo>
                      <a:pt x="95" y="285"/>
                    </a:lnTo>
                    <a:lnTo>
                      <a:pt x="96" y="286"/>
                    </a:lnTo>
                    <a:close/>
                    <a:moveTo>
                      <a:pt x="114" y="332"/>
                    </a:moveTo>
                    <a:lnTo>
                      <a:pt x="124" y="353"/>
                    </a:lnTo>
                    <a:lnTo>
                      <a:pt x="125" y="359"/>
                    </a:lnTo>
                    <a:lnTo>
                      <a:pt x="125" y="362"/>
                    </a:lnTo>
                    <a:lnTo>
                      <a:pt x="122" y="361"/>
                    </a:lnTo>
                    <a:lnTo>
                      <a:pt x="119" y="354"/>
                    </a:lnTo>
                    <a:lnTo>
                      <a:pt x="111" y="334"/>
                    </a:lnTo>
                    <a:lnTo>
                      <a:pt x="111" y="332"/>
                    </a:lnTo>
                    <a:lnTo>
                      <a:pt x="114" y="332"/>
                    </a:lnTo>
                    <a:close/>
                    <a:moveTo>
                      <a:pt x="134" y="378"/>
                    </a:moveTo>
                    <a:lnTo>
                      <a:pt x="145" y="403"/>
                    </a:lnTo>
                    <a:lnTo>
                      <a:pt x="145" y="405"/>
                    </a:lnTo>
                    <a:lnTo>
                      <a:pt x="145" y="408"/>
                    </a:lnTo>
                    <a:lnTo>
                      <a:pt x="142" y="407"/>
                    </a:lnTo>
                    <a:lnTo>
                      <a:pt x="140" y="405"/>
                    </a:lnTo>
                    <a:lnTo>
                      <a:pt x="130" y="380"/>
                    </a:lnTo>
                    <a:lnTo>
                      <a:pt x="131" y="378"/>
                    </a:lnTo>
                    <a:lnTo>
                      <a:pt x="134" y="378"/>
                    </a:lnTo>
                    <a:close/>
                    <a:moveTo>
                      <a:pt x="154" y="424"/>
                    </a:moveTo>
                    <a:lnTo>
                      <a:pt x="156" y="426"/>
                    </a:lnTo>
                    <a:lnTo>
                      <a:pt x="166" y="449"/>
                    </a:lnTo>
                    <a:lnTo>
                      <a:pt x="166" y="452"/>
                    </a:lnTo>
                    <a:lnTo>
                      <a:pt x="163" y="452"/>
                    </a:lnTo>
                    <a:lnTo>
                      <a:pt x="163" y="451"/>
                    </a:lnTo>
                    <a:lnTo>
                      <a:pt x="153" y="429"/>
                    </a:lnTo>
                    <a:lnTo>
                      <a:pt x="151" y="426"/>
                    </a:lnTo>
                    <a:lnTo>
                      <a:pt x="151" y="422"/>
                    </a:lnTo>
                    <a:lnTo>
                      <a:pt x="154" y="424"/>
                    </a:lnTo>
                    <a:close/>
                    <a:moveTo>
                      <a:pt x="177" y="468"/>
                    </a:moveTo>
                    <a:lnTo>
                      <a:pt x="177" y="471"/>
                    </a:lnTo>
                    <a:lnTo>
                      <a:pt x="188" y="492"/>
                    </a:lnTo>
                    <a:lnTo>
                      <a:pt x="189" y="494"/>
                    </a:lnTo>
                    <a:lnTo>
                      <a:pt x="189" y="497"/>
                    </a:lnTo>
                    <a:lnTo>
                      <a:pt x="186" y="497"/>
                    </a:lnTo>
                    <a:lnTo>
                      <a:pt x="185" y="494"/>
                    </a:lnTo>
                    <a:lnTo>
                      <a:pt x="174" y="473"/>
                    </a:lnTo>
                    <a:lnTo>
                      <a:pt x="173" y="470"/>
                    </a:lnTo>
                    <a:lnTo>
                      <a:pt x="174" y="468"/>
                    </a:lnTo>
                    <a:lnTo>
                      <a:pt x="177" y="468"/>
                    </a:lnTo>
                    <a:close/>
                    <a:moveTo>
                      <a:pt x="200" y="513"/>
                    </a:moveTo>
                    <a:lnTo>
                      <a:pt x="211" y="530"/>
                    </a:lnTo>
                    <a:lnTo>
                      <a:pt x="215" y="538"/>
                    </a:lnTo>
                    <a:lnTo>
                      <a:pt x="214" y="539"/>
                    </a:lnTo>
                    <a:lnTo>
                      <a:pt x="211" y="539"/>
                    </a:lnTo>
                    <a:lnTo>
                      <a:pt x="206" y="532"/>
                    </a:lnTo>
                    <a:lnTo>
                      <a:pt x="197" y="514"/>
                    </a:lnTo>
                    <a:lnTo>
                      <a:pt x="197" y="511"/>
                    </a:lnTo>
                    <a:lnTo>
                      <a:pt x="200" y="513"/>
                    </a:lnTo>
                    <a:close/>
                    <a:moveTo>
                      <a:pt x="226" y="555"/>
                    </a:moveTo>
                    <a:lnTo>
                      <a:pt x="232" y="563"/>
                    </a:lnTo>
                    <a:lnTo>
                      <a:pt x="241" y="579"/>
                    </a:lnTo>
                    <a:lnTo>
                      <a:pt x="241" y="582"/>
                    </a:lnTo>
                    <a:lnTo>
                      <a:pt x="238" y="581"/>
                    </a:lnTo>
                    <a:lnTo>
                      <a:pt x="228" y="566"/>
                    </a:lnTo>
                    <a:lnTo>
                      <a:pt x="223" y="557"/>
                    </a:lnTo>
                    <a:lnTo>
                      <a:pt x="223" y="554"/>
                    </a:lnTo>
                    <a:lnTo>
                      <a:pt x="226" y="555"/>
                    </a:lnTo>
                    <a:close/>
                    <a:moveTo>
                      <a:pt x="254" y="595"/>
                    </a:moveTo>
                    <a:lnTo>
                      <a:pt x="263" y="606"/>
                    </a:lnTo>
                    <a:lnTo>
                      <a:pt x="272" y="617"/>
                    </a:lnTo>
                    <a:lnTo>
                      <a:pt x="272" y="620"/>
                    </a:lnTo>
                    <a:lnTo>
                      <a:pt x="271" y="620"/>
                    </a:lnTo>
                    <a:lnTo>
                      <a:pt x="260" y="607"/>
                    </a:lnTo>
                    <a:lnTo>
                      <a:pt x="251" y="598"/>
                    </a:lnTo>
                    <a:lnTo>
                      <a:pt x="252" y="595"/>
                    </a:lnTo>
                    <a:lnTo>
                      <a:pt x="254" y="595"/>
                    </a:lnTo>
                    <a:close/>
                    <a:moveTo>
                      <a:pt x="287" y="631"/>
                    </a:moveTo>
                    <a:lnTo>
                      <a:pt x="292" y="636"/>
                    </a:lnTo>
                    <a:lnTo>
                      <a:pt x="301" y="642"/>
                    </a:lnTo>
                    <a:lnTo>
                      <a:pt x="310" y="649"/>
                    </a:lnTo>
                    <a:lnTo>
                      <a:pt x="310" y="652"/>
                    </a:lnTo>
                    <a:lnTo>
                      <a:pt x="307" y="652"/>
                    </a:lnTo>
                    <a:lnTo>
                      <a:pt x="300" y="645"/>
                    </a:lnTo>
                    <a:lnTo>
                      <a:pt x="289" y="639"/>
                    </a:lnTo>
                    <a:lnTo>
                      <a:pt x="284" y="634"/>
                    </a:lnTo>
                    <a:lnTo>
                      <a:pt x="284" y="631"/>
                    </a:lnTo>
                    <a:lnTo>
                      <a:pt x="287" y="631"/>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127" name="未知"/>
              <p:cNvSpPr>
                <a:spLocks noEditPoints="1"/>
              </p:cNvSpPr>
              <p:nvPr/>
            </p:nvSpPr>
            <p:spPr bwMode="auto">
              <a:xfrm>
                <a:off x="2095772" y="2200497"/>
                <a:ext cx="224013" cy="226741"/>
              </a:xfrm>
              <a:custGeom>
                <a:avLst/>
                <a:gdLst>
                  <a:gd name="T0" fmla="*/ 2147483647 w 311"/>
                  <a:gd name="T1" fmla="*/ 2147483647 h 652"/>
                  <a:gd name="T2" fmla="*/ 0 w 311"/>
                  <a:gd name="T3" fmla="*/ 2147483647 h 652"/>
                  <a:gd name="T4" fmla="*/ 2147483647 w 311"/>
                  <a:gd name="T5" fmla="*/ 2147483647 h 652"/>
                  <a:gd name="T6" fmla="*/ 2147483647 w 311"/>
                  <a:gd name="T7" fmla="*/ 2147483647 h 652"/>
                  <a:gd name="T8" fmla="*/ 2147483647 w 311"/>
                  <a:gd name="T9" fmla="*/ 2147483647 h 652"/>
                  <a:gd name="T10" fmla="*/ 2147483647 w 311"/>
                  <a:gd name="T11" fmla="*/ 2147483647 h 652"/>
                  <a:gd name="T12" fmla="*/ 2147483647 w 311"/>
                  <a:gd name="T13" fmla="*/ 2147483647 h 652"/>
                  <a:gd name="T14" fmla="*/ 2147483647 w 311"/>
                  <a:gd name="T15" fmla="*/ 2147483647 h 652"/>
                  <a:gd name="T16" fmla="*/ 2147483647 w 311"/>
                  <a:gd name="T17" fmla="*/ 2147483647 h 652"/>
                  <a:gd name="T18" fmla="*/ 2147483647 w 311"/>
                  <a:gd name="T19" fmla="*/ 2147483647 h 652"/>
                  <a:gd name="T20" fmla="*/ 2147483647 w 311"/>
                  <a:gd name="T21" fmla="*/ 2147483647 h 652"/>
                  <a:gd name="T22" fmla="*/ 2147483647 w 311"/>
                  <a:gd name="T23" fmla="*/ 2147483647 h 652"/>
                  <a:gd name="T24" fmla="*/ 2147483647 w 311"/>
                  <a:gd name="T25" fmla="*/ 2147483647 h 652"/>
                  <a:gd name="T26" fmla="*/ 2147483647 w 311"/>
                  <a:gd name="T27" fmla="*/ 2147483647 h 652"/>
                  <a:gd name="T28" fmla="*/ 2147483647 w 311"/>
                  <a:gd name="T29" fmla="*/ 2147483647 h 652"/>
                  <a:gd name="T30" fmla="*/ 2147483647 w 311"/>
                  <a:gd name="T31" fmla="*/ 2147483647 h 652"/>
                  <a:gd name="T32" fmla="*/ 2147483647 w 311"/>
                  <a:gd name="T33" fmla="*/ 2147483647 h 652"/>
                  <a:gd name="T34" fmla="*/ 2147483647 w 311"/>
                  <a:gd name="T35" fmla="*/ 2147483647 h 652"/>
                  <a:gd name="T36" fmla="*/ 2147483647 w 311"/>
                  <a:gd name="T37" fmla="*/ 2147483647 h 652"/>
                  <a:gd name="T38" fmla="*/ 2147483647 w 311"/>
                  <a:gd name="T39" fmla="*/ 2147483647 h 652"/>
                  <a:gd name="T40" fmla="*/ 2147483647 w 311"/>
                  <a:gd name="T41" fmla="*/ 2147483647 h 652"/>
                  <a:gd name="T42" fmla="*/ 2147483647 w 311"/>
                  <a:gd name="T43" fmla="*/ 2147483647 h 652"/>
                  <a:gd name="T44" fmla="*/ 2147483647 w 311"/>
                  <a:gd name="T45" fmla="*/ 2147483647 h 652"/>
                  <a:gd name="T46" fmla="*/ 2147483647 w 311"/>
                  <a:gd name="T47" fmla="*/ 2147483647 h 652"/>
                  <a:gd name="T48" fmla="*/ 2147483647 w 311"/>
                  <a:gd name="T49" fmla="*/ 2147483647 h 652"/>
                  <a:gd name="T50" fmla="*/ 2147483647 w 311"/>
                  <a:gd name="T51" fmla="*/ 2147483647 h 652"/>
                  <a:gd name="T52" fmla="*/ 2147483647 w 311"/>
                  <a:gd name="T53" fmla="*/ 2147483647 h 652"/>
                  <a:gd name="T54" fmla="*/ 2147483647 w 311"/>
                  <a:gd name="T55" fmla="*/ 2147483647 h 652"/>
                  <a:gd name="T56" fmla="*/ 2147483647 w 311"/>
                  <a:gd name="T57" fmla="*/ 2147483647 h 652"/>
                  <a:gd name="T58" fmla="*/ 2147483647 w 311"/>
                  <a:gd name="T59" fmla="*/ 2147483647 h 652"/>
                  <a:gd name="T60" fmla="*/ 2147483647 w 311"/>
                  <a:gd name="T61" fmla="*/ 2147483647 h 652"/>
                  <a:gd name="T62" fmla="*/ 2147483647 w 311"/>
                  <a:gd name="T63" fmla="*/ 2147483647 h 652"/>
                  <a:gd name="T64" fmla="*/ 2147483647 w 311"/>
                  <a:gd name="T65" fmla="*/ 2147483647 h 652"/>
                  <a:gd name="T66" fmla="*/ 2147483647 w 311"/>
                  <a:gd name="T67" fmla="*/ 2147483647 h 652"/>
                  <a:gd name="T68" fmla="*/ 2147483647 w 311"/>
                  <a:gd name="T69" fmla="*/ 2147483647 h 652"/>
                  <a:gd name="T70" fmla="*/ 2147483647 w 311"/>
                  <a:gd name="T71" fmla="*/ 2147483647 h 652"/>
                  <a:gd name="T72" fmla="*/ 2147483647 w 311"/>
                  <a:gd name="T73" fmla="*/ 2147483647 h 652"/>
                  <a:gd name="T74" fmla="*/ 2147483647 w 311"/>
                  <a:gd name="T75" fmla="*/ 2147483647 h 652"/>
                  <a:gd name="T76" fmla="*/ 2147483647 w 311"/>
                  <a:gd name="T77" fmla="*/ 2147483647 h 652"/>
                  <a:gd name="T78" fmla="*/ 2147483647 w 311"/>
                  <a:gd name="T79" fmla="*/ 2147483647 h 652"/>
                  <a:gd name="T80" fmla="*/ 2147483647 w 311"/>
                  <a:gd name="T81" fmla="*/ 2147483647 h 652"/>
                  <a:gd name="T82" fmla="*/ 2147483647 w 311"/>
                  <a:gd name="T83" fmla="*/ 2147483647 h 652"/>
                  <a:gd name="T84" fmla="*/ 2147483647 w 311"/>
                  <a:gd name="T85" fmla="*/ 2147483647 h 652"/>
                  <a:gd name="T86" fmla="*/ 2147483647 w 311"/>
                  <a:gd name="T87" fmla="*/ 2147483647 h 652"/>
                  <a:gd name="T88" fmla="*/ 2147483647 w 311"/>
                  <a:gd name="T89" fmla="*/ 2147483647 h 652"/>
                  <a:gd name="T90" fmla="*/ 2147483647 w 311"/>
                  <a:gd name="T91" fmla="*/ 2147483647 h 652"/>
                  <a:gd name="T92" fmla="*/ 2147483647 w 311"/>
                  <a:gd name="T93" fmla="*/ 2147483647 h 652"/>
                  <a:gd name="T94" fmla="*/ 2147483647 w 311"/>
                  <a:gd name="T95" fmla="*/ 2147483647 h 652"/>
                  <a:gd name="T96" fmla="*/ 2147483647 w 311"/>
                  <a:gd name="T97" fmla="*/ 2147483647 h 652"/>
                  <a:gd name="T98" fmla="*/ 2147483647 w 311"/>
                  <a:gd name="T99" fmla="*/ 2147483647 h 652"/>
                  <a:gd name="T100" fmla="*/ 2147483647 w 311"/>
                  <a:gd name="T101" fmla="*/ 2147483647 h 652"/>
                  <a:gd name="T102" fmla="*/ 2147483647 w 311"/>
                  <a:gd name="T103" fmla="*/ 2147483647 h 6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11"/>
                  <a:gd name="T157" fmla="*/ 0 h 652"/>
                  <a:gd name="T158" fmla="*/ 311 w 311"/>
                  <a:gd name="T159" fmla="*/ 652 h 6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11" h="652">
                    <a:moveTo>
                      <a:pt x="3" y="2"/>
                    </a:moveTo>
                    <a:lnTo>
                      <a:pt x="13" y="30"/>
                    </a:lnTo>
                    <a:lnTo>
                      <a:pt x="11" y="32"/>
                    </a:lnTo>
                    <a:lnTo>
                      <a:pt x="10" y="32"/>
                    </a:lnTo>
                    <a:lnTo>
                      <a:pt x="8" y="30"/>
                    </a:lnTo>
                    <a:lnTo>
                      <a:pt x="0" y="2"/>
                    </a:lnTo>
                    <a:lnTo>
                      <a:pt x="2" y="0"/>
                    </a:lnTo>
                    <a:lnTo>
                      <a:pt x="3" y="2"/>
                    </a:lnTo>
                    <a:close/>
                    <a:moveTo>
                      <a:pt x="17" y="49"/>
                    </a:moveTo>
                    <a:lnTo>
                      <a:pt x="22" y="65"/>
                    </a:lnTo>
                    <a:lnTo>
                      <a:pt x="26" y="78"/>
                    </a:lnTo>
                    <a:lnTo>
                      <a:pt x="25" y="81"/>
                    </a:lnTo>
                    <a:lnTo>
                      <a:pt x="22" y="79"/>
                    </a:lnTo>
                    <a:lnTo>
                      <a:pt x="17" y="67"/>
                    </a:lnTo>
                    <a:lnTo>
                      <a:pt x="14" y="51"/>
                    </a:lnTo>
                    <a:lnTo>
                      <a:pt x="16" y="48"/>
                    </a:lnTo>
                    <a:lnTo>
                      <a:pt x="17" y="49"/>
                    </a:lnTo>
                    <a:close/>
                    <a:moveTo>
                      <a:pt x="31" y="98"/>
                    </a:moveTo>
                    <a:lnTo>
                      <a:pt x="40" y="125"/>
                    </a:lnTo>
                    <a:lnTo>
                      <a:pt x="40" y="127"/>
                    </a:lnTo>
                    <a:lnTo>
                      <a:pt x="39" y="128"/>
                    </a:lnTo>
                    <a:lnTo>
                      <a:pt x="37" y="128"/>
                    </a:lnTo>
                    <a:lnTo>
                      <a:pt x="37" y="127"/>
                    </a:lnTo>
                    <a:lnTo>
                      <a:pt x="28" y="98"/>
                    </a:lnTo>
                    <a:lnTo>
                      <a:pt x="28" y="97"/>
                    </a:lnTo>
                    <a:lnTo>
                      <a:pt x="29" y="97"/>
                    </a:lnTo>
                    <a:lnTo>
                      <a:pt x="31" y="98"/>
                    </a:lnTo>
                    <a:close/>
                    <a:moveTo>
                      <a:pt x="46" y="146"/>
                    </a:moveTo>
                    <a:lnTo>
                      <a:pt x="55" y="173"/>
                    </a:lnTo>
                    <a:lnTo>
                      <a:pt x="54" y="176"/>
                    </a:lnTo>
                    <a:lnTo>
                      <a:pt x="52" y="174"/>
                    </a:lnTo>
                    <a:lnTo>
                      <a:pt x="43" y="147"/>
                    </a:lnTo>
                    <a:lnTo>
                      <a:pt x="45" y="144"/>
                    </a:lnTo>
                    <a:lnTo>
                      <a:pt x="46" y="146"/>
                    </a:lnTo>
                    <a:close/>
                    <a:moveTo>
                      <a:pt x="62" y="193"/>
                    </a:moveTo>
                    <a:lnTo>
                      <a:pt x="71" y="217"/>
                    </a:lnTo>
                    <a:lnTo>
                      <a:pt x="72" y="220"/>
                    </a:lnTo>
                    <a:lnTo>
                      <a:pt x="71" y="223"/>
                    </a:lnTo>
                    <a:lnTo>
                      <a:pt x="68" y="222"/>
                    </a:lnTo>
                    <a:lnTo>
                      <a:pt x="66" y="218"/>
                    </a:lnTo>
                    <a:lnTo>
                      <a:pt x="59" y="195"/>
                    </a:lnTo>
                    <a:lnTo>
                      <a:pt x="60" y="192"/>
                    </a:lnTo>
                    <a:lnTo>
                      <a:pt x="62" y="193"/>
                    </a:lnTo>
                    <a:close/>
                    <a:moveTo>
                      <a:pt x="78" y="239"/>
                    </a:moveTo>
                    <a:lnTo>
                      <a:pt x="81" y="245"/>
                    </a:lnTo>
                    <a:lnTo>
                      <a:pt x="89" y="267"/>
                    </a:lnTo>
                    <a:lnTo>
                      <a:pt x="88" y="269"/>
                    </a:lnTo>
                    <a:lnTo>
                      <a:pt x="86" y="269"/>
                    </a:lnTo>
                    <a:lnTo>
                      <a:pt x="77" y="247"/>
                    </a:lnTo>
                    <a:lnTo>
                      <a:pt x="75" y="241"/>
                    </a:lnTo>
                    <a:lnTo>
                      <a:pt x="77" y="239"/>
                    </a:lnTo>
                    <a:lnTo>
                      <a:pt x="78" y="239"/>
                    </a:lnTo>
                    <a:close/>
                    <a:moveTo>
                      <a:pt x="97" y="286"/>
                    </a:moveTo>
                    <a:lnTo>
                      <a:pt x="101" y="301"/>
                    </a:lnTo>
                    <a:lnTo>
                      <a:pt x="108" y="313"/>
                    </a:lnTo>
                    <a:lnTo>
                      <a:pt x="106" y="316"/>
                    </a:lnTo>
                    <a:lnTo>
                      <a:pt x="103" y="315"/>
                    </a:lnTo>
                    <a:lnTo>
                      <a:pt x="98" y="302"/>
                    </a:lnTo>
                    <a:lnTo>
                      <a:pt x="92" y="288"/>
                    </a:lnTo>
                    <a:lnTo>
                      <a:pt x="94" y="285"/>
                    </a:lnTo>
                    <a:lnTo>
                      <a:pt x="97" y="286"/>
                    </a:lnTo>
                    <a:close/>
                    <a:moveTo>
                      <a:pt x="115" y="332"/>
                    </a:moveTo>
                    <a:lnTo>
                      <a:pt x="123" y="353"/>
                    </a:lnTo>
                    <a:lnTo>
                      <a:pt x="126" y="359"/>
                    </a:lnTo>
                    <a:lnTo>
                      <a:pt x="126" y="362"/>
                    </a:lnTo>
                    <a:lnTo>
                      <a:pt x="123" y="361"/>
                    </a:lnTo>
                    <a:lnTo>
                      <a:pt x="120" y="354"/>
                    </a:lnTo>
                    <a:lnTo>
                      <a:pt x="111" y="334"/>
                    </a:lnTo>
                    <a:lnTo>
                      <a:pt x="112" y="332"/>
                    </a:lnTo>
                    <a:lnTo>
                      <a:pt x="115" y="332"/>
                    </a:lnTo>
                    <a:close/>
                    <a:moveTo>
                      <a:pt x="135" y="378"/>
                    </a:moveTo>
                    <a:lnTo>
                      <a:pt x="146" y="403"/>
                    </a:lnTo>
                    <a:lnTo>
                      <a:pt x="146" y="405"/>
                    </a:lnTo>
                    <a:lnTo>
                      <a:pt x="146" y="408"/>
                    </a:lnTo>
                    <a:lnTo>
                      <a:pt x="144" y="408"/>
                    </a:lnTo>
                    <a:lnTo>
                      <a:pt x="143" y="407"/>
                    </a:lnTo>
                    <a:lnTo>
                      <a:pt x="141" y="405"/>
                    </a:lnTo>
                    <a:lnTo>
                      <a:pt x="130" y="380"/>
                    </a:lnTo>
                    <a:lnTo>
                      <a:pt x="132" y="378"/>
                    </a:lnTo>
                    <a:lnTo>
                      <a:pt x="135" y="378"/>
                    </a:lnTo>
                    <a:close/>
                    <a:moveTo>
                      <a:pt x="155" y="424"/>
                    </a:moveTo>
                    <a:lnTo>
                      <a:pt x="156" y="426"/>
                    </a:lnTo>
                    <a:lnTo>
                      <a:pt x="167" y="449"/>
                    </a:lnTo>
                    <a:lnTo>
                      <a:pt x="167" y="452"/>
                    </a:lnTo>
                    <a:lnTo>
                      <a:pt x="164" y="452"/>
                    </a:lnTo>
                    <a:lnTo>
                      <a:pt x="164" y="451"/>
                    </a:lnTo>
                    <a:lnTo>
                      <a:pt x="153" y="429"/>
                    </a:lnTo>
                    <a:lnTo>
                      <a:pt x="152" y="426"/>
                    </a:lnTo>
                    <a:lnTo>
                      <a:pt x="152" y="422"/>
                    </a:lnTo>
                    <a:lnTo>
                      <a:pt x="155" y="424"/>
                    </a:lnTo>
                    <a:close/>
                    <a:moveTo>
                      <a:pt x="178" y="468"/>
                    </a:moveTo>
                    <a:lnTo>
                      <a:pt x="178" y="471"/>
                    </a:lnTo>
                    <a:lnTo>
                      <a:pt x="189" y="492"/>
                    </a:lnTo>
                    <a:lnTo>
                      <a:pt x="190" y="494"/>
                    </a:lnTo>
                    <a:lnTo>
                      <a:pt x="190" y="497"/>
                    </a:lnTo>
                    <a:lnTo>
                      <a:pt x="187" y="497"/>
                    </a:lnTo>
                    <a:lnTo>
                      <a:pt x="186" y="494"/>
                    </a:lnTo>
                    <a:lnTo>
                      <a:pt x="175" y="473"/>
                    </a:lnTo>
                    <a:lnTo>
                      <a:pt x="173" y="470"/>
                    </a:lnTo>
                    <a:lnTo>
                      <a:pt x="175" y="468"/>
                    </a:lnTo>
                    <a:lnTo>
                      <a:pt x="178" y="468"/>
                    </a:lnTo>
                    <a:close/>
                    <a:moveTo>
                      <a:pt x="201" y="513"/>
                    </a:moveTo>
                    <a:lnTo>
                      <a:pt x="212" y="530"/>
                    </a:lnTo>
                    <a:lnTo>
                      <a:pt x="216" y="538"/>
                    </a:lnTo>
                    <a:lnTo>
                      <a:pt x="215" y="539"/>
                    </a:lnTo>
                    <a:lnTo>
                      <a:pt x="212" y="539"/>
                    </a:lnTo>
                    <a:lnTo>
                      <a:pt x="207" y="532"/>
                    </a:lnTo>
                    <a:lnTo>
                      <a:pt x="198" y="514"/>
                    </a:lnTo>
                    <a:lnTo>
                      <a:pt x="198" y="511"/>
                    </a:lnTo>
                    <a:lnTo>
                      <a:pt x="201" y="513"/>
                    </a:lnTo>
                    <a:close/>
                    <a:moveTo>
                      <a:pt x="227" y="555"/>
                    </a:moveTo>
                    <a:lnTo>
                      <a:pt x="233" y="563"/>
                    </a:lnTo>
                    <a:lnTo>
                      <a:pt x="242" y="579"/>
                    </a:lnTo>
                    <a:lnTo>
                      <a:pt x="242" y="582"/>
                    </a:lnTo>
                    <a:lnTo>
                      <a:pt x="239" y="581"/>
                    </a:lnTo>
                    <a:lnTo>
                      <a:pt x="228" y="566"/>
                    </a:lnTo>
                    <a:lnTo>
                      <a:pt x="224" y="557"/>
                    </a:lnTo>
                    <a:lnTo>
                      <a:pt x="224" y="554"/>
                    </a:lnTo>
                    <a:lnTo>
                      <a:pt x="227" y="555"/>
                    </a:lnTo>
                    <a:close/>
                    <a:moveTo>
                      <a:pt x="254" y="595"/>
                    </a:moveTo>
                    <a:lnTo>
                      <a:pt x="264" y="606"/>
                    </a:lnTo>
                    <a:lnTo>
                      <a:pt x="273" y="617"/>
                    </a:lnTo>
                    <a:lnTo>
                      <a:pt x="273" y="620"/>
                    </a:lnTo>
                    <a:lnTo>
                      <a:pt x="271" y="620"/>
                    </a:lnTo>
                    <a:lnTo>
                      <a:pt x="270" y="620"/>
                    </a:lnTo>
                    <a:lnTo>
                      <a:pt x="260" y="607"/>
                    </a:lnTo>
                    <a:lnTo>
                      <a:pt x="251" y="598"/>
                    </a:lnTo>
                    <a:lnTo>
                      <a:pt x="253" y="595"/>
                    </a:lnTo>
                    <a:lnTo>
                      <a:pt x="254" y="595"/>
                    </a:lnTo>
                    <a:close/>
                    <a:moveTo>
                      <a:pt x="288" y="631"/>
                    </a:moveTo>
                    <a:lnTo>
                      <a:pt x="293" y="636"/>
                    </a:lnTo>
                    <a:lnTo>
                      <a:pt x="302" y="642"/>
                    </a:lnTo>
                    <a:lnTo>
                      <a:pt x="311" y="649"/>
                    </a:lnTo>
                    <a:lnTo>
                      <a:pt x="311" y="652"/>
                    </a:lnTo>
                    <a:lnTo>
                      <a:pt x="308" y="652"/>
                    </a:lnTo>
                    <a:lnTo>
                      <a:pt x="299" y="645"/>
                    </a:lnTo>
                    <a:lnTo>
                      <a:pt x="290" y="639"/>
                    </a:lnTo>
                    <a:lnTo>
                      <a:pt x="285" y="634"/>
                    </a:lnTo>
                    <a:lnTo>
                      <a:pt x="285" y="631"/>
                    </a:lnTo>
                    <a:lnTo>
                      <a:pt x="288" y="631"/>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128" name="未知"/>
              <p:cNvSpPr>
                <a:spLocks noEditPoints="1"/>
              </p:cNvSpPr>
              <p:nvPr/>
            </p:nvSpPr>
            <p:spPr bwMode="auto">
              <a:xfrm>
                <a:off x="2170443" y="2205621"/>
                <a:ext cx="194679" cy="212650"/>
              </a:xfrm>
              <a:custGeom>
                <a:avLst/>
                <a:gdLst>
                  <a:gd name="T0" fmla="*/ 2147483647 w 269"/>
                  <a:gd name="T1" fmla="*/ 2147483647 h 612"/>
                  <a:gd name="T2" fmla="*/ 2147483647 w 269"/>
                  <a:gd name="T3" fmla="*/ 2147483647 h 612"/>
                  <a:gd name="T4" fmla="*/ 2147483647 w 269"/>
                  <a:gd name="T5" fmla="*/ 2147483647 h 612"/>
                  <a:gd name="T6" fmla="*/ 2147483647 w 269"/>
                  <a:gd name="T7" fmla="*/ 2147483647 h 612"/>
                  <a:gd name="T8" fmla="*/ 2147483647 w 269"/>
                  <a:gd name="T9" fmla="*/ 2147483647 h 612"/>
                  <a:gd name="T10" fmla="*/ 2147483647 w 269"/>
                  <a:gd name="T11" fmla="*/ 2147483647 h 612"/>
                  <a:gd name="T12" fmla="*/ 0 w 269"/>
                  <a:gd name="T13" fmla="*/ 2147483647 h 612"/>
                  <a:gd name="T14" fmla="*/ 2147483647 w 269"/>
                  <a:gd name="T15" fmla="*/ 2147483647 h 612"/>
                  <a:gd name="T16" fmla="*/ 2147483647 w 269"/>
                  <a:gd name="T17" fmla="*/ 0 h 612"/>
                  <a:gd name="T18" fmla="*/ 2147483647 w 269"/>
                  <a:gd name="T19" fmla="*/ 2147483647 h 612"/>
                  <a:gd name="T20" fmla="*/ 2147483647 w 269"/>
                  <a:gd name="T21" fmla="*/ 2147483647 h 612"/>
                  <a:gd name="T22" fmla="*/ 2147483647 w 269"/>
                  <a:gd name="T23" fmla="*/ 2147483647 h 612"/>
                  <a:gd name="T24" fmla="*/ 2147483647 w 269"/>
                  <a:gd name="T25" fmla="*/ 2147483647 h 612"/>
                  <a:gd name="T26" fmla="*/ 2147483647 w 269"/>
                  <a:gd name="T27" fmla="*/ 2147483647 h 612"/>
                  <a:gd name="T28" fmla="*/ 2147483647 w 269"/>
                  <a:gd name="T29" fmla="*/ 2147483647 h 612"/>
                  <a:gd name="T30" fmla="*/ 2147483647 w 269"/>
                  <a:gd name="T31" fmla="*/ 2147483647 h 612"/>
                  <a:gd name="T32" fmla="*/ 2147483647 w 269"/>
                  <a:gd name="T33" fmla="*/ 2147483647 h 612"/>
                  <a:gd name="T34" fmla="*/ 2147483647 w 269"/>
                  <a:gd name="T35" fmla="*/ 2147483647 h 612"/>
                  <a:gd name="T36" fmla="*/ 2147483647 w 269"/>
                  <a:gd name="T37" fmla="*/ 2147483647 h 612"/>
                  <a:gd name="T38" fmla="*/ 2147483647 w 269"/>
                  <a:gd name="T39" fmla="*/ 2147483647 h 612"/>
                  <a:gd name="T40" fmla="*/ 2147483647 w 269"/>
                  <a:gd name="T41" fmla="*/ 2147483647 h 612"/>
                  <a:gd name="T42" fmla="*/ 2147483647 w 269"/>
                  <a:gd name="T43" fmla="*/ 2147483647 h 612"/>
                  <a:gd name="T44" fmla="*/ 2147483647 w 269"/>
                  <a:gd name="T45" fmla="*/ 2147483647 h 612"/>
                  <a:gd name="T46" fmla="*/ 2147483647 w 269"/>
                  <a:gd name="T47" fmla="*/ 2147483647 h 612"/>
                  <a:gd name="T48" fmla="*/ 2147483647 w 269"/>
                  <a:gd name="T49" fmla="*/ 2147483647 h 612"/>
                  <a:gd name="T50" fmla="*/ 2147483647 w 269"/>
                  <a:gd name="T51" fmla="*/ 2147483647 h 612"/>
                  <a:gd name="T52" fmla="*/ 2147483647 w 269"/>
                  <a:gd name="T53" fmla="*/ 2147483647 h 612"/>
                  <a:gd name="T54" fmla="*/ 2147483647 w 269"/>
                  <a:gd name="T55" fmla="*/ 2147483647 h 612"/>
                  <a:gd name="T56" fmla="*/ 2147483647 w 269"/>
                  <a:gd name="T57" fmla="*/ 2147483647 h 612"/>
                  <a:gd name="T58" fmla="*/ 2147483647 w 269"/>
                  <a:gd name="T59" fmla="*/ 2147483647 h 612"/>
                  <a:gd name="T60" fmla="*/ 2147483647 w 269"/>
                  <a:gd name="T61" fmla="*/ 2147483647 h 612"/>
                  <a:gd name="T62" fmla="*/ 2147483647 w 269"/>
                  <a:gd name="T63" fmla="*/ 2147483647 h 612"/>
                  <a:gd name="T64" fmla="*/ 2147483647 w 269"/>
                  <a:gd name="T65" fmla="*/ 2147483647 h 612"/>
                  <a:gd name="T66" fmla="*/ 2147483647 w 269"/>
                  <a:gd name="T67" fmla="*/ 2147483647 h 612"/>
                  <a:gd name="T68" fmla="*/ 2147483647 w 269"/>
                  <a:gd name="T69" fmla="*/ 2147483647 h 612"/>
                  <a:gd name="T70" fmla="*/ 2147483647 w 269"/>
                  <a:gd name="T71" fmla="*/ 2147483647 h 612"/>
                  <a:gd name="T72" fmla="*/ 2147483647 w 269"/>
                  <a:gd name="T73" fmla="*/ 2147483647 h 612"/>
                  <a:gd name="T74" fmla="*/ 2147483647 w 269"/>
                  <a:gd name="T75" fmla="*/ 2147483647 h 612"/>
                  <a:gd name="T76" fmla="*/ 2147483647 w 269"/>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69"/>
                  <a:gd name="T118" fmla="*/ 0 h 612"/>
                  <a:gd name="T119" fmla="*/ 269 w 269"/>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69" h="612">
                    <a:moveTo>
                      <a:pt x="20" y="8"/>
                    </a:moveTo>
                    <a:lnTo>
                      <a:pt x="38" y="71"/>
                    </a:lnTo>
                    <a:lnTo>
                      <a:pt x="56" y="132"/>
                    </a:lnTo>
                    <a:lnTo>
                      <a:pt x="61" y="147"/>
                    </a:lnTo>
                    <a:lnTo>
                      <a:pt x="61" y="151"/>
                    </a:lnTo>
                    <a:lnTo>
                      <a:pt x="61" y="155"/>
                    </a:lnTo>
                    <a:lnTo>
                      <a:pt x="58" y="158"/>
                    </a:lnTo>
                    <a:lnTo>
                      <a:pt x="55" y="159"/>
                    </a:lnTo>
                    <a:lnTo>
                      <a:pt x="50" y="161"/>
                    </a:lnTo>
                    <a:lnTo>
                      <a:pt x="47" y="159"/>
                    </a:lnTo>
                    <a:lnTo>
                      <a:pt x="41" y="153"/>
                    </a:lnTo>
                    <a:lnTo>
                      <a:pt x="36" y="139"/>
                    </a:lnTo>
                    <a:lnTo>
                      <a:pt x="18" y="77"/>
                    </a:lnTo>
                    <a:lnTo>
                      <a:pt x="0" y="12"/>
                    </a:lnTo>
                    <a:lnTo>
                      <a:pt x="0" y="9"/>
                    </a:lnTo>
                    <a:lnTo>
                      <a:pt x="1" y="4"/>
                    </a:lnTo>
                    <a:lnTo>
                      <a:pt x="4" y="1"/>
                    </a:lnTo>
                    <a:lnTo>
                      <a:pt x="7" y="0"/>
                    </a:lnTo>
                    <a:lnTo>
                      <a:pt x="10" y="0"/>
                    </a:lnTo>
                    <a:lnTo>
                      <a:pt x="15" y="1"/>
                    </a:lnTo>
                    <a:lnTo>
                      <a:pt x="18" y="3"/>
                    </a:lnTo>
                    <a:lnTo>
                      <a:pt x="20" y="8"/>
                    </a:lnTo>
                    <a:close/>
                    <a:moveTo>
                      <a:pt x="95" y="245"/>
                    </a:moveTo>
                    <a:lnTo>
                      <a:pt x="96" y="250"/>
                    </a:lnTo>
                    <a:lnTo>
                      <a:pt x="107" y="278"/>
                    </a:lnTo>
                    <a:lnTo>
                      <a:pt x="117" y="305"/>
                    </a:lnTo>
                    <a:lnTo>
                      <a:pt x="128" y="332"/>
                    </a:lnTo>
                    <a:lnTo>
                      <a:pt x="139" y="359"/>
                    </a:lnTo>
                    <a:lnTo>
                      <a:pt x="148" y="379"/>
                    </a:lnTo>
                    <a:lnTo>
                      <a:pt x="150" y="384"/>
                    </a:lnTo>
                    <a:lnTo>
                      <a:pt x="148" y="387"/>
                    </a:lnTo>
                    <a:lnTo>
                      <a:pt x="143" y="393"/>
                    </a:lnTo>
                    <a:lnTo>
                      <a:pt x="139" y="393"/>
                    </a:lnTo>
                    <a:lnTo>
                      <a:pt x="136" y="393"/>
                    </a:lnTo>
                    <a:lnTo>
                      <a:pt x="130" y="389"/>
                    </a:lnTo>
                    <a:lnTo>
                      <a:pt x="121" y="367"/>
                    </a:lnTo>
                    <a:lnTo>
                      <a:pt x="110" y="340"/>
                    </a:lnTo>
                    <a:lnTo>
                      <a:pt x="99" y="313"/>
                    </a:lnTo>
                    <a:lnTo>
                      <a:pt x="88" y="286"/>
                    </a:lnTo>
                    <a:lnTo>
                      <a:pt x="78" y="257"/>
                    </a:lnTo>
                    <a:lnTo>
                      <a:pt x="75" y="253"/>
                    </a:lnTo>
                    <a:lnTo>
                      <a:pt x="75" y="248"/>
                    </a:lnTo>
                    <a:lnTo>
                      <a:pt x="76" y="245"/>
                    </a:lnTo>
                    <a:lnTo>
                      <a:pt x="81" y="238"/>
                    </a:lnTo>
                    <a:lnTo>
                      <a:pt x="85" y="238"/>
                    </a:lnTo>
                    <a:lnTo>
                      <a:pt x="88" y="238"/>
                    </a:lnTo>
                    <a:lnTo>
                      <a:pt x="95" y="245"/>
                    </a:lnTo>
                    <a:close/>
                    <a:moveTo>
                      <a:pt x="192" y="473"/>
                    </a:moveTo>
                    <a:lnTo>
                      <a:pt x="192" y="474"/>
                    </a:lnTo>
                    <a:lnTo>
                      <a:pt x="205" y="496"/>
                    </a:lnTo>
                    <a:lnTo>
                      <a:pt x="215" y="515"/>
                    </a:lnTo>
                    <a:lnTo>
                      <a:pt x="226" y="534"/>
                    </a:lnTo>
                    <a:lnTo>
                      <a:pt x="237" y="552"/>
                    </a:lnTo>
                    <a:lnTo>
                      <a:pt x="247" y="567"/>
                    </a:lnTo>
                    <a:lnTo>
                      <a:pt x="257" y="582"/>
                    </a:lnTo>
                    <a:lnTo>
                      <a:pt x="266" y="594"/>
                    </a:lnTo>
                    <a:lnTo>
                      <a:pt x="269" y="599"/>
                    </a:lnTo>
                    <a:lnTo>
                      <a:pt x="269" y="602"/>
                    </a:lnTo>
                    <a:lnTo>
                      <a:pt x="264" y="610"/>
                    </a:lnTo>
                    <a:lnTo>
                      <a:pt x="261" y="612"/>
                    </a:lnTo>
                    <a:lnTo>
                      <a:pt x="257" y="612"/>
                    </a:lnTo>
                    <a:lnTo>
                      <a:pt x="251" y="607"/>
                    </a:lnTo>
                    <a:lnTo>
                      <a:pt x="241" y="594"/>
                    </a:lnTo>
                    <a:lnTo>
                      <a:pt x="231" y="579"/>
                    </a:lnTo>
                    <a:lnTo>
                      <a:pt x="218" y="563"/>
                    </a:lnTo>
                    <a:lnTo>
                      <a:pt x="208" y="544"/>
                    </a:lnTo>
                    <a:lnTo>
                      <a:pt x="197" y="525"/>
                    </a:lnTo>
                    <a:lnTo>
                      <a:pt x="186" y="506"/>
                    </a:lnTo>
                    <a:lnTo>
                      <a:pt x="176" y="485"/>
                    </a:lnTo>
                    <a:lnTo>
                      <a:pt x="174" y="482"/>
                    </a:lnTo>
                    <a:lnTo>
                      <a:pt x="173" y="479"/>
                    </a:lnTo>
                    <a:lnTo>
                      <a:pt x="174" y="474"/>
                    </a:lnTo>
                    <a:lnTo>
                      <a:pt x="179" y="468"/>
                    </a:lnTo>
                    <a:lnTo>
                      <a:pt x="182" y="468"/>
                    </a:lnTo>
                    <a:lnTo>
                      <a:pt x="186" y="468"/>
                    </a:lnTo>
                    <a:lnTo>
                      <a:pt x="192"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129" name="未知"/>
              <p:cNvSpPr>
                <a:spLocks noEditPoints="1"/>
              </p:cNvSpPr>
              <p:nvPr/>
            </p:nvSpPr>
            <p:spPr bwMode="auto">
              <a:xfrm>
                <a:off x="1775754" y="2360625"/>
                <a:ext cx="194679" cy="162691"/>
              </a:xfrm>
              <a:custGeom>
                <a:avLst/>
                <a:gdLst>
                  <a:gd name="T0" fmla="*/ 2147483647 w 269"/>
                  <a:gd name="T1" fmla="*/ 2147483647 h 612"/>
                  <a:gd name="T2" fmla="*/ 2147483647 w 269"/>
                  <a:gd name="T3" fmla="*/ 2147483647 h 612"/>
                  <a:gd name="T4" fmla="*/ 2147483647 w 269"/>
                  <a:gd name="T5" fmla="*/ 2147483647 h 612"/>
                  <a:gd name="T6" fmla="*/ 2147483647 w 269"/>
                  <a:gd name="T7" fmla="*/ 2147483647 h 612"/>
                  <a:gd name="T8" fmla="*/ 2147483647 w 269"/>
                  <a:gd name="T9" fmla="*/ 2147483647 h 612"/>
                  <a:gd name="T10" fmla="*/ 2147483647 w 269"/>
                  <a:gd name="T11" fmla="*/ 2147483647 h 612"/>
                  <a:gd name="T12" fmla="*/ 0 w 269"/>
                  <a:gd name="T13" fmla="*/ 2147483647 h 612"/>
                  <a:gd name="T14" fmla="*/ 2147483647 w 269"/>
                  <a:gd name="T15" fmla="*/ 2147483647 h 612"/>
                  <a:gd name="T16" fmla="*/ 2147483647 w 269"/>
                  <a:gd name="T17" fmla="*/ 0 h 612"/>
                  <a:gd name="T18" fmla="*/ 2147483647 w 269"/>
                  <a:gd name="T19" fmla="*/ 2147483647 h 612"/>
                  <a:gd name="T20" fmla="*/ 2147483647 w 269"/>
                  <a:gd name="T21" fmla="*/ 2147483647 h 612"/>
                  <a:gd name="T22" fmla="*/ 2147483647 w 269"/>
                  <a:gd name="T23" fmla="*/ 2147483647 h 612"/>
                  <a:gd name="T24" fmla="*/ 2147483647 w 269"/>
                  <a:gd name="T25" fmla="*/ 2147483647 h 612"/>
                  <a:gd name="T26" fmla="*/ 2147483647 w 269"/>
                  <a:gd name="T27" fmla="*/ 2147483647 h 612"/>
                  <a:gd name="T28" fmla="*/ 2147483647 w 269"/>
                  <a:gd name="T29" fmla="*/ 2147483647 h 612"/>
                  <a:gd name="T30" fmla="*/ 2147483647 w 269"/>
                  <a:gd name="T31" fmla="*/ 2147483647 h 612"/>
                  <a:gd name="T32" fmla="*/ 2147483647 w 269"/>
                  <a:gd name="T33" fmla="*/ 2147483647 h 612"/>
                  <a:gd name="T34" fmla="*/ 2147483647 w 269"/>
                  <a:gd name="T35" fmla="*/ 2147483647 h 612"/>
                  <a:gd name="T36" fmla="*/ 2147483647 w 269"/>
                  <a:gd name="T37" fmla="*/ 2147483647 h 612"/>
                  <a:gd name="T38" fmla="*/ 2147483647 w 269"/>
                  <a:gd name="T39" fmla="*/ 2147483647 h 612"/>
                  <a:gd name="T40" fmla="*/ 2147483647 w 269"/>
                  <a:gd name="T41" fmla="*/ 2147483647 h 612"/>
                  <a:gd name="T42" fmla="*/ 2147483647 w 269"/>
                  <a:gd name="T43" fmla="*/ 2147483647 h 612"/>
                  <a:gd name="T44" fmla="*/ 2147483647 w 269"/>
                  <a:gd name="T45" fmla="*/ 2147483647 h 612"/>
                  <a:gd name="T46" fmla="*/ 2147483647 w 269"/>
                  <a:gd name="T47" fmla="*/ 2147483647 h 612"/>
                  <a:gd name="T48" fmla="*/ 2147483647 w 269"/>
                  <a:gd name="T49" fmla="*/ 2147483647 h 612"/>
                  <a:gd name="T50" fmla="*/ 2147483647 w 269"/>
                  <a:gd name="T51" fmla="*/ 2147483647 h 612"/>
                  <a:gd name="T52" fmla="*/ 2147483647 w 269"/>
                  <a:gd name="T53" fmla="*/ 2147483647 h 612"/>
                  <a:gd name="T54" fmla="*/ 2147483647 w 269"/>
                  <a:gd name="T55" fmla="*/ 2147483647 h 612"/>
                  <a:gd name="T56" fmla="*/ 2147483647 w 269"/>
                  <a:gd name="T57" fmla="*/ 2147483647 h 612"/>
                  <a:gd name="T58" fmla="*/ 2147483647 w 269"/>
                  <a:gd name="T59" fmla="*/ 2147483647 h 612"/>
                  <a:gd name="T60" fmla="*/ 2147483647 w 269"/>
                  <a:gd name="T61" fmla="*/ 2147483647 h 612"/>
                  <a:gd name="T62" fmla="*/ 2147483647 w 269"/>
                  <a:gd name="T63" fmla="*/ 2147483647 h 612"/>
                  <a:gd name="T64" fmla="*/ 2147483647 w 269"/>
                  <a:gd name="T65" fmla="*/ 2147483647 h 612"/>
                  <a:gd name="T66" fmla="*/ 2147483647 w 269"/>
                  <a:gd name="T67" fmla="*/ 2147483647 h 612"/>
                  <a:gd name="T68" fmla="*/ 2147483647 w 269"/>
                  <a:gd name="T69" fmla="*/ 2147483647 h 612"/>
                  <a:gd name="T70" fmla="*/ 2147483647 w 269"/>
                  <a:gd name="T71" fmla="*/ 2147483647 h 612"/>
                  <a:gd name="T72" fmla="*/ 2147483647 w 269"/>
                  <a:gd name="T73" fmla="*/ 2147483647 h 612"/>
                  <a:gd name="T74" fmla="*/ 2147483647 w 269"/>
                  <a:gd name="T75" fmla="*/ 2147483647 h 612"/>
                  <a:gd name="T76" fmla="*/ 2147483647 w 269"/>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69"/>
                  <a:gd name="T118" fmla="*/ 0 h 612"/>
                  <a:gd name="T119" fmla="*/ 269 w 269"/>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69" h="612">
                    <a:moveTo>
                      <a:pt x="20" y="8"/>
                    </a:moveTo>
                    <a:lnTo>
                      <a:pt x="38" y="71"/>
                    </a:lnTo>
                    <a:lnTo>
                      <a:pt x="57" y="133"/>
                    </a:lnTo>
                    <a:lnTo>
                      <a:pt x="61" y="147"/>
                    </a:lnTo>
                    <a:lnTo>
                      <a:pt x="61" y="152"/>
                    </a:lnTo>
                    <a:lnTo>
                      <a:pt x="61" y="155"/>
                    </a:lnTo>
                    <a:lnTo>
                      <a:pt x="55" y="160"/>
                    </a:lnTo>
                    <a:lnTo>
                      <a:pt x="51" y="162"/>
                    </a:lnTo>
                    <a:lnTo>
                      <a:pt x="47" y="160"/>
                    </a:lnTo>
                    <a:lnTo>
                      <a:pt x="43" y="154"/>
                    </a:lnTo>
                    <a:lnTo>
                      <a:pt x="37" y="140"/>
                    </a:lnTo>
                    <a:lnTo>
                      <a:pt x="18" y="78"/>
                    </a:lnTo>
                    <a:lnTo>
                      <a:pt x="0" y="15"/>
                    </a:lnTo>
                    <a:lnTo>
                      <a:pt x="0" y="10"/>
                    </a:lnTo>
                    <a:lnTo>
                      <a:pt x="2" y="7"/>
                    </a:lnTo>
                    <a:lnTo>
                      <a:pt x="5" y="3"/>
                    </a:lnTo>
                    <a:lnTo>
                      <a:pt x="8" y="0"/>
                    </a:lnTo>
                    <a:lnTo>
                      <a:pt x="12" y="0"/>
                    </a:lnTo>
                    <a:lnTo>
                      <a:pt x="15" y="2"/>
                    </a:lnTo>
                    <a:lnTo>
                      <a:pt x="18" y="5"/>
                    </a:lnTo>
                    <a:lnTo>
                      <a:pt x="20" y="8"/>
                    </a:lnTo>
                    <a:close/>
                    <a:moveTo>
                      <a:pt x="95" y="245"/>
                    </a:moveTo>
                    <a:lnTo>
                      <a:pt x="96" y="252"/>
                    </a:lnTo>
                    <a:lnTo>
                      <a:pt x="107" y="279"/>
                    </a:lnTo>
                    <a:lnTo>
                      <a:pt x="118" y="307"/>
                    </a:lnTo>
                    <a:lnTo>
                      <a:pt x="129" y="332"/>
                    </a:lnTo>
                    <a:lnTo>
                      <a:pt x="139" y="359"/>
                    </a:lnTo>
                    <a:lnTo>
                      <a:pt x="148" y="380"/>
                    </a:lnTo>
                    <a:lnTo>
                      <a:pt x="150" y="385"/>
                    </a:lnTo>
                    <a:lnTo>
                      <a:pt x="148" y="388"/>
                    </a:lnTo>
                    <a:lnTo>
                      <a:pt x="144" y="394"/>
                    </a:lnTo>
                    <a:lnTo>
                      <a:pt x="139" y="396"/>
                    </a:lnTo>
                    <a:lnTo>
                      <a:pt x="136" y="394"/>
                    </a:lnTo>
                    <a:lnTo>
                      <a:pt x="130" y="389"/>
                    </a:lnTo>
                    <a:lnTo>
                      <a:pt x="121" y="367"/>
                    </a:lnTo>
                    <a:lnTo>
                      <a:pt x="110" y="340"/>
                    </a:lnTo>
                    <a:lnTo>
                      <a:pt x="100" y="313"/>
                    </a:lnTo>
                    <a:lnTo>
                      <a:pt x="89" y="287"/>
                    </a:lnTo>
                    <a:lnTo>
                      <a:pt x="78" y="258"/>
                    </a:lnTo>
                    <a:lnTo>
                      <a:pt x="77" y="253"/>
                    </a:lnTo>
                    <a:lnTo>
                      <a:pt x="75" y="249"/>
                    </a:lnTo>
                    <a:lnTo>
                      <a:pt x="77" y="245"/>
                    </a:lnTo>
                    <a:lnTo>
                      <a:pt x="81" y="239"/>
                    </a:lnTo>
                    <a:lnTo>
                      <a:pt x="86" y="239"/>
                    </a:lnTo>
                    <a:lnTo>
                      <a:pt x="90" y="241"/>
                    </a:lnTo>
                    <a:lnTo>
                      <a:pt x="95" y="245"/>
                    </a:lnTo>
                    <a:close/>
                    <a:moveTo>
                      <a:pt x="193" y="473"/>
                    </a:moveTo>
                    <a:lnTo>
                      <a:pt x="194" y="476"/>
                    </a:lnTo>
                    <a:lnTo>
                      <a:pt x="205" y="497"/>
                    </a:lnTo>
                    <a:lnTo>
                      <a:pt x="216" y="516"/>
                    </a:lnTo>
                    <a:lnTo>
                      <a:pt x="226" y="535"/>
                    </a:lnTo>
                    <a:lnTo>
                      <a:pt x="237" y="552"/>
                    </a:lnTo>
                    <a:lnTo>
                      <a:pt x="248" y="568"/>
                    </a:lnTo>
                    <a:lnTo>
                      <a:pt x="257" y="582"/>
                    </a:lnTo>
                    <a:lnTo>
                      <a:pt x="268" y="597"/>
                    </a:lnTo>
                    <a:lnTo>
                      <a:pt x="269" y="600"/>
                    </a:lnTo>
                    <a:lnTo>
                      <a:pt x="269" y="603"/>
                    </a:lnTo>
                    <a:lnTo>
                      <a:pt x="265" y="611"/>
                    </a:lnTo>
                    <a:lnTo>
                      <a:pt x="262" y="612"/>
                    </a:lnTo>
                    <a:lnTo>
                      <a:pt x="257" y="612"/>
                    </a:lnTo>
                    <a:lnTo>
                      <a:pt x="251" y="609"/>
                    </a:lnTo>
                    <a:lnTo>
                      <a:pt x="242" y="595"/>
                    </a:lnTo>
                    <a:lnTo>
                      <a:pt x="231" y="579"/>
                    </a:lnTo>
                    <a:lnTo>
                      <a:pt x="220" y="563"/>
                    </a:lnTo>
                    <a:lnTo>
                      <a:pt x="210" y="546"/>
                    </a:lnTo>
                    <a:lnTo>
                      <a:pt x="197" y="527"/>
                    </a:lnTo>
                    <a:lnTo>
                      <a:pt x="187" y="506"/>
                    </a:lnTo>
                    <a:lnTo>
                      <a:pt x="176" y="486"/>
                    </a:lnTo>
                    <a:lnTo>
                      <a:pt x="174" y="483"/>
                    </a:lnTo>
                    <a:lnTo>
                      <a:pt x="173" y="480"/>
                    </a:lnTo>
                    <a:lnTo>
                      <a:pt x="174" y="475"/>
                    </a:lnTo>
                    <a:lnTo>
                      <a:pt x="179" y="470"/>
                    </a:lnTo>
                    <a:lnTo>
                      <a:pt x="184" y="468"/>
                    </a:lnTo>
                    <a:lnTo>
                      <a:pt x="187" y="468"/>
                    </a:lnTo>
                    <a:lnTo>
                      <a:pt x="193"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130" name="未知"/>
              <p:cNvSpPr>
                <a:spLocks noEditPoints="1"/>
              </p:cNvSpPr>
              <p:nvPr/>
            </p:nvSpPr>
            <p:spPr bwMode="auto">
              <a:xfrm>
                <a:off x="2565132" y="2310665"/>
                <a:ext cx="194679" cy="212650"/>
              </a:xfrm>
              <a:custGeom>
                <a:avLst/>
                <a:gdLst>
                  <a:gd name="T0" fmla="*/ 2147483647 w 270"/>
                  <a:gd name="T1" fmla="*/ 2147483647 h 612"/>
                  <a:gd name="T2" fmla="*/ 2147483647 w 270"/>
                  <a:gd name="T3" fmla="*/ 2147483647 h 612"/>
                  <a:gd name="T4" fmla="*/ 2147483647 w 270"/>
                  <a:gd name="T5" fmla="*/ 2147483647 h 612"/>
                  <a:gd name="T6" fmla="*/ 2147483647 w 270"/>
                  <a:gd name="T7" fmla="*/ 2147483647 h 612"/>
                  <a:gd name="T8" fmla="*/ 2147483647 w 270"/>
                  <a:gd name="T9" fmla="*/ 2147483647 h 612"/>
                  <a:gd name="T10" fmla="*/ 2147483647 w 270"/>
                  <a:gd name="T11" fmla="*/ 2147483647 h 612"/>
                  <a:gd name="T12" fmla="*/ 0 w 270"/>
                  <a:gd name="T13" fmla="*/ 2147483647 h 612"/>
                  <a:gd name="T14" fmla="*/ 2147483647 w 270"/>
                  <a:gd name="T15" fmla="*/ 2147483647 h 612"/>
                  <a:gd name="T16" fmla="*/ 2147483647 w 270"/>
                  <a:gd name="T17" fmla="*/ 0 h 612"/>
                  <a:gd name="T18" fmla="*/ 2147483647 w 270"/>
                  <a:gd name="T19" fmla="*/ 2147483647 h 612"/>
                  <a:gd name="T20" fmla="*/ 2147483647 w 270"/>
                  <a:gd name="T21" fmla="*/ 2147483647 h 612"/>
                  <a:gd name="T22" fmla="*/ 2147483647 w 270"/>
                  <a:gd name="T23" fmla="*/ 2147483647 h 612"/>
                  <a:gd name="T24" fmla="*/ 2147483647 w 270"/>
                  <a:gd name="T25" fmla="*/ 2147483647 h 612"/>
                  <a:gd name="T26" fmla="*/ 2147483647 w 270"/>
                  <a:gd name="T27" fmla="*/ 2147483647 h 612"/>
                  <a:gd name="T28" fmla="*/ 2147483647 w 270"/>
                  <a:gd name="T29" fmla="*/ 2147483647 h 612"/>
                  <a:gd name="T30" fmla="*/ 2147483647 w 270"/>
                  <a:gd name="T31" fmla="*/ 2147483647 h 612"/>
                  <a:gd name="T32" fmla="*/ 2147483647 w 270"/>
                  <a:gd name="T33" fmla="*/ 2147483647 h 612"/>
                  <a:gd name="T34" fmla="*/ 2147483647 w 270"/>
                  <a:gd name="T35" fmla="*/ 2147483647 h 612"/>
                  <a:gd name="T36" fmla="*/ 2147483647 w 270"/>
                  <a:gd name="T37" fmla="*/ 2147483647 h 612"/>
                  <a:gd name="T38" fmla="*/ 2147483647 w 270"/>
                  <a:gd name="T39" fmla="*/ 2147483647 h 612"/>
                  <a:gd name="T40" fmla="*/ 2147483647 w 270"/>
                  <a:gd name="T41" fmla="*/ 2147483647 h 612"/>
                  <a:gd name="T42" fmla="*/ 2147483647 w 270"/>
                  <a:gd name="T43" fmla="*/ 2147483647 h 612"/>
                  <a:gd name="T44" fmla="*/ 2147483647 w 270"/>
                  <a:gd name="T45" fmla="*/ 2147483647 h 612"/>
                  <a:gd name="T46" fmla="*/ 2147483647 w 270"/>
                  <a:gd name="T47" fmla="*/ 2147483647 h 612"/>
                  <a:gd name="T48" fmla="*/ 2147483647 w 270"/>
                  <a:gd name="T49" fmla="*/ 2147483647 h 612"/>
                  <a:gd name="T50" fmla="*/ 2147483647 w 270"/>
                  <a:gd name="T51" fmla="*/ 2147483647 h 612"/>
                  <a:gd name="T52" fmla="*/ 2147483647 w 270"/>
                  <a:gd name="T53" fmla="*/ 2147483647 h 612"/>
                  <a:gd name="T54" fmla="*/ 2147483647 w 270"/>
                  <a:gd name="T55" fmla="*/ 2147483647 h 612"/>
                  <a:gd name="T56" fmla="*/ 2147483647 w 270"/>
                  <a:gd name="T57" fmla="*/ 2147483647 h 612"/>
                  <a:gd name="T58" fmla="*/ 2147483647 w 270"/>
                  <a:gd name="T59" fmla="*/ 2147483647 h 612"/>
                  <a:gd name="T60" fmla="*/ 2147483647 w 270"/>
                  <a:gd name="T61" fmla="*/ 2147483647 h 612"/>
                  <a:gd name="T62" fmla="*/ 2147483647 w 270"/>
                  <a:gd name="T63" fmla="*/ 2147483647 h 612"/>
                  <a:gd name="T64" fmla="*/ 2147483647 w 270"/>
                  <a:gd name="T65" fmla="*/ 2147483647 h 612"/>
                  <a:gd name="T66" fmla="*/ 2147483647 w 270"/>
                  <a:gd name="T67" fmla="*/ 2147483647 h 612"/>
                  <a:gd name="T68" fmla="*/ 2147483647 w 270"/>
                  <a:gd name="T69" fmla="*/ 2147483647 h 612"/>
                  <a:gd name="T70" fmla="*/ 2147483647 w 270"/>
                  <a:gd name="T71" fmla="*/ 2147483647 h 612"/>
                  <a:gd name="T72" fmla="*/ 2147483647 w 270"/>
                  <a:gd name="T73" fmla="*/ 2147483647 h 612"/>
                  <a:gd name="T74" fmla="*/ 2147483647 w 270"/>
                  <a:gd name="T75" fmla="*/ 2147483647 h 612"/>
                  <a:gd name="T76" fmla="*/ 2147483647 w 270"/>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70"/>
                  <a:gd name="T118" fmla="*/ 0 h 612"/>
                  <a:gd name="T119" fmla="*/ 270 w 270"/>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70" h="612">
                    <a:moveTo>
                      <a:pt x="20" y="8"/>
                    </a:moveTo>
                    <a:lnTo>
                      <a:pt x="39" y="71"/>
                    </a:lnTo>
                    <a:lnTo>
                      <a:pt x="57" y="133"/>
                    </a:lnTo>
                    <a:lnTo>
                      <a:pt x="61" y="147"/>
                    </a:lnTo>
                    <a:lnTo>
                      <a:pt x="61" y="152"/>
                    </a:lnTo>
                    <a:lnTo>
                      <a:pt x="61" y="155"/>
                    </a:lnTo>
                    <a:lnTo>
                      <a:pt x="55" y="160"/>
                    </a:lnTo>
                    <a:lnTo>
                      <a:pt x="51" y="162"/>
                    </a:lnTo>
                    <a:lnTo>
                      <a:pt x="48" y="160"/>
                    </a:lnTo>
                    <a:lnTo>
                      <a:pt x="42" y="154"/>
                    </a:lnTo>
                    <a:lnTo>
                      <a:pt x="37" y="140"/>
                    </a:lnTo>
                    <a:lnTo>
                      <a:pt x="19" y="78"/>
                    </a:lnTo>
                    <a:lnTo>
                      <a:pt x="0" y="15"/>
                    </a:lnTo>
                    <a:lnTo>
                      <a:pt x="0" y="10"/>
                    </a:lnTo>
                    <a:lnTo>
                      <a:pt x="2" y="7"/>
                    </a:lnTo>
                    <a:lnTo>
                      <a:pt x="5" y="3"/>
                    </a:lnTo>
                    <a:lnTo>
                      <a:pt x="8" y="0"/>
                    </a:lnTo>
                    <a:lnTo>
                      <a:pt x="13" y="0"/>
                    </a:lnTo>
                    <a:lnTo>
                      <a:pt x="16" y="2"/>
                    </a:lnTo>
                    <a:lnTo>
                      <a:pt x="19" y="5"/>
                    </a:lnTo>
                    <a:lnTo>
                      <a:pt x="20" y="8"/>
                    </a:lnTo>
                    <a:close/>
                    <a:moveTo>
                      <a:pt x="95" y="245"/>
                    </a:moveTo>
                    <a:lnTo>
                      <a:pt x="97" y="252"/>
                    </a:lnTo>
                    <a:lnTo>
                      <a:pt x="107" y="279"/>
                    </a:lnTo>
                    <a:lnTo>
                      <a:pt x="118" y="307"/>
                    </a:lnTo>
                    <a:lnTo>
                      <a:pt x="129" y="332"/>
                    </a:lnTo>
                    <a:lnTo>
                      <a:pt x="139" y="359"/>
                    </a:lnTo>
                    <a:lnTo>
                      <a:pt x="149" y="380"/>
                    </a:lnTo>
                    <a:lnTo>
                      <a:pt x="150" y="385"/>
                    </a:lnTo>
                    <a:lnTo>
                      <a:pt x="149" y="388"/>
                    </a:lnTo>
                    <a:lnTo>
                      <a:pt x="144" y="394"/>
                    </a:lnTo>
                    <a:lnTo>
                      <a:pt x="139" y="396"/>
                    </a:lnTo>
                    <a:lnTo>
                      <a:pt x="136" y="394"/>
                    </a:lnTo>
                    <a:lnTo>
                      <a:pt x="130" y="389"/>
                    </a:lnTo>
                    <a:lnTo>
                      <a:pt x="121" y="367"/>
                    </a:lnTo>
                    <a:lnTo>
                      <a:pt x="110" y="340"/>
                    </a:lnTo>
                    <a:lnTo>
                      <a:pt x="100" y="313"/>
                    </a:lnTo>
                    <a:lnTo>
                      <a:pt x="89" y="287"/>
                    </a:lnTo>
                    <a:lnTo>
                      <a:pt x="78" y="258"/>
                    </a:lnTo>
                    <a:lnTo>
                      <a:pt x="77" y="253"/>
                    </a:lnTo>
                    <a:lnTo>
                      <a:pt x="75" y="249"/>
                    </a:lnTo>
                    <a:lnTo>
                      <a:pt x="77" y="245"/>
                    </a:lnTo>
                    <a:lnTo>
                      <a:pt x="81" y="239"/>
                    </a:lnTo>
                    <a:lnTo>
                      <a:pt x="86" y="239"/>
                    </a:lnTo>
                    <a:lnTo>
                      <a:pt x="89" y="241"/>
                    </a:lnTo>
                    <a:lnTo>
                      <a:pt x="95" y="245"/>
                    </a:lnTo>
                    <a:close/>
                    <a:moveTo>
                      <a:pt x="193" y="473"/>
                    </a:moveTo>
                    <a:lnTo>
                      <a:pt x="195" y="476"/>
                    </a:lnTo>
                    <a:lnTo>
                      <a:pt x="205" y="497"/>
                    </a:lnTo>
                    <a:lnTo>
                      <a:pt x="216" y="516"/>
                    </a:lnTo>
                    <a:lnTo>
                      <a:pt x="227" y="535"/>
                    </a:lnTo>
                    <a:lnTo>
                      <a:pt x="237" y="552"/>
                    </a:lnTo>
                    <a:lnTo>
                      <a:pt x="248" y="568"/>
                    </a:lnTo>
                    <a:lnTo>
                      <a:pt x="257" y="582"/>
                    </a:lnTo>
                    <a:lnTo>
                      <a:pt x="268" y="597"/>
                    </a:lnTo>
                    <a:lnTo>
                      <a:pt x="270" y="600"/>
                    </a:lnTo>
                    <a:lnTo>
                      <a:pt x="270" y="603"/>
                    </a:lnTo>
                    <a:lnTo>
                      <a:pt x="265" y="611"/>
                    </a:lnTo>
                    <a:lnTo>
                      <a:pt x="262" y="612"/>
                    </a:lnTo>
                    <a:lnTo>
                      <a:pt x="257" y="612"/>
                    </a:lnTo>
                    <a:lnTo>
                      <a:pt x="251" y="609"/>
                    </a:lnTo>
                    <a:lnTo>
                      <a:pt x="242" y="595"/>
                    </a:lnTo>
                    <a:lnTo>
                      <a:pt x="231" y="579"/>
                    </a:lnTo>
                    <a:lnTo>
                      <a:pt x="221" y="563"/>
                    </a:lnTo>
                    <a:lnTo>
                      <a:pt x="208" y="546"/>
                    </a:lnTo>
                    <a:lnTo>
                      <a:pt x="198" y="527"/>
                    </a:lnTo>
                    <a:lnTo>
                      <a:pt x="187" y="506"/>
                    </a:lnTo>
                    <a:lnTo>
                      <a:pt x="176" y="486"/>
                    </a:lnTo>
                    <a:lnTo>
                      <a:pt x="175" y="483"/>
                    </a:lnTo>
                    <a:lnTo>
                      <a:pt x="173" y="480"/>
                    </a:lnTo>
                    <a:lnTo>
                      <a:pt x="175" y="475"/>
                    </a:lnTo>
                    <a:lnTo>
                      <a:pt x="179" y="470"/>
                    </a:lnTo>
                    <a:lnTo>
                      <a:pt x="182" y="468"/>
                    </a:lnTo>
                    <a:lnTo>
                      <a:pt x="187" y="468"/>
                    </a:lnTo>
                    <a:lnTo>
                      <a:pt x="193"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131" name="未知"/>
              <p:cNvSpPr/>
              <p:nvPr/>
            </p:nvSpPr>
            <p:spPr bwMode="auto">
              <a:xfrm>
                <a:off x="2018435" y="2525878"/>
                <a:ext cx="753891" cy="110154"/>
              </a:xfrm>
              <a:custGeom>
                <a:avLst/>
                <a:gdLst>
                  <a:gd name="T0" fmla="*/ 0 w 1995"/>
                  <a:gd name="T1" fmla="*/ 0 h 1248"/>
                  <a:gd name="T2" fmla="*/ 2147483647 w 1995"/>
                  <a:gd name="T3" fmla="*/ 2147483647 h 1248"/>
                  <a:gd name="T4" fmla="*/ 2147483647 w 1995"/>
                  <a:gd name="T5" fmla="*/ 2147483647 h 1248"/>
                  <a:gd name="T6" fmla="*/ 0 60000 65536"/>
                  <a:gd name="T7" fmla="*/ 0 60000 65536"/>
                  <a:gd name="T8" fmla="*/ 0 60000 65536"/>
                  <a:gd name="T9" fmla="*/ 0 w 1995"/>
                  <a:gd name="T10" fmla="*/ 0 h 1248"/>
                  <a:gd name="T11" fmla="*/ 1995 w 1995"/>
                  <a:gd name="T12" fmla="*/ 1248 h 1248"/>
                </a:gdLst>
                <a:ahLst/>
                <a:cxnLst>
                  <a:cxn ang="T6">
                    <a:pos x="T0" y="T1"/>
                  </a:cxn>
                  <a:cxn ang="T7">
                    <a:pos x="T2" y="T3"/>
                  </a:cxn>
                  <a:cxn ang="T8">
                    <a:pos x="T4" y="T5"/>
                  </a:cxn>
                </a:cxnLst>
                <a:rect l="T9" t="T10" r="T11" b="T12"/>
                <a:pathLst>
                  <a:path w="1995" h="1248">
                    <a:moveTo>
                      <a:pt x="0" y="0"/>
                    </a:moveTo>
                    <a:cubicBezTo>
                      <a:pt x="254" y="208"/>
                      <a:pt x="508" y="416"/>
                      <a:pt x="840" y="624"/>
                    </a:cubicBezTo>
                    <a:cubicBezTo>
                      <a:pt x="1172" y="832"/>
                      <a:pt x="1583" y="1040"/>
                      <a:pt x="1995" y="124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132" name="未知"/>
              <p:cNvSpPr/>
              <p:nvPr/>
            </p:nvSpPr>
            <p:spPr bwMode="auto">
              <a:xfrm>
                <a:off x="2399790" y="2480071"/>
                <a:ext cx="623868" cy="147316"/>
              </a:xfrm>
              <a:custGeom>
                <a:avLst/>
                <a:gdLst>
                  <a:gd name="T0" fmla="*/ 0 w 4725"/>
                  <a:gd name="T1" fmla="*/ 0 h 2028"/>
                  <a:gd name="T2" fmla="*/ 2147483647 w 4725"/>
                  <a:gd name="T3" fmla="*/ 2147483647 h 2028"/>
                  <a:gd name="T4" fmla="*/ 2147483647 w 4725"/>
                  <a:gd name="T5" fmla="*/ 2147483647 h 2028"/>
                  <a:gd name="T6" fmla="*/ 2147483647 w 4725"/>
                  <a:gd name="T7" fmla="*/ 2147483647 h 2028"/>
                  <a:gd name="T8" fmla="*/ 2147483647 w 4725"/>
                  <a:gd name="T9" fmla="*/ 2147483647 h 2028"/>
                  <a:gd name="T10" fmla="*/ 0 60000 65536"/>
                  <a:gd name="T11" fmla="*/ 0 60000 65536"/>
                  <a:gd name="T12" fmla="*/ 0 60000 65536"/>
                  <a:gd name="T13" fmla="*/ 0 60000 65536"/>
                  <a:gd name="T14" fmla="*/ 0 60000 65536"/>
                  <a:gd name="T15" fmla="*/ 0 w 4725"/>
                  <a:gd name="T16" fmla="*/ 0 h 2028"/>
                  <a:gd name="T17" fmla="*/ 4725 w 4725"/>
                  <a:gd name="T18" fmla="*/ 2028 h 2028"/>
                </a:gdLst>
                <a:ahLst/>
                <a:cxnLst>
                  <a:cxn ang="T10">
                    <a:pos x="T0" y="T1"/>
                  </a:cxn>
                  <a:cxn ang="T11">
                    <a:pos x="T2" y="T3"/>
                  </a:cxn>
                  <a:cxn ang="T12">
                    <a:pos x="T4" y="T5"/>
                  </a:cxn>
                  <a:cxn ang="T13">
                    <a:pos x="T6" y="T7"/>
                  </a:cxn>
                  <a:cxn ang="T14">
                    <a:pos x="T8" y="T9"/>
                  </a:cxn>
                </a:cxnLst>
                <a:rect l="T15" t="T16" r="T17" b="T18"/>
                <a:pathLst>
                  <a:path w="4725" h="2028">
                    <a:moveTo>
                      <a:pt x="0" y="0"/>
                    </a:moveTo>
                    <a:cubicBezTo>
                      <a:pt x="358" y="299"/>
                      <a:pt x="717" y="598"/>
                      <a:pt x="1050" y="780"/>
                    </a:cubicBezTo>
                    <a:cubicBezTo>
                      <a:pt x="1383" y="962"/>
                      <a:pt x="1627" y="910"/>
                      <a:pt x="1995" y="1092"/>
                    </a:cubicBezTo>
                    <a:cubicBezTo>
                      <a:pt x="2363" y="1274"/>
                      <a:pt x="2800" y="1716"/>
                      <a:pt x="3255" y="1872"/>
                    </a:cubicBezTo>
                    <a:cubicBezTo>
                      <a:pt x="3710" y="2028"/>
                      <a:pt x="4480" y="2002"/>
                      <a:pt x="4725" y="202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133" name="未知"/>
              <p:cNvSpPr/>
              <p:nvPr/>
            </p:nvSpPr>
            <p:spPr bwMode="auto">
              <a:xfrm>
                <a:off x="2787185" y="2467496"/>
                <a:ext cx="236474" cy="45719"/>
              </a:xfrm>
              <a:custGeom>
                <a:avLst/>
                <a:gdLst>
                  <a:gd name="T0" fmla="*/ 0 w 1995"/>
                  <a:gd name="T1" fmla="*/ 0 h 1248"/>
                  <a:gd name="T2" fmla="*/ 2147483647 w 1995"/>
                  <a:gd name="T3" fmla="*/ 2147483647 h 1248"/>
                  <a:gd name="T4" fmla="*/ 2147483647 w 1995"/>
                  <a:gd name="T5" fmla="*/ 2147483647 h 1248"/>
                  <a:gd name="T6" fmla="*/ 0 60000 65536"/>
                  <a:gd name="T7" fmla="*/ 0 60000 65536"/>
                  <a:gd name="T8" fmla="*/ 0 60000 65536"/>
                  <a:gd name="T9" fmla="*/ 0 w 1995"/>
                  <a:gd name="T10" fmla="*/ 0 h 1248"/>
                  <a:gd name="T11" fmla="*/ 1995 w 1995"/>
                  <a:gd name="T12" fmla="*/ 1248 h 1248"/>
                </a:gdLst>
                <a:ahLst/>
                <a:cxnLst>
                  <a:cxn ang="T6">
                    <a:pos x="T0" y="T1"/>
                  </a:cxn>
                  <a:cxn ang="T7">
                    <a:pos x="T2" y="T3"/>
                  </a:cxn>
                  <a:cxn ang="T8">
                    <a:pos x="T4" y="T5"/>
                  </a:cxn>
                </a:cxnLst>
                <a:rect l="T9" t="T10" r="T11" b="T12"/>
                <a:pathLst>
                  <a:path w="1995" h="1248">
                    <a:moveTo>
                      <a:pt x="0" y="0"/>
                    </a:moveTo>
                    <a:cubicBezTo>
                      <a:pt x="254" y="208"/>
                      <a:pt x="508" y="416"/>
                      <a:pt x="840" y="624"/>
                    </a:cubicBezTo>
                    <a:cubicBezTo>
                      <a:pt x="1172" y="832"/>
                      <a:pt x="1803" y="1144"/>
                      <a:pt x="1995" y="124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134" name="未知"/>
              <p:cNvSpPr/>
              <p:nvPr/>
            </p:nvSpPr>
            <p:spPr bwMode="auto">
              <a:xfrm>
                <a:off x="2322453" y="2416989"/>
                <a:ext cx="703872" cy="172939"/>
              </a:xfrm>
              <a:custGeom>
                <a:avLst/>
                <a:gdLst>
                  <a:gd name="T0" fmla="*/ 0 w 4848"/>
                  <a:gd name="T1" fmla="*/ 0 h 1924"/>
                  <a:gd name="T2" fmla="*/ 2147483647 w 4848"/>
                  <a:gd name="T3" fmla="*/ 2147483647 h 1924"/>
                  <a:gd name="T4" fmla="*/ 2147483647 w 4848"/>
                  <a:gd name="T5" fmla="*/ 2147483647 h 1924"/>
                  <a:gd name="T6" fmla="*/ 2147483647 w 4848"/>
                  <a:gd name="T7" fmla="*/ 2147483647 h 1924"/>
                  <a:gd name="T8" fmla="*/ 2147483647 w 4848"/>
                  <a:gd name="T9" fmla="*/ 2147483647 h 1924"/>
                  <a:gd name="T10" fmla="*/ 0 60000 65536"/>
                  <a:gd name="T11" fmla="*/ 0 60000 65536"/>
                  <a:gd name="T12" fmla="*/ 0 60000 65536"/>
                  <a:gd name="T13" fmla="*/ 0 60000 65536"/>
                  <a:gd name="T14" fmla="*/ 0 60000 65536"/>
                  <a:gd name="T15" fmla="*/ 0 w 4848"/>
                  <a:gd name="T16" fmla="*/ 0 h 1924"/>
                  <a:gd name="T17" fmla="*/ 4848 w 4848"/>
                  <a:gd name="T18" fmla="*/ 1924 h 1924"/>
                </a:gdLst>
                <a:ahLst/>
                <a:cxnLst>
                  <a:cxn ang="T10">
                    <a:pos x="T0" y="T1"/>
                  </a:cxn>
                  <a:cxn ang="T11">
                    <a:pos x="T2" y="T3"/>
                  </a:cxn>
                  <a:cxn ang="T12">
                    <a:pos x="T4" y="T5"/>
                  </a:cxn>
                  <a:cxn ang="T13">
                    <a:pos x="T6" y="T7"/>
                  </a:cxn>
                  <a:cxn ang="T14">
                    <a:pos x="T8" y="T9"/>
                  </a:cxn>
                </a:cxnLst>
                <a:rect l="T15" t="T16" r="T17" b="T18"/>
                <a:pathLst>
                  <a:path w="4848" h="1924">
                    <a:moveTo>
                      <a:pt x="0" y="0"/>
                    </a:moveTo>
                    <a:cubicBezTo>
                      <a:pt x="612" y="260"/>
                      <a:pt x="1225" y="520"/>
                      <a:pt x="1785" y="780"/>
                    </a:cubicBezTo>
                    <a:cubicBezTo>
                      <a:pt x="2345" y="1040"/>
                      <a:pt x="2887" y="1378"/>
                      <a:pt x="3360" y="1560"/>
                    </a:cubicBezTo>
                    <a:cubicBezTo>
                      <a:pt x="3833" y="1742"/>
                      <a:pt x="4392" y="1820"/>
                      <a:pt x="4620" y="1872"/>
                    </a:cubicBezTo>
                    <a:cubicBezTo>
                      <a:pt x="4848" y="1924"/>
                      <a:pt x="4786" y="1898"/>
                      <a:pt x="4725" y="1872"/>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135" name="未知"/>
              <p:cNvSpPr/>
              <p:nvPr/>
            </p:nvSpPr>
            <p:spPr bwMode="auto">
              <a:xfrm>
                <a:off x="2626470" y="2363187"/>
                <a:ext cx="397188" cy="80702"/>
              </a:xfrm>
              <a:custGeom>
                <a:avLst/>
                <a:gdLst>
                  <a:gd name="T0" fmla="*/ 0 w 4725"/>
                  <a:gd name="T1" fmla="*/ 0 h 1872"/>
                  <a:gd name="T2" fmla="*/ 2147483647 w 4725"/>
                  <a:gd name="T3" fmla="*/ 2147483647 h 1872"/>
                  <a:gd name="T4" fmla="*/ 2147483647 w 4725"/>
                  <a:gd name="T5" fmla="*/ 2147483647 h 1872"/>
                  <a:gd name="T6" fmla="*/ 0 60000 65536"/>
                  <a:gd name="T7" fmla="*/ 0 60000 65536"/>
                  <a:gd name="T8" fmla="*/ 0 60000 65536"/>
                  <a:gd name="T9" fmla="*/ 0 w 4725"/>
                  <a:gd name="T10" fmla="*/ 0 h 1872"/>
                  <a:gd name="T11" fmla="*/ 4725 w 4725"/>
                  <a:gd name="T12" fmla="*/ 1872 h 1872"/>
                </a:gdLst>
                <a:ahLst/>
                <a:cxnLst>
                  <a:cxn ang="T6">
                    <a:pos x="T0" y="T1"/>
                  </a:cxn>
                  <a:cxn ang="T7">
                    <a:pos x="T2" y="T3"/>
                  </a:cxn>
                  <a:cxn ang="T8">
                    <a:pos x="T4" y="T5"/>
                  </a:cxn>
                </a:cxnLst>
                <a:rect l="T9" t="T10" r="T11" b="T12"/>
                <a:pathLst>
                  <a:path w="4725" h="1872">
                    <a:moveTo>
                      <a:pt x="0" y="0"/>
                    </a:moveTo>
                    <a:cubicBezTo>
                      <a:pt x="603" y="312"/>
                      <a:pt x="1207" y="624"/>
                      <a:pt x="1995" y="936"/>
                    </a:cubicBezTo>
                    <a:cubicBezTo>
                      <a:pt x="2783" y="1248"/>
                      <a:pt x="3754" y="1560"/>
                      <a:pt x="4725" y="1872"/>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grpSp>
        <p:pic>
          <p:nvPicPr>
            <p:cNvPr id="2097191" name="图片 29"/>
            <p:cNvPicPr>
              <a:picLocks noChangeAspect="1"/>
            </p:cNvPicPr>
            <p:nvPr/>
          </p:nvPicPr>
          <p:blipFill>
            <a:blip r:embed="rId3" cstate="print">
              <a:duotone>
                <a:schemeClr val="accent2">
                  <a:shade val="45000"/>
                  <a:satMod val="135000"/>
                </a:schemeClr>
                <a:prstClr val="white"/>
              </a:duotone>
            </a:blip>
            <a:stretch>
              <a:fillRect/>
            </a:stretch>
          </p:blipFill>
          <p:spPr>
            <a:xfrm>
              <a:off x="2715" y="1781"/>
              <a:ext cx="1935" cy="1466"/>
            </a:xfrm>
            <a:prstGeom prst="rect">
              <a:avLst/>
            </a:prstGeom>
          </p:spPr>
        </p:pic>
        <p:pic>
          <p:nvPicPr>
            <p:cNvPr id="2097192" name="图片 30"/>
            <p:cNvPicPr>
              <a:picLocks noChangeAspect="1"/>
            </p:cNvPicPr>
            <p:nvPr/>
          </p:nvPicPr>
          <p:blipFill>
            <a:blip r:embed="rId4" cstate="print">
              <a:duotone>
                <a:schemeClr val="accent4">
                  <a:shade val="45000"/>
                  <a:satMod val="135000"/>
                </a:schemeClr>
                <a:prstClr val="white"/>
              </a:duotone>
            </a:blip>
            <a:stretch>
              <a:fillRect/>
            </a:stretch>
          </p:blipFill>
          <p:spPr>
            <a:xfrm>
              <a:off x="9785" y="1353"/>
              <a:ext cx="2227" cy="2227"/>
            </a:xfrm>
            <a:prstGeom prst="rect">
              <a:avLst/>
            </a:prstGeom>
          </p:spPr>
        </p:pic>
        <p:pic>
          <p:nvPicPr>
            <p:cNvPr id="2097193" name="图片 33"/>
            <p:cNvPicPr>
              <a:picLocks noChangeAspect="1"/>
            </p:cNvPicPr>
            <p:nvPr/>
          </p:nvPicPr>
          <p:blipFill>
            <a:blip r:embed="rId5" cstate="print">
              <a:duotone>
                <a:schemeClr val="accent1">
                  <a:shade val="45000"/>
                  <a:satMod val="135000"/>
                </a:schemeClr>
                <a:prstClr val="white"/>
              </a:duotone>
            </a:blip>
            <a:stretch>
              <a:fillRect/>
            </a:stretch>
          </p:blipFill>
          <p:spPr>
            <a:xfrm>
              <a:off x="13574" y="1493"/>
              <a:ext cx="1977" cy="1977"/>
            </a:xfrm>
            <a:prstGeom prst="rect">
              <a:avLst/>
            </a:prstGeom>
          </p:spPr>
        </p:pic>
      </p:grpSp>
      <p:sp>
        <p:nvSpPr>
          <p:cNvPr id="1050136" name="矩形 1"/>
          <p:cNvSpPr/>
          <p:nvPr/>
        </p:nvSpPr>
        <p:spPr>
          <a:xfrm>
            <a:off x="2637124" y="2455422"/>
            <a:ext cx="9554876" cy="2472691"/>
          </a:xfrm>
          <a:prstGeom prst="rect">
            <a:avLst/>
          </a:prstGeom>
        </p:spPr>
        <p:txBody>
          <a:bodyPr wrap="square">
            <a:spAutoFit/>
          </a:bodyPr>
          <a:lstStyle/>
          <a:p>
            <a:pPr>
              <a:lnSpc>
                <a:spcPct val="150000"/>
              </a:lnSpc>
            </a:pPr>
            <a:r>
              <a:rPr lang="zh-CN" altLang="zh-CN" sz="2200" b="1" kern="0" dirty="0">
                <a:solidFill>
                  <a:srgbClr val="5F5F5F"/>
                </a:solidFill>
                <a:latin typeface="微软雅黑" panose="020B0503020204020204" charset="-122"/>
                <a:ea typeface="微软雅黑" panose="020B0503020204020204" charset="-122"/>
              </a:rPr>
              <a:t>初始投资和资金筹集困难：建立虚拟电厂可能需要较大的初始投资，包括购买和管理硬件、软件以及系统集成。目前，</a:t>
            </a:r>
            <a:r>
              <a:rPr lang="zh-CN" altLang="zh-CN" sz="2200" b="1" kern="0" dirty="0">
                <a:solidFill>
                  <a:srgbClr val="FF0000"/>
                </a:solidFill>
                <a:latin typeface="微软雅黑" panose="020B0503020204020204" charset="-122"/>
                <a:ea typeface="微软雅黑" panose="020B0503020204020204" charset="-122"/>
              </a:rPr>
              <a:t>虚拟电厂的投资主体多为供电公司，资金来源相对单一</a:t>
            </a:r>
            <a:r>
              <a:rPr lang="zh-CN" altLang="zh-CN" sz="2200" b="1" kern="0" dirty="0">
                <a:solidFill>
                  <a:srgbClr val="5F5F5F"/>
                </a:solidFill>
                <a:latin typeface="微软雅黑" panose="020B0503020204020204" charset="-122"/>
                <a:ea typeface="微软雅黑" panose="020B0503020204020204" charset="-122"/>
              </a:rPr>
              <a:t>，限制了虚拟电厂的规模扩张。此外，资金筹集可能是一个挑战，特别是对于新兴的市场参与者。当前湖北需求响应补贴资金来源于三峡增发电量对应的价差空间，资金来源单一且资金量具有不确定性。</a:t>
            </a:r>
            <a:endParaRPr lang="zh-CN" altLang="en-US" sz="2200" b="1" kern="0" dirty="0">
              <a:solidFill>
                <a:srgbClr val="5F5F5F"/>
              </a:solidFill>
              <a:latin typeface="微软雅黑" panose="020B0503020204020204" charset="-122"/>
              <a:ea typeface="微软雅黑" panose="020B0503020204020204" charset="-122"/>
            </a:endParaRPr>
          </a:p>
        </p:txBody>
      </p:sp>
      <p:sp>
        <p:nvSpPr>
          <p:cNvPr id="1050137" name="任意多边形 45"/>
          <p:cNvSpPr/>
          <p:nvPr/>
        </p:nvSpPr>
        <p:spPr>
          <a:xfrm>
            <a:off x="371957" y="1651403"/>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50138" name="文本框 31"/>
          <p:cNvSpPr txBox="1"/>
          <p:nvPr/>
        </p:nvSpPr>
        <p:spPr>
          <a:xfrm>
            <a:off x="684689" y="3677593"/>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社会认知</a:t>
            </a:r>
          </a:p>
        </p:txBody>
      </p:sp>
      <p:sp>
        <p:nvSpPr>
          <p:cNvPr id="1050139" name="任意多边形 45"/>
          <p:cNvSpPr/>
          <p:nvPr/>
        </p:nvSpPr>
        <p:spPr>
          <a:xfrm>
            <a:off x="392654" y="3903998"/>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50140" name="文本框 6"/>
          <p:cNvSpPr txBox="1"/>
          <p:nvPr/>
        </p:nvSpPr>
        <p:spPr>
          <a:xfrm>
            <a:off x="684689" y="4116038"/>
            <a:ext cx="1409065"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电网适应</a:t>
            </a:r>
          </a:p>
        </p:txBody>
      </p:sp>
      <p:sp>
        <p:nvSpPr>
          <p:cNvPr id="1050141" name="任意多边形 45"/>
          <p:cNvSpPr/>
          <p:nvPr/>
        </p:nvSpPr>
        <p:spPr>
          <a:xfrm>
            <a:off x="392654" y="4342443"/>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50142" name="文本框 31"/>
          <p:cNvSpPr txBox="1"/>
          <p:nvPr/>
        </p:nvSpPr>
        <p:spPr>
          <a:xfrm>
            <a:off x="695484" y="4582944"/>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信息安全</a:t>
            </a:r>
          </a:p>
        </p:txBody>
      </p:sp>
      <p:sp>
        <p:nvSpPr>
          <p:cNvPr id="1050143" name="任意多边形 45"/>
          <p:cNvSpPr/>
          <p:nvPr/>
        </p:nvSpPr>
        <p:spPr>
          <a:xfrm>
            <a:off x="403449" y="4809349"/>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50144" name="文本框 6"/>
          <p:cNvSpPr txBox="1"/>
          <p:nvPr/>
        </p:nvSpPr>
        <p:spPr>
          <a:xfrm>
            <a:off x="695484" y="5048832"/>
            <a:ext cx="1409065"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教育培训</a:t>
            </a:r>
          </a:p>
        </p:txBody>
      </p:sp>
      <p:sp>
        <p:nvSpPr>
          <p:cNvPr id="1050145" name="任意多边形 45"/>
          <p:cNvSpPr/>
          <p:nvPr/>
        </p:nvSpPr>
        <p:spPr>
          <a:xfrm>
            <a:off x="403449" y="5275237"/>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0149" name="标题 2"/>
          <p:cNvSpPr txBox="1"/>
          <p:nvPr/>
        </p:nvSpPr>
        <p:spPr>
          <a:xfrm>
            <a:off x="248448" y="304073"/>
            <a:ext cx="6072188" cy="561975"/>
          </a:xfrm>
          <a:prstGeom prst="rect">
            <a:avLst/>
          </a:prstGeom>
        </p:spPr>
        <p:txBody>
          <a:bodyPr/>
          <a:lstStyle/>
          <a:p>
            <a:r>
              <a:rPr lang="zh-CN" altLang="en-US" sz="2800"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二、面临挑战</a:t>
            </a:r>
            <a:endParaRPr lang="en-US" altLang="zh-CN" sz="2800"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3145756" name="直接连接符 12"/>
          <p:cNvCxnSpPr>
            <a:cxnSpLocks/>
          </p:cNvCxnSpPr>
          <p:nvPr/>
        </p:nvCxnSpPr>
        <p:spPr>
          <a:xfrm flipV="1">
            <a:off x="0" y="988717"/>
            <a:ext cx="12192000" cy="4056"/>
          </a:xfrm>
          <a:prstGeom prst="line">
            <a:avLst/>
          </a:prstGeom>
          <a:ln w="31750">
            <a:solidFill>
              <a:srgbClr val="0068B7"/>
            </a:solidFill>
          </a:ln>
        </p:spPr>
        <p:style>
          <a:lnRef idx="1">
            <a:schemeClr val="accent1"/>
          </a:lnRef>
          <a:fillRef idx="0">
            <a:schemeClr val="accent1"/>
          </a:fillRef>
          <a:effectRef idx="0">
            <a:schemeClr val="accent1"/>
          </a:effectRef>
          <a:fontRef idx="minor">
            <a:schemeClr val="tx1"/>
          </a:fontRef>
        </p:style>
      </p:cxnSp>
      <p:sp>
        <p:nvSpPr>
          <p:cNvPr id="1050150" name="文本框 21"/>
          <p:cNvSpPr txBox="1"/>
          <p:nvPr/>
        </p:nvSpPr>
        <p:spPr>
          <a:xfrm>
            <a:off x="662305" y="1422400"/>
            <a:ext cx="140335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政策法规</a:t>
            </a:r>
          </a:p>
        </p:txBody>
      </p:sp>
      <p:sp>
        <p:nvSpPr>
          <p:cNvPr id="1050151" name="任意多边形 32"/>
          <p:cNvSpPr/>
          <p:nvPr/>
        </p:nvSpPr>
        <p:spPr>
          <a:xfrm flipH="1">
            <a:off x="86994" y="1311273"/>
            <a:ext cx="305660" cy="3963963"/>
          </a:xfrm>
          <a:custGeom>
            <a:avLst/>
            <a:gdLst>
              <a:gd name="connsiteX0" fmla="*/ 0 w 0"/>
              <a:gd name="connsiteY0" fmla="*/ 0 h 2720898"/>
              <a:gd name="connsiteX1" fmla="*/ 0 w 0"/>
              <a:gd name="connsiteY1" fmla="*/ 2720898 h 2720898"/>
            </a:gdLst>
            <a:ahLst/>
            <a:cxnLst>
              <a:cxn ang="0">
                <a:pos x="connsiteX0" y="connsiteY0"/>
              </a:cxn>
              <a:cxn ang="0">
                <a:pos x="connsiteX1" y="connsiteY1"/>
              </a:cxn>
            </a:cxnLst>
            <a:rect l="l" t="t" r="r" b="b"/>
            <a:pathLst>
              <a:path h="2720898">
                <a:moveTo>
                  <a:pt x="0" y="0"/>
                </a:moveTo>
                <a:lnTo>
                  <a:pt x="0" y="2720898"/>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50152" name="圆角矩形 38"/>
          <p:cNvSpPr/>
          <p:nvPr/>
        </p:nvSpPr>
        <p:spPr>
          <a:xfrm>
            <a:off x="239184" y="1158027"/>
            <a:ext cx="232523" cy="262048"/>
          </a:xfrm>
          <a:prstGeom prst="roundRect">
            <a:avLst/>
          </a:prstGeom>
        </p:spPr>
        <p:style>
          <a:lnRef idx="0">
            <a:schemeClr val="accent1"/>
          </a:lnRef>
          <a:fillRef idx="3">
            <a:schemeClr val="accent1"/>
          </a:fillRef>
          <a:effectRef idx="3">
            <a:schemeClr val="accent1"/>
          </a:effectRef>
          <a:fontRef idx="minor">
            <a:schemeClr val="lt1"/>
          </a:fontRef>
        </p:style>
        <p:txBody>
          <a:bodyPr anchor="ctr"/>
          <a:lstStyle/>
          <a:p>
            <a:pPr algn="ctr"/>
            <a:endParaRPr lang="zh-CN" altLang="en-US" sz="2135"/>
          </a:p>
        </p:txBody>
      </p:sp>
      <p:sp>
        <p:nvSpPr>
          <p:cNvPr id="1050153" name="文本框 31"/>
          <p:cNvSpPr txBox="1"/>
          <p:nvPr/>
        </p:nvSpPr>
        <p:spPr>
          <a:xfrm>
            <a:off x="646430" y="1817955"/>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市场机制</a:t>
            </a:r>
          </a:p>
        </p:txBody>
      </p:sp>
      <p:sp>
        <p:nvSpPr>
          <p:cNvPr id="1050154" name="任意多边形 45"/>
          <p:cNvSpPr/>
          <p:nvPr/>
        </p:nvSpPr>
        <p:spPr>
          <a:xfrm>
            <a:off x="354395" y="2044360"/>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cxnSp>
        <p:nvCxnSpPr>
          <p:cNvPr id="3145757" name="直接连接符 4"/>
          <p:cNvCxnSpPr>
            <a:cxnSpLocks/>
          </p:cNvCxnSpPr>
          <p:nvPr/>
        </p:nvCxnSpPr>
        <p:spPr>
          <a:xfrm>
            <a:off x="2346325" y="1102360"/>
            <a:ext cx="0" cy="5425440"/>
          </a:xfrm>
          <a:prstGeom prst="line">
            <a:avLst/>
          </a:prstGeom>
          <a:ln>
            <a:solidFill>
              <a:srgbClr val="0068B7"/>
            </a:solidFill>
            <a:prstDash val="dash"/>
          </a:ln>
        </p:spPr>
        <p:style>
          <a:lnRef idx="1">
            <a:schemeClr val="accent1"/>
          </a:lnRef>
          <a:fillRef idx="0">
            <a:schemeClr val="accent1"/>
          </a:fillRef>
          <a:effectRef idx="0">
            <a:schemeClr val="accent1"/>
          </a:effectRef>
          <a:fontRef idx="minor">
            <a:schemeClr val="tx1"/>
          </a:fontRef>
        </p:style>
      </p:cxnSp>
      <p:sp>
        <p:nvSpPr>
          <p:cNvPr id="1050155" name="文本框 6"/>
          <p:cNvSpPr txBox="1"/>
          <p:nvPr/>
        </p:nvSpPr>
        <p:spPr>
          <a:xfrm>
            <a:off x="646430" y="2256400"/>
            <a:ext cx="1409065"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技术难点</a:t>
            </a:r>
          </a:p>
        </p:txBody>
      </p:sp>
      <p:sp>
        <p:nvSpPr>
          <p:cNvPr id="1050156" name="任意多边形 45"/>
          <p:cNvSpPr/>
          <p:nvPr/>
        </p:nvSpPr>
        <p:spPr>
          <a:xfrm>
            <a:off x="354395" y="2482805"/>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50157" name="文本框 31"/>
          <p:cNvSpPr txBox="1"/>
          <p:nvPr/>
        </p:nvSpPr>
        <p:spPr>
          <a:xfrm>
            <a:off x="657225" y="2723306"/>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投资资金</a:t>
            </a:r>
          </a:p>
        </p:txBody>
      </p:sp>
      <p:sp>
        <p:nvSpPr>
          <p:cNvPr id="1050158" name="任意多边形 45"/>
          <p:cNvSpPr/>
          <p:nvPr/>
        </p:nvSpPr>
        <p:spPr>
          <a:xfrm>
            <a:off x="365190" y="2949711"/>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50159" name="文本框 6"/>
          <p:cNvSpPr txBox="1"/>
          <p:nvPr/>
        </p:nvSpPr>
        <p:spPr>
          <a:xfrm>
            <a:off x="657225" y="3189194"/>
            <a:ext cx="1409065" cy="420884"/>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dirty="0">
                <a:solidFill>
                  <a:schemeClr val="tx1"/>
                </a:solidFill>
                <a:effectLst/>
              </a:rPr>
              <a:t>参与主体</a:t>
            </a:r>
          </a:p>
        </p:txBody>
      </p:sp>
      <p:sp>
        <p:nvSpPr>
          <p:cNvPr id="1050160" name="任意多边形 45"/>
          <p:cNvSpPr/>
          <p:nvPr/>
        </p:nvSpPr>
        <p:spPr>
          <a:xfrm>
            <a:off x="365190" y="3415599"/>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grpSp>
        <p:nvGrpSpPr>
          <p:cNvPr id="126" name="组合 27"/>
          <p:cNvGrpSpPr/>
          <p:nvPr/>
        </p:nvGrpSpPr>
        <p:grpSpPr>
          <a:xfrm>
            <a:off x="3063717" y="952344"/>
            <a:ext cx="8604628" cy="1168299"/>
            <a:chOff x="2715" y="1353"/>
            <a:chExt cx="12836" cy="2227"/>
          </a:xfrm>
        </p:grpSpPr>
        <p:grpSp>
          <p:nvGrpSpPr>
            <p:cNvPr id="127" name="组合 28"/>
            <p:cNvGrpSpPr/>
            <p:nvPr/>
          </p:nvGrpSpPr>
          <p:grpSpPr>
            <a:xfrm>
              <a:off x="6250" y="1851"/>
              <a:ext cx="1935" cy="1453"/>
              <a:chOff x="1775754" y="2200497"/>
              <a:chExt cx="1250571" cy="906966"/>
            </a:xfrm>
          </p:grpSpPr>
          <p:sp>
            <p:nvSpPr>
              <p:cNvPr id="1050161" name="Line 91"/>
              <p:cNvSpPr>
                <a:spLocks noChangeShapeType="1"/>
              </p:cNvSpPr>
              <p:nvPr/>
            </p:nvSpPr>
            <p:spPr bwMode="auto">
              <a:xfrm>
                <a:off x="2474461" y="2571994"/>
                <a:ext cx="122674" cy="53546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62" name="Line 92"/>
              <p:cNvSpPr>
                <a:spLocks noChangeShapeType="1"/>
              </p:cNvSpPr>
              <p:nvPr/>
            </p:nvSpPr>
            <p:spPr bwMode="auto">
              <a:xfrm flipV="1">
                <a:off x="2338454" y="2571994"/>
                <a:ext cx="136007"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63" name="Line 93"/>
              <p:cNvSpPr>
                <a:spLocks noChangeShapeType="1"/>
              </p:cNvSpPr>
              <p:nvPr/>
            </p:nvSpPr>
            <p:spPr bwMode="auto">
              <a:xfrm flipH="1" flipV="1">
                <a:off x="2351787" y="2571994"/>
                <a:ext cx="136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64" name="Line 94"/>
              <p:cNvSpPr>
                <a:spLocks noChangeShapeType="1"/>
              </p:cNvSpPr>
              <p:nvPr/>
            </p:nvSpPr>
            <p:spPr bwMode="auto">
              <a:xfrm flipH="1">
                <a:off x="2231781" y="2571994"/>
                <a:ext cx="120006" cy="53546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65" name="Line 95"/>
              <p:cNvSpPr>
                <a:spLocks noChangeShapeType="1"/>
              </p:cNvSpPr>
              <p:nvPr/>
            </p:nvSpPr>
            <p:spPr bwMode="auto">
              <a:xfrm flipV="1">
                <a:off x="2327786" y="2624516"/>
                <a:ext cx="160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66" name="Line 96"/>
              <p:cNvSpPr>
                <a:spLocks noChangeShapeType="1"/>
              </p:cNvSpPr>
              <p:nvPr/>
            </p:nvSpPr>
            <p:spPr bwMode="auto">
              <a:xfrm flipH="1" flipV="1">
                <a:off x="2338454" y="2624516"/>
                <a:ext cx="160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67" name="Line 97"/>
              <p:cNvSpPr>
                <a:spLocks noChangeShapeType="1"/>
              </p:cNvSpPr>
              <p:nvPr/>
            </p:nvSpPr>
            <p:spPr bwMode="auto">
              <a:xfrm flipH="1" flipV="1">
                <a:off x="2327786" y="2675757"/>
                <a:ext cx="181344"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68" name="Line 98"/>
              <p:cNvSpPr>
                <a:spLocks noChangeShapeType="1"/>
              </p:cNvSpPr>
              <p:nvPr/>
            </p:nvSpPr>
            <p:spPr bwMode="auto">
              <a:xfrm flipH="1" flipV="1">
                <a:off x="2303784" y="2779520"/>
                <a:ext cx="229346"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69" name="Line 99"/>
              <p:cNvSpPr>
                <a:spLocks noChangeShapeType="1"/>
              </p:cNvSpPr>
              <p:nvPr/>
            </p:nvSpPr>
            <p:spPr bwMode="auto">
              <a:xfrm flipV="1">
                <a:off x="2293117" y="2779520"/>
                <a:ext cx="229346"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70" name="Line 100"/>
              <p:cNvSpPr>
                <a:spLocks noChangeShapeType="1"/>
              </p:cNvSpPr>
              <p:nvPr/>
            </p:nvSpPr>
            <p:spPr bwMode="auto">
              <a:xfrm flipH="1">
                <a:off x="2231781" y="2990889"/>
                <a:ext cx="181344" cy="11657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71" name="Line 101"/>
              <p:cNvSpPr>
                <a:spLocks noChangeShapeType="1"/>
              </p:cNvSpPr>
              <p:nvPr/>
            </p:nvSpPr>
            <p:spPr bwMode="auto">
              <a:xfrm flipV="1">
                <a:off x="2255781" y="2937086"/>
                <a:ext cx="304017" cy="5380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72" name="Line 102"/>
              <p:cNvSpPr>
                <a:spLocks noChangeShapeType="1"/>
              </p:cNvSpPr>
              <p:nvPr/>
            </p:nvSpPr>
            <p:spPr bwMode="auto">
              <a:xfrm flipH="1" flipV="1">
                <a:off x="2269116" y="2937086"/>
                <a:ext cx="301350"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73" name="Line 103"/>
              <p:cNvSpPr>
                <a:spLocks noChangeShapeType="1"/>
              </p:cNvSpPr>
              <p:nvPr/>
            </p:nvSpPr>
            <p:spPr bwMode="auto">
              <a:xfrm>
                <a:off x="2258449" y="2989608"/>
                <a:ext cx="31201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74" name="Line 104"/>
              <p:cNvSpPr>
                <a:spLocks noChangeShapeType="1"/>
              </p:cNvSpPr>
              <p:nvPr/>
            </p:nvSpPr>
            <p:spPr bwMode="auto">
              <a:xfrm flipH="1" flipV="1">
                <a:off x="2279784" y="2884564"/>
                <a:ext cx="277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75" name="Line 105"/>
              <p:cNvSpPr>
                <a:spLocks noChangeShapeType="1"/>
              </p:cNvSpPr>
              <p:nvPr/>
            </p:nvSpPr>
            <p:spPr bwMode="auto">
              <a:xfrm flipH="1" flipV="1">
                <a:off x="2293117" y="2832042"/>
                <a:ext cx="253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76" name="Line 106"/>
              <p:cNvSpPr>
                <a:spLocks noChangeShapeType="1"/>
              </p:cNvSpPr>
              <p:nvPr/>
            </p:nvSpPr>
            <p:spPr bwMode="auto">
              <a:xfrm flipV="1">
                <a:off x="2269116" y="2884564"/>
                <a:ext cx="277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77" name="Line 107"/>
              <p:cNvSpPr>
                <a:spLocks noChangeShapeType="1"/>
              </p:cNvSpPr>
              <p:nvPr/>
            </p:nvSpPr>
            <p:spPr bwMode="auto">
              <a:xfrm flipV="1">
                <a:off x="2279784" y="2832042"/>
                <a:ext cx="253347"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78" name="Line 108"/>
              <p:cNvSpPr>
                <a:spLocks noChangeShapeType="1"/>
              </p:cNvSpPr>
              <p:nvPr/>
            </p:nvSpPr>
            <p:spPr bwMode="auto">
              <a:xfrm flipV="1">
                <a:off x="2317119" y="2675757"/>
                <a:ext cx="181344"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79" name="Line 109"/>
              <p:cNvSpPr>
                <a:spLocks noChangeShapeType="1"/>
              </p:cNvSpPr>
              <p:nvPr/>
            </p:nvSpPr>
            <p:spPr bwMode="auto">
              <a:xfrm flipV="1">
                <a:off x="2303784" y="2728279"/>
                <a:ext cx="208012"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80" name="Line 110"/>
              <p:cNvSpPr>
                <a:spLocks noChangeShapeType="1"/>
              </p:cNvSpPr>
              <p:nvPr/>
            </p:nvSpPr>
            <p:spPr bwMode="auto">
              <a:xfrm flipH="1" flipV="1">
                <a:off x="2317119" y="2728279"/>
                <a:ext cx="205344"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81" name="Line 111"/>
              <p:cNvSpPr>
                <a:spLocks noChangeShapeType="1"/>
              </p:cNvSpPr>
              <p:nvPr/>
            </p:nvSpPr>
            <p:spPr bwMode="auto">
              <a:xfrm>
                <a:off x="2303784" y="2779520"/>
                <a:ext cx="218679"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82" name="Line 112"/>
              <p:cNvSpPr>
                <a:spLocks noChangeShapeType="1"/>
              </p:cNvSpPr>
              <p:nvPr/>
            </p:nvSpPr>
            <p:spPr bwMode="auto">
              <a:xfrm flipH="1" flipV="1">
                <a:off x="2250448" y="3025477"/>
                <a:ext cx="50670" cy="37149"/>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83" name="Line 113"/>
              <p:cNvSpPr>
                <a:spLocks noChangeShapeType="1"/>
              </p:cNvSpPr>
              <p:nvPr/>
            </p:nvSpPr>
            <p:spPr bwMode="auto">
              <a:xfrm flipH="1">
                <a:off x="2239780" y="3062626"/>
                <a:ext cx="61338"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84" name="Line 114"/>
              <p:cNvSpPr>
                <a:spLocks noChangeShapeType="1"/>
              </p:cNvSpPr>
              <p:nvPr/>
            </p:nvSpPr>
            <p:spPr bwMode="auto">
              <a:xfrm flipH="1">
                <a:off x="2250448" y="3025477"/>
                <a:ext cx="10667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85" name="Line 115"/>
              <p:cNvSpPr>
                <a:spLocks noChangeShapeType="1"/>
              </p:cNvSpPr>
              <p:nvPr/>
            </p:nvSpPr>
            <p:spPr bwMode="auto">
              <a:xfrm flipH="1" flipV="1">
                <a:off x="2255781" y="2990889"/>
                <a:ext cx="101339" cy="3458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86" name="Line 116"/>
              <p:cNvSpPr>
                <a:spLocks noChangeShapeType="1"/>
              </p:cNvSpPr>
              <p:nvPr/>
            </p:nvSpPr>
            <p:spPr bwMode="auto">
              <a:xfrm flipH="1">
                <a:off x="2298450" y="2775677"/>
                <a:ext cx="0" cy="640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87" name="Line 117"/>
              <p:cNvSpPr>
                <a:spLocks noChangeShapeType="1"/>
              </p:cNvSpPr>
              <p:nvPr/>
            </p:nvSpPr>
            <p:spPr bwMode="auto">
              <a:xfrm>
                <a:off x="2413125" y="2990889"/>
                <a:ext cx="184010" cy="11657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88" name="Line 118"/>
              <p:cNvSpPr>
                <a:spLocks noChangeShapeType="1"/>
              </p:cNvSpPr>
              <p:nvPr/>
            </p:nvSpPr>
            <p:spPr bwMode="auto">
              <a:xfrm flipV="1">
                <a:off x="2527797" y="3025477"/>
                <a:ext cx="50670" cy="37149"/>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89" name="Line 119"/>
              <p:cNvSpPr>
                <a:spLocks noChangeShapeType="1"/>
              </p:cNvSpPr>
              <p:nvPr/>
            </p:nvSpPr>
            <p:spPr bwMode="auto">
              <a:xfrm>
                <a:off x="2527797" y="3062626"/>
                <a:ext cx="5867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90" name="Line 120"/>
              <p:cNvSpPr>
                <a:spLocks noChangeShapeType="1"/>
              </p:cNvSpPr>
              <p:nvPr/>
            </p:nvSpPr>
            <p:spPr bwMode="auto">
              <a:xfrm flipV="1">
                <a:off x="2469127" y="2990889"/>
                <a:ext cx="101339" cy="3458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91" name="Line 121"/>
              <p:cNvSpPr>
                <a:spLocks noChangeShapeType="1"/>
              </p:cNvSpPr>
              <p:nvPr/>
            </p:nvSpPr>
            <p:spPr bwMode="auto">
              <a:xfrm>
                <a:off x="2469127" y="3025477"/>
                <a:ext cx="10934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92" name="Line 122"/>
              <p:cNvSpPr>
                <a:spLocks noChangeShapeType="1"/>
              </p:cNvSpPr>
              <p:nvPr/>
            </p:nvSpPr>
            <p:spPr bwMode="auto">
              <a:xfrm>
                <a:off x="2527797" y="2775677"/>
                <a:ext cx="0" cy="640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93" name="Line 123"/>
              <p:cNvSpPr>
                <a:spLocks noChangeShapeType="1"/>
              </p:cNvSpPr>
              <p:nvPr/>
            </p:nvSpPr>
            <p:spPr bwMode="auto">
              <a:xfrm flipH="1">
                <a:off x="2330452" y="2355501"/>
                <a:ext cx="82672" cy="2946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94" name="Line 124"/>
              <p:cNvSpPr>
                <a:spLocks noChangeShapeType="1"/>
              </p:cNvSpPr>
              <p:nvPr/>
            </p:nvSpPr>
            <p:spPr bwMode="auto">
              <a:xfrm flipV="1">
                <a:off x="2351787" y="2545092"/>
                <a:ext cx="61338" cy="2690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95" name="Line 125"/>
              <p:cNvSpPr>
                <a:spLocks noChangeShapeType="1"/>
              </p:cNvSpPr>
              <p:nvPr/>
            </p:nvSpPr>
            <p:spPr bwMode="auto">
              <a:xfrm flipH="1">
                <a:off x="2351787"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96" name="Line 126"/>
              <p:cNvSpPr>
                <a:spLocks noChangeShapeType="1"/>
              </p:cNvSpPr>
              <p:nvPr/>
            </p:nvSpPr>
            <p:spPr bwMode="auto">
              <a:xfrm flipH="1">
                <a:off x="2351787"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97" name="Line 127"/>
              <p:cNvSpPr>
                <a:spLocks noChangeShapeType="1"/>
              </p:cNvSpPr>
              <p:nvPr/>
            </p:nvSpPr>
            <p:spPr bwMode="auto">
              <a:xfrm flipH="1">
                <a:off x="2325119" y="2545092"/>
                <a:ext cx="88006"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98" name="Line 128"/>
              <p:cNvSpPr>
                <a:spLocks noChangeShapeType="1"/>
              </p:cNvSpPr>
              <p:nvPr/>
            </p:nvSpPr>
            <p:spPr bwMode="auto">
              <a:xfrm flipH="1" flipV="1">
                <a:off x="2247782" y="2472074"/>
                <a:ext cx="165343" cy="7301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199" name="Line 129"/>
              <p:cNvSpPr>
                <a:spLocks noChangeShapeType="1"/>
              </p:cNvSpPr>
              <p:nvPr/>
            </p:nvSpPr>
            <p:spPr bwMode="auto">
              <a:xfrm flipH="1" flipV="1">
                <a:off x="2247782" y="2472074"/>
                <a:ext cx="226679"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00" name="Line 130"/>
              <p:cNvSpPr>
                <a:spLocks noChangeShapeType="1"/>
              </p:cNvSpPr>
              <p:nvPr/>
            </p:nvSpPr>
            <p:spPr bwMode="auto">
              <a:xfrm flipH="1">
                <a:off x="2247782" y="2472074"/>
                <a:ext cx="16534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01" name="Line 131"/>
              <p:cNvSpPr>
                <a:spLocks noChangeShapeType="1"/>
              </p:cNvSpPr>
              <p:nvPr/>
            </p:nvSpPr>
            <p:spPr bwMode="auto">
              <a:xfrm flipH="1" flipV="1">
                <a:off x="2175777" y="2323475"/>
                <a:ext cx="237348" cy="3202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02" name="Line 132"/>
              <p:cNvSpPr>
                <a:spLocks noChangeShapeType="1"/>
              </p:cNvSpPr>
              <p:nvPr/>
            </p:nvSpPr>
            <p:spPr bwMode="auto">
              <a:xfrm flipH="1">
                <a:off x="2165110" y="2384965"/>
                <a:ext cx="248015"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03" name="Line 133"/>
              <p:cNvSpPr>
                <a:spLocks noChangeShapeType="1"/>
              </p:cNvSpPr>
              <p:nvPr/>
            </p:nvSpPr>
            <p:spPr bwMode="auto">
              <a:xfrm flipH="1">
                <a:off x="2245114" y="2340128"/>
                <a:ext cx="64004"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04" name="Line 134"/>
              <p:cNvSpPr>
                <a:spLocks noChangeShapeType="1"/>
              </p:cNvSpPr>
              <p:nvPr/>
            </p:nvSpPr>
            <p:spPr bwMode="auto">
              <a:xfrm flipH="1" flipV="1">
                <a:off x="2210446" y="2327318"/>
                <a:ext cx="34668"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05" name="Line 135"/>
              <p:cNvSpPr>
                <a:spLocks noChangeShapeType="1"/>
              </p:cNvSpPr>
              <p:nvPr/>
            </p:nvSpPr>
            <p:spPr bwMode="auto">
              <a:xfrm flipV="1">
                <a:off x="2165110" y="2327318"/>
                <a:ext cx="45337"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06" name="Line 136"/>
              <p:cNvSpPr>
                <a:spLocks noChangeShapeType="1"/>
              </p:cNvSpPr>
              <p:nvPr/>
            </p:nvSpPr>
            <p:spPr bwMode="auto">
              <a:xfrm flipH="1" flipV="1">
                <a:off x="2309118" y="2340128"/>
                <a:ext cx="21335"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07" name="Line 137"/>
              <p:cNvSpPr>
                <a:spLocks noChangeShapeType="1"/>
              </p:cNvSpPr>
              <p:nvPr/>
            </p:nvSpPr>
            <p:spPr bwMode="auto">
              <a:xfrm flipH="1" flipV="1">
                <a:off x="2247782" y="2472074"/>
                <a:ext cx="104005"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08" name="Line 138"/>
              <p:cNvSpPr>
                <a:spLocks noChangeShapeType="1"/>
              </p:cNvSpPr>
              <p:nvPr/>
            </p:nvSpPr>
            <p:spPr bwMode="auto">
              <a:xfrm flipH="1" flipV="1">
                <a:off x="2247782" y="2472074"/>
                <a:ext cx="104005"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09" name="Line 139"/>
              <p:cNvSpPr>
                <a:spLocks noChangeShapeType="1"/>
              </p:cNvSpPr>
              <p:nvPr/>
            </p:nvSpPr>
            <p:spPr bwMode="auto">
              <a:xfrm flipV="1">
                <a:off x="2325119" y="2519472"/>
                <a:ext cx="26668" cy="256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10" name="Line 140"/>
              <p:cNvSpPr>
                <a:spLocks noChangeShapeType="1"/>
              </p:cNvSpPr>
              <p:nvPr/>
            </p:nvSpPr>
            <p:spPr bwMode="auto">
              <a:xfrm flipV="1">
                <a:off x="2290451" y="2493851"/>
                <a:ext cx="2666" cy="1921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11" name="Line 141"/>
              <p:cNvSpPr>
                <a:spLocks noChangeShapeType="1"/>
              </p:cNvSpPr>
              <p:nvPr/>
            </p:nvSpPr>
            <p:spPr bwMode="auto">
              <a:xfrm flipH="1" flipV="1">
                <a:off x="2290451" y="2513067"/>
                <a:ext cx="61336" cy="640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12" name="Line 142"/>
              <p:cNvSpPr>
                <a:spLocks noChangeShapeType="1"/>
              </p:cNvSpPr>
              <p:nvPr/>
            </p:nvSpPr>
            <p:spPr bwMode="auto">
              <a:xfrm flipV="1">
                <a:off x="2018435" y="2384965"/>
                <a:ext cx="224013"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13" name="Line 143"/>
              <p:cNvSpPr>
                <a:spLocks noChangeShapeType="1"/>
              </p:cNvSpPr>
              <p:nvPr/>
            </p:nvSpPr>
            <p:spPr bwMode="auto">
              <a:xfrm flipH="1">
                <a:off x="2018435" y="2472074"/>
                <a:ext cx="22401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14" name="Line 144"/>
              <p:cNvSpPr>
                <a:spLocks noChangeShapeType="1"/>
              </p:cNvSpPr>
              <p:nvPr/>
            </p:nvSpPr>
            <p:spPr bwMode="auto">
              <a:xfrm>
                <a:off x="2245114" y="2384965"/>
                <a:ext cx="0"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15" name="Line 145"/>
              <p:cNvSpPr>
                <a:spLocks noChangeShapeType="1"/>
              </p:cNvSpPr>
              <p:nvPr/>
            </p:nvSpPr>
            <p:spPr bwMode="auto">
              <a:xfrm flipH="1" flipV="1">
                <a:off x="2165110" y="2384965"/>
                <a:ext cx="82672"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16" name="Line 146"/>
              <p:cNvSpPr>
                <a:spLocks noChangeShapeType="1"/>
              </p:cNvSpPr>
              <p:nvPr/>
            </p:nvSpPr>
            <p:spPr bwMode="auto">
              <a:xfrm flipH="1" flipV="1">
                <a:off x="2186444" y="2406742"/>
                <a:ext cx="58670" cy="2434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17" name="Line 147"/>
              <p:cNvSpPr>
                <a:spLocks noChangeShapeType="1"/>
              </p:cNvSpPr>
              <p:nvPr/>
            </p:nvSpPr>
            <p:spPr bwMode="auto">
              <a:xfrm flipV="1">
                <a:off x="2135775" y="2431081"/>
                <a:ext cx="106673" cy="4099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18" name="Line 148"/>
              <p:cNvSpPr>
                <a:spLocks noChangeShapeType="1"/>
              </p:cNvSpPr>
              <p:nvPr/>
            </p:nvSpPr>
            <p:spPr bwMode="auto">
              <a:xfrm flipV="1">
                <a:off x="2413125" y="2323475"/>
                <a:ext cx="240014" cy="3202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19" name="Line 149"/>
              <p:cNvSpPr>
                <a:spLocks noChangeShapeType="1"/>
              </p:cNvSpPr>
              <p:nvPr/>
            </p:nvSpPr>
            <p:spPr bwMode="auto">
              <a:xfrm flipH="1" flipV="1">
                <a:off x="2615803" y="2327318"/>
                <a:ext cx="48003"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20" name="Line 150"/>
              <p:cNvSpPr>
                <a:spLocks noChangeShapeType="1"/>
              </p:cNvSpPr>
              <p:nvPr/>
            </p:nvSpPr>
            <p:spPr bwMode="auto">
              <a:xfrm flipV="1">
                <a:off x="2583801" y="2327318"/>
                <a:ext cx="34668"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21" name="Line 151"/>
              <p:cNvSpPr>
                <a:spLocks noChangeShapeType="1"/>
              </p:cNvSpPr>
              <p:nvPr/>
            </p:nvSpPr>
            <p:spPr bwMode="auto">
              <a:xfrm>
                <a:off x="2517130" y="2340128"/>
                <a:ext cx="66671"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22" name="Line 152"/>
              <p:cNvSpPr>
                <a:spLocks noChangeShapeType="1"/>
              </p:cNvSpPr>
              <p:nvPr/>
            </p:nvSpPr>
            <p:spPr bwMode="auto">
              <a:xfrm flipV="1">
                <a:off x="2495795" y="2340128"/>
                <a:ext cx="21335"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23" name="Line 153"/>
              <p:cNvSpPr>
                <a:spLocks noChangeShapeType="1"/>
              </p:cNvSpPr>
              <p:nvPr/>
            </p:nvSpPr>
            <p:spPr bwMode="auto">
              <a:xfrm flipV="1">
                <a:off x="2413125" y="2472074"/>
                <a:ext cx="168009" cy="7301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24" name="Line 154"/>
              <p:cNvSpPr>
                <a:spLocks noChangeShapeType="1"/>
              </p:cNvSpPr>
              <p:nvPr/>
            </p:nvSpPr>
            <p:spPr bwMode="auto">
              <a:xfrm flipV="1">
                <a:off x="2474461" y="2472074"/>
                <a:ext cx="106673"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25" name="Line 155"/>
              <p:cNvSpPr>
                <a:spLocks noChangeShapeType="1"/>
              </p:cNvSpPr>
              <p:nvPr/>
            </p:nvSpPr>
            <p:spPr bwMode="auto">
              <a:xfrm flipV="1">
                <a:off x="2474461" y="2513067"/>
                <a:ext cx="61338" cy="640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26" name="Line 156"/>
              <p:cNvSpPr>
                <a:spLocks noChangeShapeType="1"/>
              </p:cNvSpPr>
              <p:nvPr/>
            </p:nvSpPr>
            <p:spPr bwMode="auto">
              <a:xfrm flipH="1" flipV="1">
                <a:off x="2533131" y="2493851"/>
                <a:ext cx="5334" cy="1921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27" name="Line 157"/>
              <p:cNvSpPr>
                <a:spLocks noChangeShapeType="1"/>
              </p:cNvSpPr>
              <p:nvPr/>
            </p:nvSpPr>
            <p:spPr bwMode="auto">
              <a:xfrm>
                <a:off x="2413125" y="2571994"/>
                <a:ext cx="800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28" name="Line 158"/>
              <p:cNvSpPr>
                <a:spLocks noChangeShapeType="1"/>
              </p:cNvSpPr>
              <p:nvPr/>
            </p:nvSpPr>
            <p:spPr bwMode="auto">
              <a:xfrm>
                <a:off x="2405123"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29" name="Line 159"/>
              <p:cNvSpPr>
                <a:spLocks noChangeShapeType="1"/>
              </p:cNvSpPr>
              <p:nvPr/>
            </p:nvSpPr>
            <p:spPr bwMode="auto">
              <a:xfrm flipH="1">
                <a:off x="2405123" y="2571994"/>
                <a:ext cx="800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30" name="Line 160"/>
              <p:cNvSpPr>
                <a:spLocks noChangeShapeType="1"/>
              </p:cNvSpPr>
              <p:nvPr/>
            </p:nvSpPr>
            <p:spPr bwMode="auto">
              <a:xfrm>
                <a:off x="2413125" y="2571994"/>
                <a:ext cx="800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31" name="Line 161"/>
              <p:cNvSpPr>
                <a:spLocks noChangeShapeType="1"/>
              </p:cNvSpPr>
              <p:nvPr/>
            </p:nvSpPr>
            <p:spPr bwMode="auto">
              <a:xfrm>
                <a:off x="2405123"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32" name="Line 162"/>
              <p:cNvSpPr>
                <a:spLocks noChangeShapeType="1"/>
              </p:cNvSpPr>
              <p:nvPr/>
            </p:nvSpPr>
            <p:spPr bwMode="auto">
              <a:xfrm flipH="1">
                <a:off x="2405123" y="2571994"/>
                <a:ext cx="800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33" name="Line 163"/>
              <p:cNvSpPr>
                <a:spLocks noChangeShapeType="1"/>
              </p:cNvSpPr>
              <p:nvPr/>
            </p:nvSpPr>
            <p:spPr bwMode="auto">
              <a:xfrm flipH="1" flipV="1">
                <a:off x="2474461" y="2519472"/>
                <a:ext cx="26668" cy="256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34" name="Line 164"/>
              <p:cNvSpPr>
                <a:spLocks noChangeShapeType="1"/>
              </p:cNvSpPr>
              <p:nvPr/>
            </p:nvSpPr>
            <p:spPr bwMode="auto">
              <a:xfrm>
                <a:off x="2413125" y="2545092"/>
                <a:ext cx="88004"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35" name="Line 165"/>
              <p:cNvSpPr>
                <a:spLocks noChangeShapeType="1"/>
              </p:cNvSpPr>
              <p:nvPr/>
            </p:nvSpPr>
            <p:spPr bwMode="auto">
              <a:xfrm flipV="1">
                <a:off x="2581133" y="2384965"/>
                <a:ext cx="80005"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36" name="Line 166"/>
              <p:cNvSpPr>
                <a:spLocks noChangeShapeType="1"/>
              </p:cNvSpPr>
              <p:nvPr/>
            </p:nvSpPr>
            <p:spPr bwMode="auto">
              <a:xfrm flipV="1">
                <a:off x="2583801" y="2406742"/>
                <a:ext cx="56002" cy="2434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37" name="Line 167"/>
              <p:cNvSpPr>
                <a:spLocks noChangeShapeType="1"/>
              </p:cNvSpPr>
              <p:nvPr/>
            </p:nvSpPr>
            <p:spPr bwMode="auto">
              <a:xfrm flipH="1" flipV="1">
                <a:off x="2583801" y="2431081"/>
                <a:ext cx="106673" cy="4099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38" name="Line 168"/>
              <p:cNvSpPr>
                <a:spLocks noChangeShapeType="1"/>
              </p:cNvSpPr>
              <p:nvPr/>
            </p:nvSpPr>
            <p:spPr bwMode="auto">
              <a:xfrm>
                <a:off x="2413125" y="2384965"/>
                <a:ext cx="25068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39" name="Line 169"/>
              <p:cNvSpPr>
                <a:spLocks noChangeShapeType="1"/>
              </p:cNvSpPr>
              <p:nvPr/>
            </p:nvSpPr>
            <p:spPr bwMode="auto">
              <a:xfrm flipH="1" flipV="1">
                <a:off x="2583801" y="2384965"/>
                <a:ext cx="224013"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40" name="Line 170"/>
              <p:cNvSpPr>
                <a:spLocks noChangeShapeType="1"/>
              </p:cNvSpPr>
              <p:nvPr/>
            </p:nvSpPr>
            <p:spPr bwMode="auto">
              <a:xfrm>
                <a:off x="2583801" y="2472074"/>
                <a:ext cx="22401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41" name="Line 171"/>
              <p:cNvSpPr>
                <a:spLocks noChangeShapeType="1"/>
              </p:cNvSpPr>
              <p:nvPr/>
            </p:nvSpPr>
            <p:spPr bwMode="auto">
              <a:xfrm>
                <a:off x="2581133" y="2472074"/>
                <a:ext cx="22668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42" name="Line 172"/>
              <p:cNvSpPr>
                <a:spLocks noChangeShapeType="1"/>
              </p:cNvSpPr>
              <p:nvPr/>
            </p:nvSpPr>
            <p:spPr bwMode="auto">
              <a:xfrm>
                <a:off x="2583801" y="2384965"/>
                <a:ext cx="0"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43" name="Line 173"/>
              <p:cNvSpPr>
                <a:spLocks noChangeShapeType="1"/>
              </p:cNvSpPr>
              <p:nvPr/>
            </p:nvSpPr>
            <p:spPr bwMode="auto">
              <a:xfrm>
                <a:off x="2413125" y="2355501"/>
                <a:ext cx="82671" cy="2946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44" name="Line 174"/>
              <p:cNvSpPr>
                <a:spLocks noChangeShapeType="1"/>
              </p:cNvSpPr>
              <p:nvPr/>
            </p:nvSpPr>
            <p:spPr bwMode="auto">
              <a:xfrm>
                <a:off x="2413125" y="2472074"/>
                <a:ext cx="168009"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45" name="Line 175"/>
              <p:cNvSpPr>
                <a:spLocks noChangeShapeType="1"/>
              </p:cNvSpPr>
              <p:nvPr/>
            </p:nvSpPr>
            <p:spPr bwMode="auto">
              <a:xfrm>
                <a:off x="2583801" y="2396493"/>
                <a:ext cx="0" cy="2818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46" name="Line 176"/>
              <p:cNvSpPr>
                <a:spLocks noChangeShapeType="1"/>
              </p:cNvSpPr>
              <p:nvPr/>
            </p:nvSpPr>
            <p:spPr bwMode="auto">
              <a:xfrm>
                <a:off x="2807814" y="2472074"/>
                <a:ext cx="0" cy="7045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47" name="Line 177"/>
              <p:cNvSpPr>
                <a:spLocks noChangeShapeType="1"/>
              </p:cNvSpPr>
              <p:nvPr/>
            </p:nvSpPr>
            <p:spPr bwMode="auto">
              <a:xfrm>
                <a:off x="2413125" y="2384965"/>
                <a:ext cx="0"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48" name="Line 178"/>
              <p:cNvSpPr>
                <a:spLocks noChangeShapeType="1"/>
              </p:cNvSpPr>
              <p:nvPr/>
            </p:nvSpPr>
            <p:spPr bwMode="auto">
              <a:xfrm>
                <a:off x="2018435" y="2472074"/>
                <a:ext cx="0" cy="7045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49" name="未知"/>
              <p:cNvSpPr>
                <a:spLocks noEditPoints="1"/>
              </p:cNvSpPr>
              <p:nvPr/>
            </p:nvSpPr>
            <p:spPr bwMode="auto">
              <a:xfrm>
                <a:off x="2399790" y="2200497"/>
                <a:ext cx="224013" cy="226741"/>
              </a:xfrm>
              <a:custGeom>
                <a:avLst/>
                <a:gdLst>
                  <a:gd name="T0" fmla="*/ 2147483647 w 310"/>
                  <a:gd name="T1" fmla="*/ 2147483647 h 652"/>
                  <a:gd name="T2" fmla="*/ 0 w 310"/>
                  <a:gd name="T3" fmla="*/ 2147483647 h 652"/>
                  <a:gd name="T4" fmla="*/ 2147483647 w 310"/>
                  <a:gd name="T5" fmla="*/ 2147483647 h 652"/>
                  <a:gd name="T6" fmla="*/ 2147483647 w 310"/>
                  <a:gd name="T7" fmla="*/ 2147483647 h 652"/>
                  <a:gd name="T8" fmla="*/ 2147483647 w 310"/>
                  <a:gd name="T9" fmla="*/ 2147483647 h 652"/>
                  <a:gd name="T10" fmla="*/ 2147483647 w 310"/>
                  <a:gd name="T11" fmla="*/ 2147483647 h 652"/>
                  <a:gd name="T12" fmla="*/ 2147483647 w 310"/>
                  <a:gd name="T13" fmla="*/ 2147483647 h 652"/>
                  <a:gd name="T14" fmla="*/ 2147483647 w 310"/>
                  <a:gd name="T15" fmla="*/ 2147483647 h 652"/>
                  <a:gd name="T16" fmla="*/ 2147483647 w 310"/>
                  <a:gd name="T17" fmla="*/ 2147483647 h 652"/>
                  <a:gd name="T18" fmla="*/ 2147483647 w 310"/>
                  <a:gd name="T19" fmla="*/ 2147483647 h 652"/>
                  <a:gd name="T20" fmla="*/ 2147483647 w 310"/>
                  <a:gd name="T21" fmla="*/ 2147483647 h 652"/>
                  <a:gd name="T22" fmla="*/ 2147483647 w 310"/>
                  <a:gd name="T23" fmla="*/ 2147483647 h 652"/>
                  <a:gd name="T24" fmla="*/ 2147483647 w 310"/>
                  <a:gd name="T25" fmla="*/ 2147483647 h 652"/>
                  <a:gd name="T26" fmla="*/ 2147483647 w 310"/>
                  <a:gd name="T27" fmla="*/ 2147483647 h 652"/>
                  <a:gd name="T28" fmla="*/ 2147483647 w 310"/>
                  <a:gd name="T29" fmla="*/ 2147483647 h 652"/>
                  <a:gd name="T30" fmla="*/ 2147483647 w 310"/>
                  <a:gd name="T31" fmla="*/ 2147483647 h 652"/>
                  <a:gd name="T32" fmla="*/ 2147483647 w 310"/>
                  <a:gd name="T33" fmla="*/ 2147483647 h 652"/>
                  <a:gd name="T34" fmla="*/ 2147483647 w 310"/>
                  <a:gd name="T35" fmla="*/ 2147483647 h 652"/>
                  <a:gd name="T36" fmla="*/ 2147483647 w 310"/>
                  <a:gd name="T37" fmla="*/ 2147483647 h 652"/>
                  <a:gd name="T38" fmla="*/ 2147483647 w 310"/>
                  <a:gd name="T39" fmla="*/ 2147483647 h 652"/>
                  <a:gd name="T40" fmla="*/ 2147483647 w 310"/>
                  <a:gd name="T41" fmla="*/ 2147483647 h 652"/>
                  <a:gd name="T42" fmla="*/ 2147483647 w 310"/>
                  <a:gd name="T43" fmla="*/ 2147483647 h 652"/>
                  <a:gd name="T44" fmla="*/ 2147483647 w 310"/>
                  <a:gd name="T45" fmla="*/ 2147483647 h 652"/>
                  <a:gd name="T46" fmla="*/ 2147483647 w 310"/>
                  <a:gd name="T47" fmla="*/ 2147483647 h 652"/>
                  <a:gd name="T48" fmla="*/ 2147483647 w 310"/>
                  <a:gd name="T49" fmla="*/ 2147483647 h 652"/>
                  <a:gd name="T50" fmla="*/ 2147483647 w 310"/>
                  <a:gd name="T51" fmla="*/ 2147483647 h 652"/>
                  <a:gd name="T52" fmla="*/ 2147483647 w 310"/>
                  <a:gd name="T53" fmla="*/ 2147483647 h 652"/>
                  <a:gd name="T54" fmla="*/ 2147483647 w 310"/>
                  <a:gd name="T55" fmla="*/ 2147483647 h 652"/>
                  <a:gd name="T56" fmla="*/ 2147483647 w 310"/>
                  <a:gd name="T57" fmla="*/ 2147483647 h 652"/>
                  <a:gd name="T58" fmla="*/ 2147483647 w 310"/>
                  <a:gd name="T59" fmla="*/ 2147483647 h 652"/>
                  <a:gd name="T60" fmla="*/ 2147483647 w 310"/>
                  <a:gd name="T61" fmla="*/ 2147483647 h 652"/>
                  <a:gd name="T62" fmla="*/ 2147483647 w 310"/>
                  <a:gd name="T63" fmla="*/ 2147483647 h 652"/>
                  <a:gd name="T64" fmla="*/ 2147483647 w 310"/>
                  <a:gd name="T65" fmla="*/ 2147483647 h 652"/>
                  <a:gd name="T66" fmla="*/ 2147483647 w 310"/>
                  <a:gd name="T67" fmla="*/ 2147483647 h 652"/>
                  <a:gd name="T68" fmla="*/ 2147483647 w 310"/>
                  <a:gd name="T69" fmla="*/ 2147483647 h 652"/>
                  <a:gd name="T70" fmla="*/ 2147483647 w 310"/>
                  <a:gd name="T71" fmla="*/ 2147483647 h 652"/>
                  <a:gd name="T72" fmla="*/ 2147483647 w 310"/>
                  <a:gd name="T73" fmla="*/ 2147483647 h 652"/>
                  <a:gd name="T74" fmla="*/ 2147483647 w 310"/>
                  <a:gd name="T75" fmla="*/ 2147483647 h 652"/>
                  <a:gd name="T76" fmla="*/ 2147483647 w 310"/>
                  <a:gd name="T77" fmla="*/ 2147483647 h 652"/>
                  <a:gd name="T78" fmla="*/ 2147483647 w 310"/>
                  <a:gd name="T79" fmla="*/ 2147483647 h 652"/>
                  <a:gd name="T80" fmla="*/ 2147483647 w 310"/>
                  <a:gd name="T81" fmla="*/ 2147483647 h 652"/>
                  <a:gd name="T82" fmla="*/ 2147483647 w 310"/>
                  <a:gd name="T83" fmla="*/ 2147483647 h 652"/>
                  <a:gd name="T84" fmla="*/ 2147483647 w 310"/>
                  <a:gd name="T85" fmla="*/ 2147483647 h 652"/>
                  <a:gd name="T86" fmla="*/ 2147483647 w 310"/>
                  <a:gd name="T87" fmla="*/ 2147483647 h 652"/>
                  <a:gd name="T88" fmla="*/ 2147483647 w 310"/>
                  <a:gd name="T89" fmla="*/ 2147483647 h 652"/>
                  <a:gd name="T90" fmla="*/ 2147483647 w 310"/>
                  <a:gd name="T91" fmla="*/ 2147483647 h 652"/>
                  <a:gd name="T92" fmla="*/ 2147483647 w 310"/>
                  <a:gd name="T93" fmla="*/ 2147483647 h 652"/>
                  <a:gd name="T94" fmla="*/ 2147483647 w 310"/>
                  <a:gd name="T95" fmla="*/ 2147483647 h 652"/>
                  <a:gd name="T96" fmla="*/ 2147483647 w 310"/>
                  <a:gd name="T97" fmla="*/ 2147483647 h 652"/>
                  <a:gd name="T98" fmla="*/ 2147483647 w 310"/>
                  <a:gd name="T99" fmla="*/ 2147483647 h 652"/>
                  <a:gd name="T100" fmla="*/ 2147483647 w 310"/>
                  <a:gd name="T101" fmla="*/ 2147483647 h 652"/>
                  <a:gd name="T102" fmla="*/ 2147483647 w 310"/>
                  <a:gd name="T103" fmla="*/ 2147483647 h 6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10"/>
                  <a:gd name="T157" fmla="*/ 0 h 652"/>
                  <a:gd name="T158" fmla="*/ 310 w 310"/>
                  <a:gd name="T159" fmla="*/ 652 h 6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10" h="652">
                    <a:moveTo>
                      <a:pt x="3" y="2"/>
                    </a:moveTo>
                    <a:lnTo>
                      <a:pt x="12" y="30"/>
                    </a:lnTo>
                    <a:lnTo>
                      <a:pt x="10" y="32"/>
                    </a:lnTo>
                    <a:lnTo>
                      <a:pt x="9" y="32"/>
                    </a:lnTo>
                    <a:lnTo>
                      <a:pt x="7" y="30"/>
                    </a:lnTo>
                    <a:lnTo>
                      <a:pt x="0" y="2"/>
                    </a:lnTo>
                    <a:lnTo>
                      <a:pt x="1" y="0"/>
                    </a:lnTo>
                    <a:lnTo>
                      <a:pt x="3" y="2"/>
                    </a:lnTo>
                    <a:close/>
                    <a:moveTo>
                      <a:pt x="17" y="49"/>
                    </a:moveTo>
                    <a:lnTo>
                      <a:pt x="21" y="65"/>
                    </a:lnTo>
                    <a:lnTo>
                      <a:pt x="26" y="78"/>
                    </a:lnTo>
                    <a:lnTo>
                      <a:pt x="24" y="81"/>
                    </a:lnTo>
                    <a:lnTo>
                      <a:pt x="21" y="79"/>
                    </a:lnTo>
                    <a:lnTo>
                      <a:pt x="17" y="67"/>
                    </a:lnTo>
                    <a:lnTo>
                      <a:pt x="14" y="51"/>
                    </a:lnTo>
                    <a:lnTo>
                      <a:pt x="15" y="48"/>
                    </a:lnTo>
                    <a:lnTo>
                      <a:pt x="17" y="49"/>
                    </a:lnTo>
                    <a:close/>
                    <a:moveTo>
                      <a:pt x="30" y="98"/>
                    </a:moveTo>
                    <a:lnTo>
                      <a:pt x="40" y="125"/>
                    </a:lnTo>
                    <a:lnTo>
                      <a:pt x="40" y="127"/>
                    </a:lnTo>
                    <a:lnTo>
                      <a:pt x="38" y="128"/>
                    </a:lnTo>
                    <a:lnTo>
                      <a:pt x="36" y="128"/>
                    </a:lnTo>
                    <a:lnTo>
                      <a:pt x="36" y="127"/>
                    </a:lnTo>
                    <a:lnTo>
                      <a:pt x="27" y="98"/>
                    </a:lnTo>
                    <a:lnTo>
                      <a:pt x="27" y="97"/>
                    </a:lnTo>
                    <a:lnTo>
                      <a:pt x="29" y="97"/>
                    </a:lnTo>
                    <a:lnTo>
                      <a:pt x="30" y="98"/>
                    </a:lnTo>
                    <a:close/>
                    <a:moveTo>
                      <a:pt x="46" y="146"/>
                    </a:moveTo>
                    <a:lnTo>
                      <a:pt x="55" y="173"/>
                    </a:lnTo>
                    <a:lnTo>
                      <a:pt x="53" y="176"/>
                    </a:lnTo>
                    <a:lnTo>
                      <a:pt x="52" y="174"/>
                    </a:lnTo>
                    <a:lnTo>
                      <a:pt x="43" y="147"/>
                    </a:lnTo>
                    <a:lnTo>
                      <a:pt x="44" y="144"/>
                    </a:lnTo>
                    <a:lnTo>
                      <a:pt x="46" y="146"/>
                    </a:lnTo>
                    <a:close/>
                    <a:moveTo>
                      <a:pt x="62" y="193"/>
                    </a:moveTo>
                    <a:lnTo>
                      <a:pt x="70" y="217"/>
                    </a:lnTo>
                    <a:lnTo>
                      <a:pt x="72" y="220"/>
                    </a:lnTo>
                    <a:lnTo>
                      <a:pt x="70" y="223"/>
                    </a:lnTo>
                    <a:lnTo>
                      <a:pt x="67" y="222"/>
                    </a:lnTo>
                    <a:lnTo>
                      <a:pt x="66" y="218"/>
                    </a:lnTo>
                    <a:lnTo>
                      <a:pt x="58" y="195"/>
                    </a:lnTo>
                    <a:lnTo>
                      <a:pt x="59" y="192"/>
                    </a:lnTo>
                    <a:lnTo>
                      <a:pt x="62" y="193"/>
                    </a:lnTo>
                    <a:close/>
                    <a:moveTo>
                      <a:pt x="78" y="239"/>
                    </a:moveTo>
                    <a:lnTo>
                      <a:pt x="81" y="245"/>
                    </a:lnTo>
                    <a:lnTo>
                      <a:pt x="88" y="267"/>
                    </a:lnTo>
                    <a:lnTo>
                      <a:pt x="87" y="269"/>
                    </a:lnTo>
                    <a:lnTo>
                      <a:pt x="85" y="269"/>
                    </a:lnTo>
                    <a:lnTo>
                      <a:pt x="76" y="247"/>
                    </a:lnTo>
                    <a:lnTo>
                      <a:pt x="75" y="241"/>
                    </a:lnTo>
                    <a:lnTo>
                      <a:pt x="76" y="239"/>
                    </a:lnTo>
                    <a:lnTo>
                      <a:pt x="78" y="239"/>
                    </a:lnTo>
                    <a:close/>
                    <a:moveTo>
                      <a:pt x="96" y="286"/>
                    </a:moveTo>
                    <a:lnTo>
                      <a:pt x="101" y="301"/>
                    </a:lnTo>
                    <a:lnTo>
                      <a:pt x="107" y="313"/>
                    </a:lnTo>
                    <a:lnTo>
                      <a:pt x="105" y="316"/>
                    </a:lnTo>
                    <a:lnTo>
                      <a:pt x="102" y="315"/>
                    </a:lnTo>
                    <a:lnTo>
                      <a:pt x="98" y="302"/>
                    </a:lnTo>
                    <a:lnTo>
                      <a:pt x="92" y="288"/>
                    </a:lnTo>
                    <a:lnTo>
                      <a:pt x="93" y="285"/>
                    </a:lnTo>
                    <a:lnTo>
                      <a:pt x="95" y="285"/>
                    </a:lnTo>
                    <a:lnTo>
                      <a:pt x="96" y="286"/>
                    </a:lnTo>
                    <a:close/>
                    <a:moveTo>
                      <a:pt x="114" y="332"/>
                    </a:moveTo>
                    <a:lnTo>
                      <a:pt x="124" y="353"/>
                    </a:lnTo>
                    <a:lnTo>
                      <a:pt x="125" y="359"/>
                    </a:lnTo>
                    <a:lnTo>
                      <a:pt x="125" y="362"/>
                    </a:lnTo>
                    <a:lnTo>
                      <a:pt x="122" y="361"/>
                    </a:lnTo>
                    <a:lnTo>
                      <a:pt x="119" y="354"/>
                    </a:lnTo>
                    <a:lnTo>
                      <a:pt x="111" y="334"/>
                    </a:lnTo>
                    <a:lnTo>
                      <a:pt x="111" y="332"/>
                    </a:lnTo>
                    <a:lnTo>
                      <a:pt x="114" y="332"/>
                    </a:lnTo>
                    <a:close/>
                    <a:moveTo>
                      <a:pt x="134" y="378"/>
                    </a:moveTo>
                    <a:lnTo>
                      <a:pt x="145" y="403"/>
                    </a:lnTo>
                    <a:lnTo>
                      <a:pt x="145" y="405"/>
                    </a:lnTo>
                    <a:lnTo>
                      <a:pt x="145" y="408"/>
                    </a:lnTo>
                    <a:lnTo>
                      <a:pt x="142" y="407"/>
                    </a:lnTo>
                    <a:lnTo>
                      <a:pt x="140" y="405"/>
                    </a:lnTo>
                    <a:lnTo>
                      <a:pt x="130" y="380"/>
                    </a:lnTo>
                    <a:lnTo>
                      <a:pt x="131" y="378"/>
                    </a:lnTo>
                    <a:lnTo>
                      <a:pt x="134" y="378"/>
                    </a:lnTo>
                    <a:close/>
                    <a:moveTo>
                      <a:pt x="154" y="424"/>
                    </a:moveTo>
                    <a:lnTo>
                      <a:pt x="156" y="426"/>
                    </a:lnTo>
                    <a:lnTo>
                      <a:pt x="166" y="449"/>
                    </a:lnTo>
                    <a:lnTo>
                      <a:pt x="166" y="452"/>
                    </a:lnTo>
                    <a:lnTo>
                      <a:pt x="163" y="452"/>
                    </a:lnTo>
                    <a:lnTo>
                      <a:pt x="163" y="451"/>
                    </a:lnTo>
                    <a:lnTo>
                      <a:pt x="153" y="429"/>
                    </a:lnTo>
                    <a:lnTo>
                      <a:pt x="151" y="426"/>
                    </a:lnTo>
                    <a:lnTo>
                      <a:pt x="151" y="422"/>
                    </a:lnTo>
                    <a:lnTo>
                      <a:pt x="154" y="424"/>
                    </a:lnTo>
                    <a:close/>
                    <a:moveTo>
                      <a:pt x="177" y="468"/>
                    </a:moveTo>
                    <a:lnTo>
                      <a:pt x="177" y="471"/>
                    </a:lnTo>
                    <a:lnTo>
                      <a:pt x="188" y="492"/>
                    </a:lnTo>
                    <a:lnTo>
                      <a:pt x="189" y="494"/>
                    </a:lnTo>
                    <a:lnTo>
                      <a:pt x="189" y="497"/>
                    </a:lnTo>
                    <a:lnTo>
                      <a:pt x="186" y="497"/>
                    </a:lnTo>
                    <a:lnTo>
                      <a:pt x="185" y="494"/>
                    </a:lnTo>
                    <a:lnTo>
                      <a:pt x="174" y="473"/>
                    </a:lnTo>
                    <a:lnTo>
                      <a:pt x="173" y="470"/>
                    </a:lnTo>
                    <a:lnTo>
                      <a:pt x="174" y="468"/>
                    </a:lnTo>
                    <a:lnTo>
                      <a:pt x="177" y="468"/>
                    </a:lnTo>
                    <a:close/>
                    <a:moveTo>
                      <a:pt x="200" y="513"/>
                    </a:moveTo>
                    <a:lnTo>
                      <a:pt x="211" y="530"/>
                    </a:lnTo>
                    <a:lnTo>
                      <a:pt x="215" y="538"/>
                    </a:lnTo>
                    <a:lnTo>
                      <a:pt x="214" y="539"/>
                    </a:lnTo>
                    <a:lnTo>
                      <a:pt x="211" y="539"/>
                    </a:lnTo>
                    <a:lnTo>
                      <a:pt x="206" y="532"/>
                    </a:lnTo>
                    <a:lnTo>
                      <a:pt x="197" y="514"/>
                    </a:lnTo>
                    <a:lnTo>
                      <a:pt x="197" y="511"/>
                    </a:lnTo>
                    <a:lnTo>
                      <a:pt x="200" y="513"/>
                    </a:lnTo>
                    <a:close/>
                    <a:moveTo>
                      <a:pt x="226" y="555"/>
                    </a:moveTo>
                    <a:lnTo>
                      <a:pt x="232" y="563"/>
                    </a:lnTo>
                    <a:lnTo>
                      <a:pt x="241" y="579"/>
                    </a:lnTo>
                    <a:lnTo>
                      <a:pt x="241" y="582"/>
                    </a:lnTo>
                    <a:lnTo>
                      <a:pt x="238" y="581"/>
                    </a:lnTo>
                    <a:lnTo>
                      <a:pt x="228" y="566"/>
                    </a:lnTo>
                    <a:lnTo>
                      <a:pt x="223" y="557"/>
                    </a:lnTo>
                    <a:lnTo>
                      <a:pt x="223" y="554"/>
                    </a:lnTo>
                    <a:lnTo>
                      <a:pt x="226" y="555"/>
                    </a:lnTo>
                    <a:close/>
                    <a:moveTo>
                      <a:pt x="254" y="595"/>
                    </a:moveTo>
                    <a:lnTo>
                      <a:pt x="263" y="606"/>
                    </a:lnTo>
                    <a:lnTo>
                      <a:pt x="272" y="617"/>
                    </a:lnTo>
                    <a:lnTo>
                      <a:pt x="272" y="620"/>
                    </a:lnTo>
                    <a:lnTo>
                      <a:pt x="271" y="620"/>
                    </a:lnTo>
                    <a:lnTo>
                      <a:pt x="260" y="607"/>
                    </a:lnTo>
                    <a:lnTo>
                      <a:pt x="251" y="598"/>
                    </a:lnTo>
                    <a:lnTo>
                      <a:pt x="252" y="595"/>
                    </a:lnTo>
                    <a:lnTo>
                      <a:pt x="254" y="595"/>
                    </a:lnTo>
                    <a:close/>
                    <a:moveTo>
                      <a:pt x="287" y="631"/>
                    </a:moveTo>
                    <a:lnTo>
                      <a:pt x="292" y="636"/>
                    </a:lnTo>
                    <a:lnTo>
                      <a:pt x="301" y="642"/>
                    </a:lnTo>
                    <a:lnTo>
                      <a:pt x="310" y="649"/>
                    </a:lnTo>
                    <a:lnTo>
                      <a:pt x="310" y="652"/>
                    </a:lnTo>
                    <a:lnTo>
                      <a:pt x="307" y="652"/>
                    </a:lnTo>
                    <a:lnTo>
                      <a:pt x="300" y="645"/>
                    </a:lnTo>
                    <a:lnTo>
                      <a:pt x="289" y="639"/>
                    </a:lnTo>
                    <a:lnTo>
                      <a:pt x="284" y="634"/>
                    </a:lnTo>
                    <a:lnTo>
                      <a:pt x="284" y="631"/>
                    </a:lnTo>
                    <a:lnTo>
                      <a:pt x="287" y="631"/>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250" name="未知"/>
              <p:cNvSpPr>
                <a:spLocks noEditPoints="1"/>
              </p:cNvSpPr>
              <p:nvPr/>
            </p:nvSpPr>
            <p:spPr bwMode="auto">
              <a:xfrm>
                <a:off x="2095772" y="2200497"/>
                <a:ext cx="224013" cy="226741"/>
              </a:xfrm>
              <a:custGeom>
                <a:avLst/>
                <a:gdLst>
                  <a:gd name="T0" fmla="*/ 2147483647 w 311"/>
                  <a:gd name="T1" fmla="*/ 2147483647 h 652"/>
                  <a:gd name="T2" fmla="*/ 0 w 311"/>
                  <a:gd name="T3" fmla="*/ 2147483647 h 652"/>
                  <a:gd name="T4" fmla="*/ 2147483647 w 311"/>
                  <a:gd name="T5" fmla="*/ 2147483647 h 652"/>
                  <a:gd name="T6" fmla="*/ 2147483647 w 311"/>
                  <a:gd name="T7" fmla="*/ 2147483647 h 652"/>
                  <a:gd name="T8" fmla="*/ 2147483647 w 311"/>
                  <a:gd name="T9" fmla="*/ 2147483647 h 652"/>
                  <a:gd name="T10" fmla="*/ 2147483647 w 311"/>
                  <a:gd name="T11" fmla="*/ 2147483647 h 652"/>
                  <a:gd name="T12" fmla="*/ 2147483647 w 311"/>
                  <a:gd name="T13" fmla="*/ 2147483647 h 652"/>
                  <a:gd name="T14" fmla="*/ 2147483647 w 311"/>
                  <a:gd name="T15" fmla="*/ 2147483647 h 652"/>
                  <a:gd name="T16" fmla="*/ 2147483647 w 311"/>
                  <a:gd name="T17" fmla="*/ 2147483647 h 652"/>
                  <a:gd name="T18" fmla="*/ 2147483647 w 311"/>
                  <a:gd name="T19" fmla="*/ 2147483647 h 652"/>
                  <a:gd name="T20" fmla="*/ 2147483647 w 311"/>
                  <a:gd name="T21" fmla="*/ 2147483647 h 652"/>
                  <a:gd name="T22" fmla="*/ 2147483647 w 311"/>
                  <a:gd name="T23" fmla="*/ 2147483647 h 652"/>
                  <a:gd name="T24" fmla="*/ 2147483647 w 311"/>
                  <a:gd name="T25" fmla="*/ 2147483647 h 652"/>
                  <a:gd name="T26" fmla="*/ 2147483647 w 311"/>
                  <a:gd name="T27" fmla="*/ 2147483647 h 652"/>
                  <a:gd name="T28" fmla="*/ 2147483647 w 311"/>
                  <a:gd name="T29" fmla="*/ 2147483647 h 652"/>
                  <a:gd name="T30" fmla="*/ 2147483647 w 311"/>
                  <a:gd name="T31" fmla="*/ 2147483647 h 652"/>
                  <a:gd name="T32" fmla="*/ 2147483647 w 311"/>
                  <a:gd name="T33" fmla="*/ 2147483647 h 652"/>
                  <a:gd name="T34" fmla="*/ 2147483647 w 311"/>
                  <a:gd name="T35" fmla="*/ 2147483647 h 652"/>
                  <a:gd name="T36" fmla="*/ 2147483647 w 311"/>
                  <a:gd name="T37" fmla="*/ 2147483647 h 652"/>
                  <a:gd name="T38" fmla="*/ 2147483647 w 311"/>
                  <a:gd name="T39" fmla="*/ 2147483647 h 652"/>
                  <a:gd name="T40" fmla="*/ 2147483647 w 311"/>
                  <a:gd name="T41" fmla="*/ 2147483647 h 652"/>
                  <a:gd name="T42" fmla="*/ 2147483647 w 311"/>
                  <a:gd name="T43" fmla="*/ 2147483647 h 652"/>
                  <a:gd name="T44" fmla="*/ 2147483647 w 311"/>
                  <a:gd name="T45" fmla="*/ 2147483647 h 652"/>
                  <a:gd name="T46" fmla="*/ 2147483647 w 311"/>
                  <a:gd name="T47" fmla="*/ 2147483647 h 652"/>
                  <a:gd name="T48" fmla="*/ 2147483647 w 311"/>
                  <a:gd name="T49" fmla="*/ 2147483647 h 652"/>
                  <a:gd name="T50" fmla="*/ 2147483647 w 311"/>
                  <a:gd name="T51" fmla="*/ 2147483647 h 652"/>
                  <a:gd name="T52" fmla="*/ 2147483647 w 311"/>
                  <a:gd name="T53" fmla="*/ 2147483647 h 652"/>
                  <a:gd name="T54" fmla="*/ 2147483647 w 311"/>
                  <a:gd name="T55" fmla="*/ 2147483647 h 652"/>
                  <a:gd name="T56" fmla="*/ 2147483647 w 311"/>
                  <a:gd name="T57" fmla="*/ 2147483647 h 652"/>
                  <a:gd name="T58" fmla="*/ 2147483647 w 311"/>
                  <a:gd name="T59" fmla="*/ 2147483647 h 652"/>
                  <a:gd name="T60" fmla="*/ 2147483647 w 311"/>
                  <a:gd name="T61" fmla="*/ 2147483647 h 652"/>
                  <a:gd name="T62" fmla="*/ 2147483647 w 311"/>
                  <a:gd name="T63" fmla="*/ 2147483647 h 652"/>
                  <a:gd name="T64" fmla="*/ 2147483647 w 311"/>
                  <a:gd name="T65" fmla="*/ 2147483647 h 652"/>
                  <a:gd name="T66" fmla="*/ 2147483647 w 311"/>
                  <a:gd name="T67" fmla="*/ 2147483647 h 652"/>
                  <a:gd name="T68" fmla="*/ 2147483647 w 311"/>
                  <a:gd name="T69" fmla="*/ 2147483647 h 652"/>
                  <a:gd name="T70" fmla="*/ 2147483647 w 311"/>
                  <a:gd name="T71" fmla="*/ 2147483647 h 652"/>
                  <a:gd name="T72" fmla="*/ 2147483647 w 311"/>
                  <a:gd name="T73" fmla="*/ 2147483647 h 652"/>
                  <a:gd name="T74" fmla="*/ 2147483647 w 311"/>
                  <a:gd name="T75" fmla="*/ 2147483647 h 652"/>
                  <a:gd name="T76" fmla="*/ 2147483647 w 311"/>
                  <a:gd name="T77" fmla="*/ 2147483647 h 652"/>
                  <a:gd name="T78" fmla="*/ 2147483647 w 311"/>
                  <a:gd name="T79" fmla="*/ 2147483647 h 652"/>
                  <a:gd name="T80" fmla="*/ 2147483647 w 311"/>
                  <a:gd name="T81" fmla="*/ 2147483647 h 652"/>
                  <a:gd name="T82" fmla="*/ 2147483647 w 311"/>
                  <a:gd name="T83" fmla="*/ 2147483647 h 652"/>
                  <a:gd name="T84" fmla="*/ 2147483647 w 311"/>
                  <a:gd name="T85" fmla="*/ 2147483647 h 652"/>
                  <a:gd name="T86" fmla="*/ 2147483647 w 311"/>
                  <a:gd name="T87" fmla="*/ 2147483647 h 652"/>
                  <a:gd name="T88" fmla="*/ 2147483647 w 311"/>
                  <a:gd name="T89" fmla="*/ 2147483647 h 652"/>
                  <a:gd name="T90" fmla="*/ 2147483647 w 311"/>
                  <a:gd name="T91" fmla="*/ 2147483647 h 652"/>
                  <a:gd name="T92" fmla="*/ 2147483647 w 311"/>
                  <a:gd name="T93" fmla="*/ 2147483647 h 652"/>
                  <a:gd name="T94" fmla="*/ 2147483647 w 311"/>
                  <a:gd name="T95" fmla="*/ 2147483647 h 652"/>
                  <a:gd name="T96" fmla="*/ 2147483647 w 311"/>
                  <a:gd name="T97" fmla="*/ 2147483647 h 652"/>
                  <a:gd name="T98" fmla="*/ 2147483647 w 311"/>
                  <a:gd name="T99" fmla="*/ 2147483647 h 652"/>
                  <a:gd name="T100" fmla="*/ 2147483647 w 311"/>
                  <a:gd name="T101" fmla="*/ 2147483647 h 652"/>
                  <a:gd name="T102" fmla="*/ 2147483647 w 311"/>
                  <a:gd name="T103" fmla="*/ 2147483647 h 6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11"/>
                  <a:gd name="T157" fmla="*/ 0 h 652"/>
                  <a:gd name="T158" fmla="*/ 311 w 311"/>
                  <a:gd name="T159" fmla="*/ 652 h 6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11" h="652">
                    <a:moveTo>
                      <a:pt x="3" y="2"/>
                    </a:moveTo>
                    <a:lnTo>
                      <a:pt x="13" y="30"/>
                    </a:lnTo>
                    <a:lnTo>
                      <a:pt x="11" y="32"/>
                    </a:lnTo>
                    <a:lnTo>
                      <a:pt x="10" y="32"/>
                    </a:lnTo>
                    <a:lnTo>
                      <a:pt x="8" y="30"/>
                    </a:lnTo>
                    <a:lnTo>
                      <a:pt x="0" y="2"/>
                    </a:lnTo>
                    <a:lnTo>
                      <a:pt x="2" y="0"/>
                    </a:lnTo>
                    <a:lnTo>
                      <a:pt x="3" y="2"/>
                    </a:lnTo>
                    <a:close/>
                    <a:moveTo>
                      <a:pt x="17" y="49"/>
                    </a:moveTo>
                    <a:lnTo>
                      <a:pt x="22" y="65"/>
                    </a:lnTo>
                    <a:lnTo>
                      <a:pt x="26" y="78"/>
                    </a:lnTo>
                    <a:lnTo>
                      <a:pt x="25" y="81"/>
                    </a:lnTo>
                    <a:lnTo>
                      <a:pt x="22" y="79"/>
                    </a:lnTo>
                    <a:lnTo>
                      <a:pt x="17" y="67"/>
                    </a:lnTo>
                    <a:lnTo>
                      <a:pt x="14" y="51"/>
                    </a:lnTo>
                    <a:lnTo>
                      <a:pt x="16" y="48"/>
                    </a:lnTo>
                    <a:lnTo>
                      <a:pt x="17" y="49"/>
                    </a:lnTo>
                    <a:close/>
                    <a:moveTo>
                      <a:pt x="31" y="98"/>
                    </a:moveTo>
                    <a:lnTo>
                      <a:pt x="40" y="125"/>
                    </a:lnTo>
                    <a:lnTo>
                      <a:pt x="40" y="127"/>
                    </a:lnTo>
                    <a:lnTo>
                      <a:pt x="39" y="128"/>
                    </a:lnTo>
                    <a:lnTo>
                      <a:pt x="37" y="128"/>
                    </a:lnTo>
                    <a:lnTo>
                      <a:pt x="37" y="127"/>
                    </a:lnTo>
                    <a:lnTo>
                      <a:pt x="28" y="98"/>
                    </a:lnTo>
                    <a:lnTo>
                      <a:pt x="28" y="97"/>
                    </a:lnTo>
                    <a:lnTo>
                      <a:pt x="29" y="97"/>
                    </a:lnTo>
                    <a:lnTo>
                      <a:pt x="31" y="98"/>
                    </a:lnTo>
                    <a:close/>
                    <a:moveTo>
                      <a:pt x="46" y="146"/>
                    </a:moveTo>
                    <a:lnTo>
                      <a:pt x="55" y="173"/>
                    </a:lnTo>
                    <a:lnTo>
                      <a:pt x="54" y="176"/>
                    </a:lnTo>
                    <a:lnTo>
                      <a:pt x="52" y="174"/>
                    </a:lnTo>
                    <a:lnTo>
                      <a:pt x="43" y="147"/>
                    </a:lnTo>
                    <a:lnTo>
                      <a:pt x="45" y="144"/>
                    </a:lnTo>
                    <a:lnTo>
                      <a:pt x="46" y="146"/>
                    </a:lnTo>
                    <a:close/>
                    <a:moveTo>
                      <a:pt x="62" y="193"/>
                    </a:moveTo>
                    <a:lnTo>
                      <a:pt x="71" y="217"/>
                    </a:lnTo>
                    <a:lnTo>
                      <a:pt x="72" y="220"/>
                    </a:lnTo>
                    <a:lnTo>
                      <a:pt x="71" y="223"/>
                    </a:lnTo>
                    <a:lnTo>
                      <a:pt x="68" y="222"/>
                    </a:lnTo>
                    <a:lnTo>
                      <a:pt x="66" y="218"/>
                    </a:lnTo>
                    <a:lnTo>
                      <a:pt x="59" y="195"/>
                    </a:lnTo>
                    <a:lnTo>
                      <a:pt x="60" y="192"/>
                    </a:lnTo>
                    <a:lnTo>
                      <a:pt x="62" y="193"/>
                    </a:lnTo>
                    <a:close/>
                    <a:moveTo>
                      <a:pt x="78" y="239"/>
                    </a:moveTo>
                    <a:lnTo>
                      <a:pt x="81" y="245"/>
                    </a:lnTo>
                    <a:lnTo>
                      <a:pt x="89" y="267"/>
                    </a:lnTo>
                    <a:lnTo>
                      <a:pt x="88" y="269"/>
                    </a:lnTo>
                    <a:lnTo>
                      <a:pt x="86" y="269"/>
                    </a:lnTo>
                    <a:lnTo>
                      <a:pt x="77" y="247"/>
                    </a:lnTo>
                    <a:lnTo>
                      <a:pt x="75" y="241"/>
                    </a:lnTo>
                    <a:lnTo>
                      <a:pt x="77" y="239"/>
                    </a:lnTo>
                    <a:lnTo>
                      <a:pt x="78" y="239"/>
                    </a:lnTo>
                    <a:close/>
                    <a:moveTo>
                      <a:pt x="97" y="286"/>
                    </a:moveTo>
                    <a:lnTo>
                      <a:pt x="101" y="301"/>
                    </a:lnTo>
                    <a:lnTo>
                      <a:pt x="108" y="313"/>
                    </a:lnTo>
                    <a:lnTo>
                      <a:pt x="106" y="316"/>
                    </a:lnTo>
                    <a:lnTo>
                      <a:pt x="103" y="315"/>
                    </a:lnTo>
                    <a:lnTo>
                      <a:pt x="98" y="302"/>
                    </a:lnTo>
                    <a:lnTo>
                      <a:pt x="92" y="288"/>
                    </a:lnTo>
                    <a:lnTo>
                      <a:pt x="94" y="285"/>
                    </a:lnTo>
                    <a:lnTo>
                      <a:pt x="97" y="286"/>
                    </a:lnTo>
                    <a:close/>
                    <a:moveTo>
                      <a:pt x="115" y="332"/>
                    </a:moveTo>
                    <a:lnTo>
                      <a:pt x="123" y="353"/>
                    </a:lnTo>
                    <a:lnTo>
                      <a:pt x="126" y="359"/>
                    </a:lnTo>
                    <a:lnTo>
                      <a:pt x="126" y="362"/>
                    </a:lnTo>
                    <a:lnTo>
                      <a:pt x="123" y="361"/>
                    </a:lnTo>
                    <a:lnTo>
                      <a:pt x="120" y="354"/>
                    </a:lnTo>
                    <a:lnTo>
                      <a:pt x="111" y="334"/>
                    </a:lnTo>
                    <a:lnTo>
                      <a:pt x="112" y="332"/>
                    </a:lnTo>
                    <a:lnTo>
                      <a:pt x="115" y="332"/>
                    </a:lnTo>
                    <a:close/>
                    <a:moveTo>
                      <a:pt x="135" y="378"/>
                    </a:moveTo>
                    <a:lnTo>
                      <a:pt x="146" y="403"/>
                    </a:lnTo>
                    <a:lnTo>
                      <a:pt x="146" y="405"/>
                    </a:lnTo>
                    <a:lnTo>
                      <a:pt x="146" y="408"/>
                    </a:lnTo>
                    <a:lnTo>
                      <a:pt x="144" y="408"/>
                    </a:lnTo>
                    <a:lnTo>
                      <a:pt x="143" y="407"/>
                    </a:lnTo>
                    <a:lnTo>
                      <a:pt x="141" y="405"/>
                    </a:lnTo>
                    <a:lnTo>
                      <a:pt x="130" y="380"/>
                    </a:lnTo>
                    <a:lnTo>
                      <a:pt x="132" y="378"/>
                    </a:lnTo>
                    <a:lnTo>
                      <a:pt x="135" y="378"/>
                    </a:lnTo>
                    <a:close/>
                    <a:moveTo>
                      <a:pt x="155" y="424"/>
                    </a:moveTo>
                    <a:lnTo>
                      <a:pt x="156" y="426"/>
                    </a:lnTo>
                    <a:lnTo>
                      <a:pt x="167" y="449"/>
                    </a:lnTo>
                    <a:lnTo>
                      <a:pt x="167" y="452"/>
                    </a:lnTo>
                    <a:lnTo>
                      <a:pt x="164" y="452"/>
                    </a:lnTo>
                    <a:lnTo>
                      <a:pt x="164" y="451"/>
                    </a:lnTo>
                    <a:lnTo>
                      <a:pt x="153" y="429"/>
                    </a:lnTo>
                    <a:lnTo>
                      <a:pt x="152" y="426"/>
                    </a:lnTo>
                    <a:lnTo>
                      <a:pt x="152" y="422"/>
                    </a:lnTo>
                    <a:lnTo>
                      <a:pt x="155" y="424"/>
                    </a:lnTo>
                    <a:close/>
                    <a:moveTo>
                      <a:pt x="178" y="468"/>
                    </a:moveTo>
                    <a:lnTo>
                      <a:pt x="178" y="471"/>
                    </a:lnTo>
                    <a:lnTo>
                      <a:pt x="189" y="492"/>
                    </a:lnTo>
                    <a:lnTo>
                      <a:pt x="190" y="494"/>
                    </a:lnTo>
                    <a:lnTo>
                      <a:pt x="190" y="497"/>
                    </a:lnTo>
                    <a:lnTo>
                      <a:pt x="187" y="497"/>
                    </a:lnTo>
                    <a:lnTo>
                      <a:pt x="186" y="494"/>
                    </a:lnTo>
                    <a:lnTo>
                      <a:pt x="175" y="473"/>
                    </a:lnTo>
                    <a:lnTo>
                      <a:pt x="173" y="470"/>
                    </a:lnTo>
                    <a:lnTo>
                      <a:pt x="175" y="468"/>
                    </a:lnTo>
                    <a:lnTo>
                      <a:pt x="178" y="468"/>
                    </a:lnTo>
                    <a:close/>
                    <a:moveTo>
                      <a:pt x="201" y="513"/>
                    </a:moveTo>
                    <a:lnTo>
                      <a:pt x="212" y="530"/>
                    </a:lnTo>
                    <a:lnTo>
                      <a:pt x="216" y="538"/>
                    </a:lnTo>
                    <a:lnTo>
                      <a:pt x="215" y="539"/>
                    </a:lnTo>
                    <a:lnTo>
                      <a:pt x="212" y="539"/>
                    </a:lnTo>
                    <a:lnTo>
                      <a:pt x="207" y="532"/>
                    </a:lnTo>
                    <a:lnTo>
                      <a:pt x="198" y="514"/>
                    </a:lnTo>
                    <a:lnTo>
                      <a:pt x="198" y="511"/>
                    </a:lnTo>
                    <a:lnTo>
                      <a:pt x="201" y="513"/>
                    </a:lnTo>
                    <a:close/>
                    <a:moveTo>
                      <a:pt x="227" y="555"/>
                    </a:moveTo>
                    <a:lnTo>
                      <a:pt x="233" y="563"/>
                    </a:lnTo>
                    <a:lnTo>
                      <a:pt x="242" y="579"/>
                    </a:lnTo>
                    <a:lnTo>
                      <a:pt x="242" y="582"/>
                    </a:lnTo>
                    <a:lnTo>
                      <a:pt x="239" y="581"/>
                    </a:lnTo>
                    <a:lnTo>
                      <a:pt x="228" y="566"/>
                    </a:lnTo>
                    <a:lnTo>
                      <a:pt x="224" y="557"/>
                    </a:lnTo>
                    <a:lnTo>
                      <a:pt x="224" y="554"/>
                    </a:lnTo>
                    <a:lnTo>
                      <a:pt x="227" y="555"/>
                    </a:lnTo>
                    <a:close/>
                    <a:moveTo>
                      <a:pt x="254" y="595"/>
                    </a:moveTo>
                    <a:lnTo>
                      <a:pt x="264" y="606"/>
                    </a:lnTo>
                    <a:lnTo>
                      <a:pt x="273" y="617"/>
                    </a:lnTo>
                    <a:lnTo>
                      <a:pt x="273" y="620"/>
                    </a:lnTo>
                    <a:lnTo>
                      <a:pt x="271" y="620"/>
                    </a:lnTo>
                    <a:lnTo>
                      <a:pt x="270" y="620"/>
                    </a:lnTo>
                    <a:lnTo>
                      <a:pt x="260" y="607"/>
                    </a:lnTo>
                    <a:lnTo>
                      <a:pt x="251" y="598"/>
                    </a:lnTo>
                    <a:lnTo>
                      <a:pt x="253" y="595"/>
                    </a:lnTo>
                    <a:lnTo>
                      <a:pt x="254" y="595"/>
                    </a:lnTo>
                    <a:close/>
                    <a:moveTo>
                      <a:pt x="288" y="631"/>
                    </a:moveTo>
                    <a:lnTo>
                      <a:pt x="293" y="636"/>
                    </a:lnTo>
                    <a:lnTo>
                      <a:pt x="302" y="642"/>
                    </a:lnTo>
                    <a:lnTo>
                      <a:pt x="311" y="649"/>
                    </a:lnTo>
                    <a:lnTo>
                      <a:pt x="311" y="652"/>
                    </a:lnTo>
                    <a:lnTo>
                      <a:pt x="308" y="652"/>
                    </a:lnTo>
                    <a:lnTo>
                      <a:pt x="299" y="645"/>
                    </a:lnTo>
                    <a:lnTo>
                      <a:pt x="290" y="639"/>
                    </a:lnTo>
                    <a:lnTo>
                      <a:pt x="285" y="634"/>
                    </a:lnTo>
                    <a:lnTo>
                      <a:pt x="285" y="631"/>
                    </a:lnTo>
                    <a:lnTo>
                      <a:pt x="288" y="631"/>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251" name="未知"/>
              <p:cNvSpPr>
                <a:spLocks noEditPoints="1"/>
              </p:cNvSpPr>
              <p:nvPr/>
            </p:nvSpPr>
            <p:spPr bwMode="auto">
              <a:xfrm>
                <a:off x="2170443" y="2205621"/>
                <a:ext cx="194679" cy="212650"/>
              </a:xfrm>
              <a:custGeom>
                <a:avLst/>
                <a:gdLst>
                  <a:gd name="T0" fmla="*/ 2147483647 w 269"/>
                  <a:gd name="T1" fmla="*/ 2147483647 h 612"/>
                  <a:gd name="T2" fmla="*/ 2147483647 w 269"/>
                  <a:gd name="T3" fmla="*/ 2147483647 h 612"/>
                  <a:gd name="T4" fmla="*/ 2147483647 w 269"/>
                  <a:gd name="T5" fmla="*/ 2147483647 h 612"/>
                  <a:gd name="T6" fmla="*/ 2147483647 w 269"/>
                  <a:gd name="T7" fmla="*/ 2147483647 h 612"/>
                  <a:gd name="T8" fmla="*/ 2147483647 w 269"/>
                  <a:gd name="T9" fmla="*/ 2147483647 h 612"/>
                  <a:gd name="T10" fmla="*/ 2147483647 w 269"/>
                  <a:gd name="T11" fmla="*/ 2147483647 h 612"/>
                  <a:gd name="T12" fmla="*/ 0 w 269"/>
                  <a:gd name="T13" fmla="*/ 2147483647 h 612"/>
                  <a:gd name="T14" fmla="*/ 2147483647 w 269"/>
                  <a:gd name="T15" fmla="*/ 2147483647 h 612"/>
                  <a:gd name="T16" fmla="*/ 2147483647 w 269"/>
                  <a:gd name="T17" fmla="*/ 0 h 612"/>
                  <a:gd name="T18" fmla="*/ 2147483647 w 269"/>
                  <a:gd name="T19" fmla="*/ 2147483647 h 612"/>
                  <a:gd name="T20" fmla="*/ 2147483647 w 269"/>
                  <a:gd name="T21" fmla="*/ 2147483647 h 612"/>
                  <a:gd name="T22" fmla="*/ 2147483647 w 269"/>
                  <a:gd name="T23" fmla="*/ 2147483647 h 612"/>
                  <a:gd name="T24" fmla="*/ 2147483647 w 269"/>
                  <a:gd name="T25" fmla="*/ 2147483647 h 612"/>
                  <a:gd name="T26" fmla="*/ 2147483647 w 269"/>
                  <a:gd name="T27" fmla="*/ 2147483647 h 612"/>
                  <a:gd name="T28" fmla="*/ 2147483647 w 269"/>
                  <a:gd name="T29" fmla="*/ 2147483647 h 612"/>
                  <a:gd name="T30" fmla="*/ 2147483647 w 269"/>
                  <a:gd name="T31" fmla="*/ 2147483647 h 612"/>
                  <a:gd name="T32" fmla="*/ 2147483647 w 269"/>
                  <a:gd name="T33" fmla="*/ 2147483647 h 612"/>
                  <a:gd name="T34" fmla="*/ 2147483647 w 269"/>
                  <a:gd name="T35" fmla="*/ 2147483647 h 612"/>
                  <a:gd name="T36" fmla="*/ 2147483647 w 269"/>
                  <a:gd name="T37" fmla="*/ 2147483647 h 612"/>
                  <a:gd name="T38" fmla="*/ 2147483647 w 269"/>
                  <a:gd name="T39" fmla="*/ 2147483647 h 612"/>
                  <a:gd name="T40" fmla="*/ 2147483647 w 269"/>
                  <a:gd name="T41" fmla="*/ 2147483647 h 612"/>
                  <a:gd name="T42" fmla="*/ 2147483647 w 269"/>
                  <a:gd name="T43" fmla="*/ 2147483647 h 612"/>
                  <a:gd name="T44" fmla="*/ 2147483647 w 269"/>
                  <a:gd name="T45" fmla="*/ 2147483647 h 612"/>
                  <a:gd name="T46" fmla="*/ 2147483647 w 269"/>
                  <a:gd name="T47" fmla="*/ 2147483647 h 612"/>
                  <a:gd name="T48" fmla="*/ 2147483647 w 269"/>
                  <a:gd name="T49" fmla="*/ 2147483647 h 612"/>
                  <a:gd name="T50" fmla="*/ 2147483647 w 269"/>
                  <a:gd name="T51" fmla="*/ 2147483647 h 612"/>
                  <a:gd name="T52" fmla="*/ 2147483647 w 269"/>
                  <a:gd name="T53" fmla="*/ 2147483647 h 612"/>
                  <a:gd name="T54" fmla="*/ 2147483647 w 269"/>
                  <a:gd name="T55" fmla="*/ 2147483647 h 612"/>
                  <a:gd name="T56" fmla="*/ 2147483647 w 269"/>
                  <a:gd name="T57" fmla="*/ 2147483647 h 612"/>
                  <a:gd name="T58" fmla="*/ 2147483647 w 269"/>
                  <a:gd name="T59" fmla="*/ 2147483647 h 612"/>
                  <a:gd name="T60" fmla="*/ 2147483647 w 269"/>
                  <a:gd name="T61" fmla="*/ 2147483647 h 612"/>
                  <a:gd name="T62" fmla="*/ 2147483647 w 269"/>
                  <a:gd name="T63" fmla="*/ 2147483647 h 612"/>
                  <a:gd name="T64" fmla="*/ 2147483647 w 269"/>
                  <a:gd name="T65" fmla="*/ 2147483647 h 612"/>
                  <a:gd name="T66" fmla="*/ 2147483647 w 269"/>
                  <a:gd name="T67" fmla="*/ 2147483647 h 612"/>
                  <a:gd name="T68" fmla="*/ 2147483647 w 269"/>
                  <a:gd name="T69" fmla="*/ 2147483647 h 612"/>
                  <a:gd name="T70" fmla="*/ 2147483647 w 269"/>
                  <a:gd name="T71" fmla="*/ 2147483647 h 612"/>
                  <a:gd name="T72" fmla="*/ 2147483647 w 269"/>
                  <a:gd name="T73" fmla="*/ 2147483647 h 612"/>
                  <a:gd name="T74" fmla="*/ 2147483647 w 269"/>
                  <a:gd name="T75" fmla="*/ 2147483647 h 612"/>
                  <a:gd name="T76" fmla="*/ 2147483647 w 269"/>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69"/>
                  <a:gd name="T118" fmla="*/ 0 h 612"/>
                  <a:gd name="T119" fmla="*/ 269 w 269"/>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69" h="612">
                    <a:moveTo>
                      <a:pt x="20" y="8"/>
                    </a:moveTo>
                    <a:lnTo>
                      <a:pt x="38" y="71"/>
                    </a:lnTo>
                    <a:lnTo>
                      <a:pt x="56" y="132"/>
                    </a:lnTo>
                    <a:lnTo>
                      <a:pt x="61" y="147"/>
                    </a:lnTo>
                    <a:lnTo>
                      <a:pt x="61" y="151"/>
                    </a:lnTo>
                    <a:lnTo>
                      <a:pt x="61" y="155"/>
                    </a:lnTo>
                    <a:lnTo>
                      <a:pt x="58" y="158"/>
                    </a:lnTo>
                    <a:lnTo>
                      <a:pt x="55" y="159"/>
                    </a:lnTo>
                    <a:lnTo>
                      <a:pt x="50" y="161"/>
                    </a:lnTo>
                    <a:lnTo>
                      <a:pt x="47" y="159"/>
                    </a:lnTo>
                    <a:lnTo>
                      <a:pt x="41" y="153"/>
                    </a:lnTo>
                    <a:lnTo>
                      <a:pt x="36" y="139"/>
                    </a:lnTo>
                    <a:lnTo>
                      <a:pt x="18" y="77"/>
                    </a:lnTo>
                    <a:lnTo>
                      <a:pt x="0" y="12"/>
                    </a:lnTo>
                    <a:lnTo>
                      <a:pt x="0" y="9"/>
                    </a:lnTo>
                    <a:lnTo>
                      <a:pt x="1" y="4"/>
                    </a:lnTo>
                    <a:lnTo>
                      <a:pt x="4" y="1"/>
                    </a:lnTo>
                    <a:lnTo>
                      <a:pt x="7" y="0"/>
                    </a:lnTo>
                    <a:lnTo>
                      <a:pt x="10" y="0"/>
                    </a:lnTo>
                    <a:lnTo>
                      <a:pt x="15" y="1"/>
                    </a:lnTo>
                    <a:lnTo>
                      <a:pt x="18" y="3"/>
                    </a:lnTo>
                    <a:lnTo>
                      <a:pt x="20" y="8"/>
                    </a:lnTo>
                    <a:close/>
                    <a:moveTo>
                      <a:pt x="95" y="245"/>
                    </a:moveTo>
                    <a:lnTo>
                      <a:pt x="96" y="250"/>
                    </a:lnTo>
                    <a:lnTo>
                      <a:pt x="107" y="278"/>
                    </a:lnTo>
                    <a:lnTo>
                      <a:pt x="117" y="305"/>
                    </a:lnTo>
                    <a:lnTo>
                      <a:pt x="128" y="332"/>
                    </a:lnTo>
                    <a:lnTo>
                      <a:pt x="139" y="359"/>
                    </a:lnTo>
                    <a:lnTo>
                      <a:pt x="148" y="379"/>
                    </a:lnTo>
                    <a:lnTo>
                      <a:pt x="150" y="384"/>
                    </a:lnTo>
                    <a:lnTo>
                      <a:pt x="148" y="387"/>
                    </a:lnTo>
                    <a:lnTo>
                      <a:pt x="143" y="393"/>
                    </a:lnTo>
                    <a:lnTo>
                      <a:pt x="139" y="393"/>
                    </a:lnTo>
                    <a:lnTo>
                      <a:pt x="136" y="393"/>
                    </a:lnTo>
                    <a:lnTo>
                      <a:pt x="130" y="389"/>
                    </a:lnTo>
                    <a:lnTo>
                      <a:pt x="121" y="367"/>
                    </a:lnTo>
                    <a:lnTo>
                      <a:pt x="110" y="340"/>
                    </a:lnTo>
                    <a:lnTo>
                      <a:pt x="99" y="313"/>
                    </a:lnTo>
                    <a:lnTo>
                      <a:pt x="88" y="286"/>
                    </a:lnTo>
                    <a:lnTo>
                      <a:pt x="78" y="257"/>
                    </a:lnTo>
                    <a:lnTo>
                      <a:pt x="75" y="253"/>
                    </a:lnTo>
                    <a:lnTo>
                      <a:pt x="75" y="248"/>
                    </a:lnTo>
                    <a:lnTo>
                      <a:pt x="76" y="245"/>
                    </a:lnTo>
                    <a:lnTo>
                      <a:pt x="81" y="238"/>
                    </a:lnTo>
                    <a:lnTo>
                      <a:pt x="85" y="238"/>
                    </a:lnTo>
                    <a:lnTo>
                      <a:pt x="88" y="238"/>
                    </a:lnTo>
                    <a:lnTo>
                      <a:pt x="95" y="245"/>
                    </a:lnTo>
                    <a:close/>
                    <a:moveTo>
                      <a:pt x="192" y="473"/>
                    </a:moveTo>
                    <a:lnTo>
                      <a:pt x="192" y="474"/>
                    </a:lnTo>
                    <a:lnTo>
                      <a:pt x="205" y="496"/>
                    </a:lnTo>
                    <a:lnTo>
                      <a:pt x="215" y="515"/>
                    </a:lnTo>
                    <a:lnTo>
                      <a:pt x="226" y="534"/>
                    </a:lnTo>
                    <a:lnTo>
                      <a:pt x="237" y="552"/>
                    </a:lnTo>
                    <a:lnTo>
                      <a:pt x="247" y="567"/>
                    </a:lnTo>
                    <a:lnTo>
                      <a:pt x="257" y="582"/>
                    </a:lnTo>
                    <a:lnTo>
                      <a:pt x="266" y="594"/>
                    </a:lnTo>
                    <a:lnTo>
                      <a:pt x="269" y="599"/>
                    </a:lnTo>
                    <a:lnTo>
                      <a:pt x="269" y="602"/>
                    </a:lnTo>
                    <a:lnTo>
                      <a:pt x="264" y="610"/>
                    </a:lnTo>
                    <a:lnTo>
                      <a:pt x="261" y="612"/>
                    </a:lnTo>
                    <a:lnTo>
                      <a:pt x="257" y="612"/>
                    </a:lnTo>
                    <a:lnTo>
                      <a:pt x="251" y="607"/>
                    </a:lnTo>
                    <a:lnTo>
                      <a:pt x="241" y="594"/>
                    </a:lnTo>
                    <a:lnTo>
                      <a:pt x="231" y="579"/>
                    </a:lnTo>
                    <a:lnTo>
                      <a:pt x="218" y="563"/>
                    </a:lnTo>
                    <a:lnTo>
                      <a:pt x="208" y="544"/>
                    </a:lnTo>
                    <a:lnTo>
                      <a:pt x="197" y="525"/>
                    </a:lnTo>
                    <a:lnTo>
                      <a:pt x="186" y="506"/>
                    </a:lnTo>
                    <a:lnTo>
                      <a:pt x="176" y="485"/>
                    </a:lnTo>
                    <a:lnTo>
                      <a:pt x="174" y="482"/>
                    </a:lnTo>
                    <a:lnTo>
                      <a:pt x="173" y="479"/>
                    </a:lnTo>
                    <a:lnTo>
                      <a:pt x="174" y="474"/>
                    </a:lnTo>
                    <a:lnTo>
                      <a:pt x="179" y="468"/>
                    </a:lnTo>
                    <a:lnTo>
                      <a:pt x="182" y="468"/>
                    </a:lnTo>
                    <a:lnTo>
                      <a:pt x="186" y="468"/>
                    </a:lnTo>
                    <a:lnTo>
                      <a:pt x="192"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252" name="未知"/>
              <p:cNvSpPr>
                <a:spLocks noEditPoints="1"/>
              </p:cNvSpPr>
              <p:nvPr/>
            </p:nvSpPr>
            <p:spPr bwMode="auto">
              <a:xfrm>
                <a:off x="1775754" y="2360625"/>
                <a:ext cx="194679" cy="162691"/>
              </a:xfrm>
              <a:custGeom>
                <a:avLst/>
                <a:gdLst>
                  <a:gd name="T0" fmla="*/ 2147483647 w 269"/>
                  <a:gd name="T1" fmla="*/ 2147483647 h 612"/>
                  <a:gd name="T2" fmla="*/ 2147483647 w 269"/>
                  <a:gd name="T3" fmla="*/ 2147483647 h 612"/>
                  <a:gd name="T4" fmla="*/ 2147483647 w 269"/>
                  <a:gd name="T5" fmla="*/ 2147483647 h 612"/>
                  <a:gd name="T6" fmla="*/ 2147483647 w 269"/>
                  <a:gd name="T7" fmla="*/ 2147483647 h 612"/>
                  <a:gd name="T8" fmla="*/ 2147483647 w 269"/>
                  <a:gd name="T9" fmla="*/ 2147483647 h 612"/>
                  <a:gd name="T10" fmla="*/ 2147483647 w 269"/>
                  <a:gd name="T11" fmla="*/ 2147483647 h 612"/>
                  <a:gd name="T12" fmla="*/ 0 w 269"/>
                  <a:gd name="T13" fmla="*/ 2147483647 h 612"/>
                  <a:gd name="T14" fmla="*/ 2147483647 w 269"/>
                  <a:gd name="T15" fmla="*/ 2147483647 h 612"/>
                  <a:gd name="T16" fmla="*/ 2147483647 w 269"/>
                  <a:gd name="T17" fmla="*/ 0 h 612"/>
                  <a:gd name="T18" fmla="*/ 2147483647 w 269"/>
                  <a:gd name="T19" fmla="*/ 2147483647 h 612"/>
                  <a:gd name="T20" fmla="*/ 2147483647 w 269"/>
                  <a:gd name="T21" fmla="*/ 2147483647 h 612"/>
                  <a:gd name="T22" fmla="*/ 2147483647 w 269"/>
                  <a:gd name="T23" fmla="*/ 2147483647 h 612"/>
                  <a:gd name="T24" fmla="*/ 2147483647 w 269"/>
                  <a:gd name="T25" fmla="*/ 2147483647 h 612"/>
                  <a:gd name="T26" fmla="*/ 2147483647 w 269"/>
                  <a:gd name="T27" fmla="*/ 2147483647 h 612"/>
                  <a:gd name="T28" fmla="*/ 2147483647 w 269"/>
                  <a:gd name="T29" fmla="*/ 2147483647 h 612"/>
                  <a:gd name="T30" fmla="*/ 2147483647 w 269"/>
                  <a:gd name="T31" fmla="*/ 2147483647 h 612"/>
                  <a:gd name="T32" fmla="*/ 2147483647 w 269"/>
                  <a:gd name="T33" fmla="*/ 2147483647 h 612"/>
                  <a:gd name="T34" fmla="*/ 2147483647 w 269"/>
                  <a:gd name="T35" fmla="*/ 2147483647 h 612"/>
                  <a:gd name="T36" fmla="*/ 2147483647 w 269"/>
                  <a:gd name="T37" fmla="*/ 2147483647 h 612"/>
                  <a:gd name="T38" fmla="*/ 2147483647 w 269"/>
                  <a:gd name="T39" fmla="*/ 2147483647 h 612"/>
                  <a:gd name="T40" fmla="*/ 2147483647 w 269"/>
                  <a:gd name="T41" fmla="*/ 2147483647 h 612"/>
                  <a:gd name="T42" fmla="*/ 2147483647 w 269"/>
                  <a:gd name="T43" fmla="*/ 2147483647 h 612"/>
                  <a:gd name="T44" fmla="*/ 2147483647 w 269"/>
                  <a:gd name="T45" fmla="*/ 2147483647 h 612"/>
                  <a:gd name="T46" fmla="*/ 2147483647 w 269"/>
                  <a:gd name="T47" fmla="*/ 2147483647 h 612"/>
                  <a:gd name="T48" fmla="*/ 2147483647 w 269"/>
                  <a:gd name="T49" fmla="*/ 2147483647 h 612"/>
                  <a:gd name="T50" fmla="*/ 2147483647 w 269"/>
                  <a:gd name="T51" fmla="*/ 2147483647 h 612"/>
                  <a:gd name="T52" fmla="*/ 2147483647 w 269"/>
                  <a:gd name="T53" fmla="*/ 2147483647 h 612"/>
                  <a:gd name="T54" fmla="*/ 2147483647 w 269"/>
                  <a:gd name="T55" fmla="*/ 2147483647 h 612"/>
                  <a:gd name="T56" fmla="*/ 2147483647 w 269"/>
                  <a:gd name="T57" fmla="*/ 2147483647 h 612"/>
                  <a:gd name="T58" fmla="*/ 2147483647 w 269"/>
                  <a:gd name="T59" fmla="*/ 2147483647 h 612"/>
                  <a:gd name="T60" fmla="*/ 2147483647 w 269"/>
                  <a:gd name="T61" fmla="*/ 2147483647 h 612"/>
                  <a:gd name="T62" fmla="*/ 2147483647 w 269"/>
                  <a:gd name="T63" fmla="*/ 2147483647 h 612"/>
                  <a:gd name="T64" fmla="*/ 2147483647 w 269"/>
                  <a:gd name="T65" fmla="*/ 2147483647 h 612"/>
                  <a:gd name="T66" fmla="*/ 2147483647 w 269"/>
                  <a:gd name="T67" fmla="*/ 2147483647 h 612"/>
                  <a:gd name="T68" fmla="*/ 2147483647 w 269"/>
                  <a:gd name="T69" fmla="*/ 2147483647 h 612"/>
                  <a:gd name="T70" fmla="*/ 2147483647 w 269"/>
                  <a:gd name="T71" fmla="*/ 2147483647 h 612"/>
                  <a:gd name="T72" fmla="*/ 2147483647 w 269"/>
                  <a:gd name="T73" fmla="*/ 2147483647 h 612"/>
                  <a:gd name="T74" fmla="*/ 2147483647 w 269"/>
                  <a:gd name="T75" fmla="*/ 2147483647 h 612"/>
                  <a:gd name="T76" fmla="*/ 2147483647 w 269"/>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69"/>
                  <a:gd name="T118" fmla="*/ 0 h 612"/>
                  <a:gd name="T119" fmla="*/ 269 w 269"/>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69" h="612">
                    <a:moveTo>
                      <a:pt x="20" y="8"/>
                    </a:moveTo>
                    <a:lnTo>
                      <a:pt x="38" y="71"/>
                    </a:lnTo>
                    <a:lnTo>
                      <a:pt x="57" y="133"/>
                    </a:lnTo>
                    <a:lnTo>
                      <a:pt x="61" y="147"/>
                    </a:lnTo>
                    <a:lnTo>
                      <a:pt x="61" y="152"/>
                    </a:lnTo>
                    <a:lnTo>
                      <a:pt x="61" y="155"/>
                    </a:lnTo>
                    <a:lnTo>
                      <a:pt x="55" y="160"/>
                    </a:lnTo>
                    <a:lnTo>
                      <a:pt x="51" y="162"/>
                    </a:lnTo>
                    <a:lnTo>
                      <a:pt x="47" y="160"/>
                    </a:lnTo>
                    <a:lnTo>
                      <a:pt x="43" y="154"/>
                    </a:lnTo>
                    <a:lnTo>
                      <a:pt x="37" y="140"/>
                    </a:lnTo>
                    <a:lnTo>
                      <a:pt x="18" y="78"/>
                    </a:lnTo>
                    <a:lnTo>
                      <a:pt x="0" y="15"/>
                    </a:lnTo>
                    <a:lnTo>
                      <a:pt x="0" y="10"/>
                    </a:lnTo>
                    <a:lnTo>
                      <a:pt x="2" y="7"/>
                    </a:lnTo>
                    <a:lnTo>
                      <a:pt x="5" y="3"/>
                    </a:lnTo>
                    <a:lnTo>
                      <a:pt x="8" y="0"/>
                    </a:lnTo>
                    <a:lnTo>
                      <a:pt x="12" y="0"/>
                    </a:lnTo>
                    <a:lnTo>
                      <a:pt x="15" y="2"/>
                    </a:lnTo>
                    <a:lnTo>
                      <a:pt x="18" y="5"/>
                    </a:lnTo>
                    <a:lnTo>
                      <a:pt x="20" y="8"/>
                    </a:lnTo>
                    <a:close/>
                    <a:moveTo>
                      <a:pt x="95" y="245"/>
                    </a:moveTo>
                    <a:lnTo>
                      <a:pt x="96" y="252"/>
                    </a:lnTo>
                    <a:lnTo>
                      <a:pt x="107" y="279"/>
                    </a:lnTo>
                    <a:lnTo>
                      <a:pt x="118" y="307"/>
                    </a:lnTo>
                    <a:lnTo>
                      <a:pt x="129" y="332"/>
                    </a:lnTo>
                    <a:lnTo>
                      <a:pt x="139" y="359"/>
                    </a:lnTo>
                    <a:lnTo>
                      <a:pt x="148" y="380"/>
                    </a:lnTo>
                    <a:lnTo>
                      <a:pt x="150" y="385"/>
                    </a:lnTo>
                    <a:lnTo>
                      <a:pt x="148" y="388"/>
                    </a:lnTo>
                    <a:lnTo>
                      <a:pt x="144" y="394"/>
                    </a:lnTo>
                    <a:lnTo>
                      <a:pt x="139" y="396"/>
                    </a:lnTo>
                    <a:lnTo>
                      <a:pt x="136" y="394"/>
                    </a:lnTo>
                    <a:lnTo>
                      <a:pt x="130" y="389"/>
                    </a:lnTo>
                    <a:lnTo>
                      <a:pt x="121" y="367"/>
                    </a:lnTo>
                    <a:lnTo>
                      <a:pt x="110" y="340"/>
                    </a:lnTo>
                    <a:lnTo>
                      <a:pt x="100" y="313"/>
                    </a:lnTo>
                    <a:lnTo>
                      <a:pt x="89" y="287"/>
                    </a:lnTo>
                    <a:lnTo>
                      <a:pt x="78" y="258"/>
                    </a:lnTo>
                    <a:lnTo>
                      <a:pt x="77" y="253"/>
                    </a:lnTo>
                    <a:lnTo>
                      <a:pt x="75" y="249"/>
                    </a:lnTo>
                    <a:lnTo>
                      <a:pt x="77" y="245"/>
                    </a:lnTo>
                    <a:lnTo>
                      <a:pt x="81" y="239"/>
                    </a:lnTo>
                    <a:lnTo>
                      <a:pt x="86" y="239"/>
                    </a:lnTo>
                    <a:lnTo>
                      <a:pt x="90" y="241"/>
                    </a:lnTo>
                    <a:lnTo>
                      <a:pt x="95" y="245"/>
                    </a:lnTo>
                    <a:close/>
                    <a:moveTo>
                      <a:pt x="193" y="473"/>
                    </a:moveTo>
                    <a:lnTo>
                      <a:pt x="194" y="476"/>
                    </a:lnTo>
                    <a:lnTo>
                      <a:pt x="205" y="497"/>
                    </a:lnTo>
                    <a:lnTo>
                      <a:pt x="216" y="516"/>
                    </a:lnTo>
                    <a:lnTo>
                      <a:pt x="226" y="535"/>
                    </a:lnTo>
                    <a:lnTo>
                      <a:pt x="237" y="552"/>
                    </a:lnTo>
                    <a:lnTo>
                      <a:pt x="248" y="568"/>
                    </a:lnTo>
                    <a:lnTo>
                      <a:pt x="257" y="582"/>
                    </a:lnTo>
                    <a:lnTo>
                      <a:pt x="268" y="597"/>
                    </a:lnTo>
                    <a:lnTo>
                      <a:pt x="269" y="600"/>
                    </a:lnTo>
                    <a:lnTo>
                      <a:pt x="269" y="603"/>
                    </a:lnTo>
                    <a:lnTo>
                      <a:pt x="265" y="611"/>
                    </a:lnTo>
                    <a:lnTo>
                      <a:pt x="262" y="612"/>
                    </a:lnTo>
                    <a:lnTo>
                      <a:pt x="257" y="612"/>
                    </a:lnTo>
                    <a:lnTo>
                      <a:pt x="251" y="609"/>
                    </a:lnTo>
                    <a:lnTo>
                      <a:pt x="242" y="595"/>
                    </a:lnTo>
                    <a:lnTo>
                      <a:pt x="231" y="579"/>
                    </a:lnTo>
                    <a:lnTo>
                      <a:pt x="220" y="563"/>
                    </a:lnTo>
                    <a:lnTo>
                      <a:pt x="210" y="546"/>
                    </a:lnTo>
                    <a:lnTo>
                      <a:pt x="197" y="527"/>
                    </a:lnTo>
                    <a:lnTo>
                      <a:pt x="187" y="506"/>
                    </a:lnTo>
                    <a:lnTo>
                      <a:pt x="176" y="486"/>
                    </a:lnTo>
                    <a:lnTo>
                      <a:pt x="174" y="483"/>
                    </a:lnTo>
                    <a:lnTo>
                      <a:pt x="173" y="480"/>
                    </a:lnTo>
                    <a:lnTo>
                      <a:pt x="174" y="475"/>
                    </a:lnTo>
                    <a:lnTo>
                      <a:pt x="179" y="470"/>
                    </a:lnTo>
                    <a:lnTo>
                      <a:pt x="184" y="468"/>
                    </a:lnTo>
                    <a:lnTo>
                      <a:pt x="187" y="468"/>
                    </a:lnTo>
                    <a:lnTo>
                      <a:pt x="193"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253" name="未知"/>
              <p:cNvSpPr>
                <a:spLocks noEditPoints="1"/>
              </p:cNvSpPr>
              <p:nvPr/>
            </p:nvSpPr>
            <p:spPr bwMode="auto">
              <a:xfrm>
                <a:off x="2565132" y="2310665"/>
                <a:ext cx="194679" cy="212650"/>
              </a:xfrm>
              <a:custGeom>
                <a:avLst/>
                <a:gdLst>
                  <a:gd name="T0" fmla="*/ 2147483647 w 270"/>
                  <a:gd name="T1" fmla="*/ 2147483647 h 612"/>
                  <a:gd name="T2" fmla="*/ 2147483647 w 270"/>
                  <a:gd name="T3" fmla="*/ 2147483647 h 612"/>
                  <a:gd name="T4" fmla="*/ 2147483647 w 270"/>
                  <a:gd name="T5" fmla="*/ 2147483647 h 612"/>
                  <a:gd name="T6" fmla="*/ 2147483647 w 270"/>
                  <a:gd name="T7" fmla="*/ 2147483647 h 612"/>
                  <a:gd name="T8" fmla="*/ 2147483647 w 270"/>
                  <a:gd name="T9" fmla="*/ 2147483647 h 612"/>
                  <a:gd name="T10" fmla="*/ 2147483647 w 270"/>
                  <a:gd name="T11" fmla="*/ 2147483647 h 612"/>
                  <a:gd name="T12" fmla="*/ 0 w 270"/>
                  <a:gd name="T13" fmla="*/ 2147483647 h 612"/>
                  <a:gd name="T14" fmla="*/ 2147483647 w 270"/>
                  <a:gd name="T15" fmla="*/ 2147483647 h 612"/>
                  <a:gd name="T16" fmla="*/ 2147483647 w 270"/>
                  <a:gd name="T17" fmla="*/ 0 h 612"/>
                  <a:gd name="T18" fmla="*/ 2147483647 w 270"/>
                  <a:gd name="T19" fmla="*/ 2147483647 h 612"/>
                  <a:gd name="T20" fmla="*/ 2147483647 w 270"/>
                  <a:gd name="T21" fmla="*/ 2147483647 h 612"/>
                  <a:gd name="T22" fmla="*/ 2147483647 w 270"/>
                  <a:gd name="T23" fmla="*/ 2147483647 h 612"/>
                  <a:gd name="T24" fmla="*/ 2147483647 w 270"/>
                  <a:gd name="T25" fmla="*/ 2147483647 h 612"/>
                  <a:gd name="T26" fmla="*/ 2147483647 w 270"/>
                  <a:gd name="T27" fmla="*/ 2147483647 h 612"/>
                  <a:gd name="T28" fmla="*/ 2147483647 w 270"/>
                  <a:gd name="T29" fmla="*/ 2147483647 h 612"/>
                  <a:gd name="T30" fmla="*/ 2147483647 w 270"/>
                  <a:gd name="T31" fmla="*/ 2147483647 h 612"/>
                  <a:gd name="T32" fmla="*/ 2147483647 w 270"/>
                  <a:gd name="T33" fmla="*/ 2147483647 h 612"/>
                  <a:gd name="T34" fmla="*/ 2147483647 w 270"/>
                  <a:gd name="T35" fmla="*/ 2147483647 h 612"/>
                  <a:gd name="T36" fmla="*/ 2147483647 w 270"/>
                  <a:gd name="T37" fmla="*/ 2147483647 h 612"/>
                  <a:gd name="T38" fmla="*/ 2147483647 w 270"/>
                  <a:gd name="T39" fmla="*/ 2147483647 h 612"/>
                  <a:gd name="T40" fmla="*/ 2147483647 w 270"/>
                  <a:gd name="T41" fmla="*/ 2147483647 h 612"/>
                  <a:gd name="T42" fmla="*/ 2147483647 w 270"/>
                  <a:gd name="T43" fmla="*/ 2147483647 h 612"/>
                  <a:gd name="T44" fmla="*/ 2147483647 w 270"/>
                  <a:gd name="T45" fmla="*/ 2147483647 h 612"/>
                  <a:gd name="T46" fmla="*/ 2147483647 w 270"/>
                  <a:gd name="T47" fmla="*/ 2147483647 h 612"/>
                  <a:gd name="T48" fmla="*/ 2147483647 w 270"/>
                  <a:gd name="T49" fmla="*/ 2147483647 h 612"/>
                  <a:gd name="T50" fmla="*/ 2147483647 w 270"/>
                  <a:gd name="T51" fmla="*/ 2147483647 h 612"/>
                  <a:gd name="T52" fmla="*/ 2147483647 w 270"/>
                  <a:gd name="T53" fmla="*/ 2147483647 h 612"/>
                  <a:gd name="T54" fmla="*/ 2147483647 w 270"/>
                  <a:gd name="T55" fmla="*/ 2147483647 h 612"/>
                  <a:gd name="T56" fmla="*/ 2147483647 w 270"/>
                  <a:gd name="T57" fmla="*/ 2147483647 h 612"/>
                  <a:gd name="T58" fmla="*/ 2147483647 w 270"/>
                  <a:gd name="T59" fmla="*/ 2147483647 h 612"/>
                  <a:gd name="T60" fmla="*/ 2147483647 w 270"/>
                  <a:gd name="T61" fmla="*/ 2147483647 h 612"/>
                  <a:gd name="T62" fmla="*/ 2147483647 w 270"/>
                  <a:gd name="T63" fmla="*/ 2147483647 h 612"/>
                  <a:gd name="T64" fmla="*/ 2147483647 w 270"/>
                  <a:gd name="T65" fmla="*/ 2147483647 h 612"/>
                  <a:gd name="T66" fmla="*/ 2147483647 w 270"/>
                  <a:gd name="T67" fmla="*/ 2147483647 h 612"/>
                  <a:gd name="T68" fmla="*/ 2147483647 w 270"/>
                  <a:gd name="T69" fmla="*/ 2147483647 h 612"/>
                  <a:gd name="T70" fmla="*/ 2147483647 w 270"/>
                  <a:gd name="T71" fmla="*/ 2147483647 h 612"/>
                  <a:gd name="T72" fmla="*/ 2147483647 w 270"/>
                  <a:gd name="T73" fmla="*/ 2147483647 h 612"/>
                  <a:gd name="T74" fmla="*/ 2147483647 w 270"/>
                  <a:gd name="T75" fmla="*/ 2147483647 h 612"/>
                  <a:gd name="T76" fmla="*/ 2147483647 w 270"/>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70"/>
                  <a:gd name="T118" fmla="*/ 0 h 612"/>
                  <a:gd name="T119" fmla="*/ 270 w 270"/>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70" h="612">
                    <a:moveTo>
                      <a:pt x="20" y="8"/>
                    </a:moveTo>
                    <a:lnTo>
                      <a:pt x="39" y="71"/>
                    </a:lnTo>
                    <a:lnTo>
                      <a:pt x="57" y="133"/>
                    </a:lnTo>
                    <a:lnTo>
                      <a:pt x="61" y="147"/>
                    </a:lnTo>
                    <a:lnTo>
                      <a:pt x="61" y="152"/>
                    </a:lnTo>
                    <a:lnTo>
                      <a:pt x="61" y="155"/>
                    </a:lnTo>
                    <a:lnTo>
                      <a:pt x="55" y="160"/>
                    </a:lnTo>
                    <a:lnTo>
                      <a:pt x="51" y="162"/>
                    </a:lnTo>
                    <a:lnTo>
                      <a:pt x="48" y="160"/>
                    </a:lnTo>
                    <a:lnTo>
                      <a:pt x="42" y="154"/>
                    </a:lnTo>
                    <a:lnTo>
                      <a:pt x="37" y="140"/>
                    </a:lnTo>
                    <a:lnTo>
                      <a:pt x="19" y="78"/>
                    </a:lnTo>
                    <a:lnTo>
                      <a:pt x="0" y="15"/>
                    </a:lnTo>
                    <a:lnTo>
                      <a:pt x="0" y="10"/>
                    </a:lnTo>
                    <a:lnTo>
                      <a:pt x="2" y="7"/>
                    </a:lnTo>
                    <a:lnTo>
                      <a:pt x="5" y="3"/>
                    </a:lnTo>
                    <a:lnTo>
                      <a:pt x="8" y="0"/>
                    </a:lnTo>
                    <a:lnTo>
                      <a:pt x="13" y="0"/>
                    </a:lnTo>
                    <a:lnTo>
                      <a:pt x="16" y="2"/>
                    </a:lnTo>
                    <a:lnTo>
                      <a:pt x="19" y="5"/>
                    </a:lnTo>
                    <a:lnTo>
                      <a:pt x="20" y="8"/>
                    </a:lnTo>
                    <a:close/>
                    <a:moveTo>
                      <a:pt x="95" y="245"/>
                    </a:moveTo>
                    <a:lnTo>
                      <a:pt x="97" y="252"/>
                    </a:lnTo>
                    <a:lnTo>
                      <a:pt x="107" y="279"/>
                    </a:lnTo>
                    <a:lnTo>
                      <a:pt x="118" y="307"/>
                    </a:lnTo>
                    <a:lnTo>
                      <a:pt x="129" y="332"/>
                    </a:lnTo>
                    <a:lnTo>
                      <a:pt x="139" y="359"/>
                    </a:lnTo>
                    <a:lnTo>
                      <a:pt x="149" y="380"/>
                    </a:lnTo>
                    <a:lnTo>
                      <a:pt x="150" y="385"/>
                    </a:lnTo>
                    <a:lnTo>
                      <a:pt x="149" y="388"/>
                    </a:lnTo>
                    <a:lnTo>
                      <a:pt x="144" y="394"/>
                    </a:lnTo>
                    <a:lnTo>
                      <a:pt x="139" y="396"/>
                    </a:lnTo>
                    <a:lnTo>
                      <a:pt x="136" y="394"/>
                    </a:lnTo>
                    <a:lnTo>
                      <a:pt x="130" y="389"/>
                    </a:lnTo>
                    <a:lnTo>
                      <a:pt x="121" y="367"/>
                    </a:lnTo>
                    <a:lnTo>
                      <a:pt x="110" y="340"/>
                    </a:lnTo>
                    <a:lnTo>
                      <a:pt x="100" y="313"/>
                    </a:lnTo>
                    <a:lnTo>
                      <a:pt x="89" y="287"/>
                    </a:lnTo>
                    <a:lnTo>
                      <a:pt x="78" y="258"/>
                    </a:lnTo>
                    <a:lnTo>
                      <a:pt x="77" y="253"/>
                    </a:lnTo>
                    <a:lnTo>
                      <a:pt x="75" y="249"/>
                    </a:lnTo>
                    <a:lnTo>
                      <a:pt x="77" y="245"/>
                    </a:lnTo>
                    <a:lnTo>
                      <a:pt x="81" y="239"/>
                    </a:lnTo>
                    <a:lnTo>
                      <a:pt x="86" y="239"/>
                    </a:lnTo>
                    <a:lnTo>
                      <a:pt x="89" y="241"/>
                    </a:lnTo>
                    <a:lnTo>
                      <a:pt x="95" y="245"/>
                    </a:lnTo>
                    <a:close/>
                    <a:moveTo>
                      <a:pt x="193" y="473"/>
                    </a:moveTo>
                    <a:lnTo>
                      <a:pt x="195" y="476"/>
                    </a:lnTo>
                    <a:lnTo>
                      <a:pt x="205" y="497"/>
                    </a:lnTo>
                    <a:lnTo>
                      <a:pt x="216" y="516"/>
                    </a:lnTo>
                    <a:lnTo>
                      <a:pt x="227" y="535"/>
                    </a:lnTo>
                    <a:lnTo>
                      <a:pt x="237" y="552"/>
                    </a:lnTo>
                    <a:lnTo>
                      <a:pt x="248" y="568"/>
                    </a:lnTo>
                    <a:lnTo>
                      <a:pt x="257" y="582"/>
                    </a:lnTo>
                    <a:lnTo>
                      <a:pt x="268" y="597"/>
                    </a:lnTo>
                    <a:lnTo>
                      <a:pt x="270" y="600"/>
                    </a:lnTo>
                    <a:lnTo>
                      <a:pt x="270" y="603"/>
                    </a:lnTo>
                    <a:lnTo>
                      <a:pt x="265" y="611"/>
                    </a:lnTo>
                    <a:lnTo>
                      <a:pt x="262" y="612"/>
                    </a:lnTo>
                    <a:lnTo>
                      <a:pt x="257" y="612"/>
                    </a:lnTo>
                    <a:lnTo>
                      <a:pt x="251" y="609"/>
                    </a:lnTo>
                    <a:lnTo>
                      <a:pt x="242" y="595"/>
                    </a:lnTo>
                    <a:lnTo>
                      <a:pt x="231" y="579"/>
                    </a:lnTo>
                    <a:lnTo>
                      <a:pt x="221" y="563"/>
                    </a:lnTo>
                    <a:lnTo>
                      <a:pt x="208" y="546"/>
                    </a:lnTo>
                    <a:lnTo>
                      <a:pt x="198" y="527"/>
                    </a:lnTo>
                    <a:lnTo>
                      <a:pt x="187" y="506"/>
                    </a:lnTo>
                    <a:lnTo>
                      <a:pt x="176" y="486"/>
                    </a:lnTo>
                    <a:lnTo>
                      <a:pt x="175" y="483"/>
                    </a:lnTo>
                    <a:lnTo>
                      <a:pt x="173" y="480"/>
                    </a:lnTo>
                    <a:lnTo>
                      <a:pt x="175" y="475"/>
                    </a:lnTo>
                    <a:lnTo>
                      <a:pt x="179" y="470"/>
                    </a:lnTo>
                    <a:lnTo>
                      <a:pt x="182" y="468"/>
                    </a:lnTo>
                    <a:lnTo>
                      <a:pt x="187" y="468"/>
                    </a:lnTo>
                    <a:lnTo>
                      <a:pt x="193"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254" name="未知"/>
              <p:cNvSpPr/>
              <p:nvPr/>
            </p:nvSpPr>
            <p:spPr bwMode="auto">
              <a:xfrm>
                <a:off x="2018435" y="2525878"/>
                <a:ext cx="753891" cy="110154"/>
              </a:xfrm>
              <a:custGeom>
                <a:avLst/>
                <a:gdLst>
                  <a:gd name="T0" fmla="*/ 0 w 1995"/>
                  <a:gd name="T1" fmla="*/ 0 h 1248"/>
                  <a:gd name="T2" fmla="*/ 2147483647 w 1995"/>
                  <a:gd name="T3" fmla="*/ 2147483647 h 1248"/>
                  <a:gd name="T4" fmla="*/ 2147483647 w 1995"/>
                  <a:gd name="T5" fmla="*/ 2147483647 h 1248"/>
                  <a:gd name="T6" fmla="*/ 0 60000 65536"/>
                  <a:gd name="T7" fmla="*/ 0 60000 65536"/>
                  <a:gd name="T8" fmla="*/ 0 60000 65536"/>
                  <a:gd name="T9" fmla="*/ 0 w 1995"/>
                  <a:gd name="T10" fmla="*/ 0 h 1248"/>
                  <a:gd name="T11" fmla="*/ 1995 w 1995"/>
                  <a:gd name="T12" fmla="*/ 1248 h 1248"/>
                </a:gdLst>
                <a:ahLst/>
                <a:cxnLst>
                  <a:cxn ang="T6">
                    <a:pos x="T0" y="T1"/>
                  </a:cxn>
                  <a:cxn ang="T7">
                    <a:pos x="T2" y="T3"/>
                  </a:cxn>
                  <a:cxn ang="T8">
                    <a:pos x="T4" y="T5"/>
                  </a:cxn>
                </a:cxnLst>
                <a:rect l="T9" t="T10" r="T11" b="T12"/>
                <a:pathLst>
                  <a:path w="1995" h="1248">
                    <a:moveTo>
                      <a:pt x="0" y="0"/>
                    </a:moveTo>
                    <a:cubicBezTo>
                      <a:pt x="254" y="208"/>
                      <a:pt x="508" y="416"/>
                      <a:pt x="840" y="624"/>
                    </a:cubicBezTo>
                    <a:cubicBezTo>
                      <a:pt x="1172" y="832"/>
                      <a:pt x="1583" y="1040"/>
                      <a:pt x="1995" y="124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255" name="未知"/>
              <p:cNvSpPr/>
              <p:nvPr/>
            </p:nvSpPr>
            <p:spPr bwMode="auto">
              <a:xfrm>
                <a:off x="2399790" y="2480071"/>
                <a:ext cx="623868" cy="147316"/>
              </a:xfrm>
              <a:custGeom>
                <a:avLst/>
                <a:gdLst>
                  <a:gd name="T0" fmla="*/ 0 w 4725"/>
                  <a:gd name="T1" fmla="*/ 0 h 2028"/>
                  <a:gd name="T2" fmla="*/ 2147483647 w 4725"/>
                  <a:gd name="T3" fmla="*/ 2147483647 h 2028"/>
                  <a:gd name="T4" fmla="*/ 2147483647 w 4725"/>
                  <a:gd name="T5" fmla="*/ 2147483647 h 2028"/>
                  <a:gd name="T6" fmla="*/ 2147483647 w 4725"/>
                  <a:gd name="T7" fmla="*/ 2147483647 h 2028"/>
                  <a:gd name="T8" fmla="*/ 2147483647 w 4725"/>
                  <a:gd name="T9" fmla="*/ 2147483647 h 2028"/>
                  <a:gd name="T10" fmla="*/ 0 60000 65536"/>
                  <a:gd name="T11" fmla="*/ 0 60000 65536"/>
                  <a:gd name="T12" fmla="*/ 0 60000 65536"/>
                  <a:gd name="T13" fmla="*/ 0 60000 65536"/>
                  <a:gd name="T14" fmla="*/ 0 60000 65536"/>
                  <a:gd name="T15" fmla="*/ 0 w 4725"/>
                  <a:gd name="T16" fmla="*/ 0 h 2028"/>
                  <a:gd name="T17" fmla="*/ 4725 w 4725"/>
                  <a:gd name="T18" fmla="*/ 2028 h 2028"/>
                </a:gdLst>
                <a:ahLst/>
                <a:cxnLst>
                  <a:cxn ang="T10">
                    <a:pos x="T0" y="T1"/>
                  </a:cxn>
                  <a:cxn ang="T11">
                    <a:pos x="T2" y="T3"/>
                  </a:cxn>
                  <a:cxn ang="T12">
                    <a:pos x="T4" y="T5"/>
                  </a:cxn>
                  <a:cxn ang="T13">
                    <a:pos x="T6" y="T7"/>
                  </a:cxn>
                  <a:cxn ang="T14">
                    <a:pos x="T8" y="T9"/>
                  </a:cxn>
                </a:cxnLst>
                <a:rect l="T15" t="T16" r="T17" b="T18"/>
                <a:pathLst>
                  <a:path w="4725" h="2028">
                    <a:moveTo>
                      <a:pt x="0" y="0"/>
                    </a:moveTo>
                    <a:cubicBezTo>
                      <a:pt x="358" y="299"/>
                      <a:pt x="717" y="598"/>
                      <a:pt x="1050" y="780"/>
                    </a:cubicBezTo>
                    <a:cubicBezTo>
                      <a:pt x="1383" y="962"/>
                      <a:pt x="1627" y="910"/>
                      <a:pt x="1995" y="1092"/>
                    </a:cubicBezTo>
                    <a:cubicBezTo>
                      <a:pt x="2363" y="1274"/>
                      <a:pt x="2800" y="1716"/>
                      <a:pt x="3255" y="1872"/>
                    </a:cubicBezTo>
                    <a:cubicBezTo>
                      <a:pt x="3710" y="2028"/>
                      <a:pt x="4480" y="2002"/>
                      <a:pt x="4725" y="202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256" name="未知"/>
              <p:cNvSpPr/>
              <p:nvPr/>
            </p:nvSpPr>
            <p:spPr bwMode="auto">
              <a:xfrm>
                <a:off x="2787185" y="2467496"/>
                <a:ext cx="236474" cy="45719"/>
              </a:xfrm>
              <a:custGeom>
                <a:avLst/>
                <a:gdLst>
                  <a:gd name="T0" fmla="*/ 0 w 1995"/>
                  <a:gd name="T1" fmla="*/ 0 h 1248"/>
                  <a:gd name="T2" fmla="*/ 2147483647 w 1995"/>
                  <a:gd name="T3" fmla="*/ 2147483647 h 1248"/>
                  <a:gd name="T4" fmla="*/ 2147483647 w 1995"/>
                  <a:gd name="T5" fmla="*/ 2147483647 h 1248"/>
                  <a:gd name="T6" fmla="*/ 0 60000 65536"/>
                  <a:gd name="T7" fmla="*/ 0 60000 65536"/>
                  <a:gd name="T8" fmla="*/ 0 60000 65536"/>
                  <a:gd name="T9" fmla="*/ 0 w 1995"/>
                  <a:gd name="T10" fmla="*/ 0 h 1248"/>
                  <a:gd name="T11" fmla="*/ 1995 w 1995"/>
                  <a:gd name="T12" fmla="*/ 1248 h 1248"/>
                </a:gdLst>
                <a:ahLst/>
                <a:cxnLst>
                  <a:cxn ang="T6">
                    <a:pos x="T0" y="T1"/>
                  </a:cxn>
                  <a:cxn ang="T7">
                    <a:pos x="T2" y="T3"/>
                  </a:cxn>
                  <a:cxn ang="T8">
                    <a:pos x="T4" y="T5"/>
                  </a:cxn>
                </a:cxnLst>
                <a:rect l="T9" t="T10" r="T11" b="T12"/>
                <a:pathLst>
                  <a:path w="1995" h="1248">
                    <a:moveTo>
                      <a:pt x="0" y="0"/>
                    </a:moveTo>
                    <a:cubicBezTo>
                      <a:pt x="254" y="208"/>
                      <a:pt x="508" y="416"/>
                      <a:pt x="840" y="624"/>
                    </a:cubicBezTo>
                    <a:cubicBezTo>
                      <a:pt x="1172" y="832"/>
                      <a:pt x="1803" y="1144"/>
                      <a:pt x="1995" y="124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257" name="未知"/>
              <p:cNvSpPr/>
              <p:nvPr/>
            </p:nvSpPr>
            <p:spPr bwMode="auto">
              <a:xfrm>
                <a:off x="2322453" y="2416989"/>
                <a:ext cx="703872" cy="172939"/>
              </a:xfrm>
              <a:custGeom>
                <a:avLst/>
                <a:gdLst>
                  <a:gd name="T0" fmla="*/ 0 w 4848"/>
                  <a:gd name="T1" fmla="*/ 0 h 1924"/>
                  <a:gd name="T2" fmla="*/ 2147483647 w 4848"/>
                  <a:gd name="T3" fmla="*/ 2147483647 h 1924"/>
                  <a:gd name="T4" fmla="*/ 2147483647 w 4848"/>
                  <a:gd name="T5" fmla="*/ 2147483647 h 1924"/>
                  <a:gd name="T6" fmla="*/ 2147483647 w 4848"/>
                  <a:gd name="T7" fmla="*/ 2147483647 h 1924"/>
                  <a:gd name="T8" fmla="*/ 2147483647 w 4848"/>
                  <a:gd name="T9" fmla="*/ 2147483647 h 1924"/>
                  <a:gd name="T10" fmla="*/ 0 60000 65536"/>
                  <a:gd name="T11" fmla="*/ 0 60000 65536"/>
                  <a:gd name="T12" fmla="*/ 0 60000 65536"/>
                  <a:gd name="T13" fmla="*/ 0 60000 65536"/>
                  <a:gd name="T14" fmla="*/ 0 60000 65536"/>
                  <a:gd name="T15" fmla="*/ 0 w 4848"/>
                  <a:gd name="T16" fmla="*/ 0 h 1924"/>
                  <a:gd name="T17" fmla="*/ 4848 w 4848"/>
                  <a:gd name="T18" fmla="*/ 1924 h 1924"/>
                </a:gdLst>
                <a:ahLst/>
                <a:cxnLst>
                  <a:cxn ang="T10">
                    <a:pos x="T0" y="T1"/>
                  </a:cxn>
                  <a:cxn ang="T11">
                    <a:pos x="T2" y="T3"/>
                  </a:cxn>
                  <a:cxn ang="T12">
                    <a:pos x="T4" y="T5"/>
                  </a:cxn>
                  <a:cxn ang="T13">
                    <a:pos x="T6" y="T7"/>
                  </a:cxn>
                  <a:cxn ang="T14">
                    <a:pos x="T8" y="T9"/>
                  </a:cxn>
                </a:cxnLst>
                <a:rect l="T15" t="T16" r="T17" b="T18"/>
                <a:pathLst>
                  <a:path w="4848" h="1924">
                    <a:moveTo>
                      <a:pt x="0" y="0"/>
                    </a:moveTo>
                    <a:cubicBezTo>
                      <a:pt x="612" y="260"/>
                      <a:pt x="1225" y="520"/>
                      <a:pt x="1785" y="780"/>
                    </a:cubicBezTo>
                    <a:cubicBezTo>
                      <a:pt x="2345" y="1040"/>
                      <a:pt x="2887" y="1378"/>
                      <a:pt x="3360" y="1560"/>
                    </a:cubicBezTo>
                    <a:cubicBezTo>
                      <a:pt x="3833" y="1742"/>
                      <a:pt x="4392" y="1820"/>
                      <a:pt x="4620" y="1872"/>
                    </a:cubicBezTo>
                    <a:cubicBezTo>
                      <a:pt x="4848" y="1924"/>
                      <a:pt x="4786" y="1898"/>
                      <a:pt x="4725" y="1872"/>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258" name="未知"/>
              <p:cNvSpPr/>
              <p:nvPr/>
            </p:nvSpPr>
            <p:spPr bwMode="auto">
              <a:xfrm>
                <a:off x="2626470" y="2363187"/>
                <a:ext cx="397188" cy="80702"/>
              </a:xfrm>
              <a:custGeom>
                <a:avLst/>
                <a:gdLst>
                  <a:gd name="T0" fmla="*/ 0 w 4725"/>
                  <a:gd name="T1" fmla="*/ 0 h 1872"/>
                  <a:gd name="T2" fmla="*/ 2147483647 w 4725"/>
                  <a:gd name="T3" fmla="*/ 2147483647 h 1872"/>
                  <a:gd name="T4" fmla="*/ 2147483647 w 4725"/>
                  <a:gd name="T5" fmla="*/ 2147483647 h 1872"/>
                  <a:gd name="T6" fmla="*/ 0 60000 65536"/>
                  <a:gd name="T7" fmla="*/ 0 60000 65536"/>
                  <a:gd name="T8" fmla="*/ 0 60000 65536"/>
                  <a:gd name="T9" fmla="*/ 0 w 4725"/>
                  <a:gd name="T10" fmla="*/ 0 h 1872"/>
                  <a:gd name="T11" fmla="*/ 4725 w 4725"/>
                  <a:gd name="T12" fmla="*/ 1872 h 1872"/>
                </a:gdLst>
                <a:ahLst/>
                <a:cxnLst>
                  <a:cxn ang="T6">
                    <a:pos x="T0" y="T1"/>
                  </a:cxn>
                  <a:cxn ang="T7">
                    <a:pos x="T2" y="T3"/>
                  </a:cxn>
                  <a:cxn ang="T8">
                    <a:pos x="T4" y="T5"/>
                  </a:cxn>
                </a:cxnLst>
                <a:rect l="T9" t="T10" r="T11" b="T12"/>
                <a:pathLst>
                  <a:path w="4725" h="1872">
                    <a:moveTo>
                      <a:pt x="0" y="0"/>
                    </a:moveTo>
                    <a:cubicBezTo>
                      <a:pt x="603" y="312"/>
                      <a:pt x="1207" y="624"/>
                      <a:pt x="1995" y="936"/>
                    </a:cubicBezTo>
                    <a:cubicBezTo>
                      <a:pt x="2783" y="1248"/>
                      <a:pt x="3754" y="1560"/>
                      <a:pt x="4725" y="1872"/>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grpSp>
        <p:pic>
          <p:nvPicPr>
            <p:cNvPr id="2097194" name="图片 29"/>
            <p:cNvPicPr>
              <a:picLocks noChangeAspect="1"/>
            </p:cNvPicPr>
            <p:nvPr/>
          </p:nvPicPr>
          <p:blipFill>
            <a:blip r:embed="rId3" cstate="print">
              <a:duotone>
                <a:schemeClr val="accent2">
                  <a:shade val="45000"/>
                  <a:satMod val="135000"/>
                </a:schemeClr>
                <a:prstClr val="white"/>
              </a:duotone>
            </a:blip>
            <a:stretch>
              <a:fillRect/>
            </a:stretch>
          </p:blipFill>
          <p:spPr>
            <a:xfrm>
              <a:off x="2715" y="1781"/>
              <a:ext cx="1935" cy="1466"/>
            </a:xfrm>
            <a:prstGeom prst="rect">
              <a:avLst/>
            </a:prstGeom>
          </p:spPr>
        </p:pic>
        <p:pic>
          <p:nvPicPr>
            <p:cNvPr id="2097195" name="图片 30"/>
            <p:cNvPicPr>
              <a:picLocks noChangeAspect="1"/>
            </p:cNvPicPr>
            <p:nvPr/>
          </p:nvPicPr>
          <p:blipFill>
            <a:blip r:embed="rId4" cstate="print">
              <a:duotone>
                <a:schemeClr val="accent4">
                  <a:shade val="45000"/>
                  <a:satMod val="135000"/>
                </a:schemeClr>
                <a:prstClr val="white"/>
              </a:duotone>
            </a:blip>
            <a:stretch>
              <a:fillRect/>
            </a:stretch>
          </p:blipFill>
          <p:spPr>
            <a:xfrm>
              <a:off x="9785" y="1353"/>
              <a:ext cx="2227" cy="2227"/>
            </a:xfrm>
            <a:prstGeom prst="rect">
              <a:avLst/>
            </a:prstGeom>
          </p:spPr>
        </p:pic>
        <p:pic>
          <p:nvPicPr>
            <p:cNvPr id="2097196" name="图片 33"/>
            <p:cNvPicPr>
              <a:picLocks noChangeAspect="1"/>
            </p:cNvPicPr>
            <p:nvPr/>
          </p:nvPicPr>
          <p:blipFill>
            <a:blip r:embed="rId5" cstate="print">
              <a:duotone>
                <a:schemeClr val="accent1">
                  <a:shade val="45000"/>
                  <a:satMod val="135000"/>
                </a:schemeClr>
                <a:prstClr val="white"/>
              </a:duotone>
            </a:blip>
            <a:stretch>
              <a:fillRect/>
            </a:stretch>
          </p:blipFill>
          <p:spPr>
            <a:xfrm>
              <a:off x="13574" y="1493"/>
              <a:ext cx="1977" cy="1977"/>
            </a:xfrm>
            <a:prstGeom prst="rect">
              <a:avLst/>
            </a:prstGeom>
          </p:spPr>
        </p:pic>
      </p:grpSp>
      <p:sp>
        <p:nvSpPr>
          <p:cNvPr id="1050259" name="矩形 1"/>
          <p:cNvSpPr/>
          <p:nvPr/>
        </p:nvSpPr>
        <p:spPr>
          <a:xfrm>
            <a:off x="2637124" y="2455422"/>
            <a:ext cx="9554876" cy="3901440"/>
          </a:xfrm>
          <a:prstGeom prst="rect">
            <a:avLst/>
          </a:prstGeom>
        </p:spPr>
        <p:txBody>
          <a:bodyPr wrap="square">
            <a:spAutoFit/>
          </a:bodyPr>
          <a:lstStyle/>
          <a:p>
            <a:pPr>
              <a:lnSpc>
                <a:spcPct val="150000"/>
              </a:lnSpc>
            </a:pPr>
            <a:r>
              <a:rPr lang="zh-CN" altLang="zh-CN" sz="2200" b="1" kern="0" dirty="0">
                <a:solidFill>
                  <a:srgbClr val="5F5F5F"/>
                </a:solidFill>
                <a:latin typeface="微软雅黑" panose="020B0503020204020204" charset="-122"/>
                <a:ea typeface="微软雅黑" panose="020B0503020204020204" charset="-122"/>
              </a:rPr>
              <a:t>参与主体协调难：虚拟电厂涉及多种能源类型、多个参与主体，如分布式能源开发商、电网企业、各类用户等。在实际操作中，如何协调各方利益、实现资源共享和优化配置，是一个亟待解决的问题；</a:t>
            </a:r>
            <a:endParaRPr lang="en-US" altLang="zh-CN" sz="2200" b="1" kern="0" dirty="0">
              <a:solidFill>
                <a:srgbClr val="5F5F5F"/>
              </a:solidFill>
              <a:latin typeface="微软雅黑" panose="020B0503020204020204" charset="-122"/>
              <a:ea typeface="微软雅黑" panose="020B0503020204020204" charset="-122"/>
            </a:endParaRPr>
          </a:p>
          <a:p>
            <a:pPr>
              <a:lnSpc>
                <a:spcPct val="150000"/>
              </a:lnSpc>
            </a:pPr>
            <a:r>
              <a:rPr lang="zh-CN" altLang="zh-CN" sz="2200" b="1" kern="0" dirty="0">
                <a:solidFill>
                  <a:srgbClr val="5F5F5F"/>
                </a:solidFill>
                <a:latin typeface="微软雅黑" panose="020B0503020204020204" charset="-122"/>
                <a:ea typeface="微软雅黑" panose="020B0503020204020204" charset="-122"/>
              </a:rPr>
              <a:t>用户主观上愿意配合，但</a:t>
            </a:r>
            <a:r>
              <a:rPr lang="zh-CN" altLang="zh-CN" sz="2200" b="1" kern="0" dirty="0">
                <a:solidFill>
                  <a:srgbClr val="FF0000"/>
                </a:solidFill>
                <a:latin typeface="微软雅黑" panose="020B0503020204020204" charset="-122"/>
                <a:ea typeface="微软雅黑" panose="020B0503020204020204" charset="-122"/>
              </a:rPr>
              <a:t>客观上</a:t>
            </a:r>
            <a:r>
              <a:rPr lang="zh-CN" altLang="zh-CN" sz="2200" b="1" kern="0" dirty="0">
                <a:solidFill>
                  <a:srgbClr val="5F5F5F"/>
                </a:solidFill>
                <a:latin typeface="微软雅黑" panose="020B0503020204020204" charset="-122"/>
                <a:ea typeface="微软雅黑" panose="020B0503020204020204" charset="-122"/>
              </a:rPr>
              <a:t>有难度。对生产企业来说，通常是提前一周排好班，但响应的通知最快也只能提前一天告知企业。这样就会影响企业的生产节奏，还会带来人员调动等问题。对于商业用户而言，用电高峰期正是营业高峰期，仅通过部分照明、风机、电梯、</a:t>
            </a:r>
            <a:r>
              <a:rPr lang="en-US" altLang="zh-CN" sz="2200" b="1" kern="0" dirty="0">
                <a:solidFill>
                  <a:srgbClr val="5F5F5F"/>
                </a:solidFill>
                <a:latin typeface="微软雅黑" panose="020B0503020204020204" charset="-122"/>
                <a:ea typeface="微软雅黑" panose="020B0503020204020204" charset="-122"/>
              </a:rPr>
              <a:t>LED</a:t>
            </a:r>
            <a:r>
              <a:rPr lang="zh-CN" altLang="zh-CN" sz="2200" b="1" kern="0" dirty="0">
                <a:solidFill>
                  <a:srgbClr val="5F5F5F"/>
                </a:solidFill>
                <a:latin typeface="微软雅黑" panose="020B0503020204020204" charset="-122"/>
                <a:ea typeface="微软雅黑" panose="020B0503020204020204" charset="-122"/>
              </a:rPr>
              <a:t>大屏、空调等设备调节负荷，可参与的空间很小。</a:t>
            </a:r>
            <a:endParaRPr lang="zh-CN" altLang="en-US" sz="2200" b="1" kern="0" dirty="0">
              <a:solidFill>
                <a:srgbClr val="5F5F5F"/>
              </a:solidFill>
              <a:latin typeface="微软雅黑" panose="020B0503020204020204" charset="-122"/>
              <a:ea typeface="微软雅黑" panose="020B0503020204020204" charset="-122"/>
            </a:endParaRPr>
          </a:p>
        </p:txBody>
      </p:sp>
      <p:sp>
        <p:nvSpPr>
          <p:cNvPr id="1050260" name="任意多边形 45"/>
          <p:cNvSpPr/>
          <p:nvPr/>
        </p:nvSpPr>
        <p:spPr>
          <a:xfrm>
            <a:off x="371957" y="1651403"/>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50261" name="文本框 31"/>
          <p:cNvSpPr txBox="1"/>
          <p:nvPr/>
        </p:nvSpPr>
        <p:spPr>
          <a:xfrm>
            <a:off x="684689" y="3677593"/>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社会认知</a:t>
            </a:r>
          </a:p>
        </p:txBody>
      </p:sp>
      <p:sp>
        <p:nvSpPr>
          <p:cNvPr id="1050262" name="任意多边形 45"/>
          <p:cNvSpPr/>
          <p:nvPr/>
        </p:nvSpPr>
        <p:spPr>
          <a:xfrm>
            <a:off x="392654" y="3903998"/>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50263" name="文本框 6"/>
          <p:cNvSpPr txBox="1"/>
          <p:nvPr/>
        </p:nvSpPr>
        <p:spPr>
          <a:xfrm>
            <a:off x="684689" y="4116038"/>
            <a:ext cx="1409065"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电网适应</a:t>
            </a:r>
          </a:p>
        </p:txBody>
      </p:sp>
      <p:sp>
        <p:nvSpPr>
          <p:cNvPr id="1050264" name="任意多边形 45"/>
          <p:cNvSpPr/>
          <p:nvPr/>
        </p:nvSpPr>
        <p:spPr>
          <a:xfrm>
            <a:off x="392654" y="4342443"/>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50265" name="文本框 31"/>
          <p:cNvSpPr txBox="1"/>
          <p:nvPr/>
        </p:nvSpPr>
        <p:spPr>
          <a:xfrm>
            <a:off x="695484" y="4582944"/>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信息安全</a:t>
            </a:r>
          </a:p>
        </p:txBody>
      </p:sp>
      <p:sp>
        <p:nvSpPr>
          <p:cNvPr id="1050266" name="任意多边形 45"/>
          <p:cNvSpPr/>
          <p:nvPr/>
        </p:nvSpPr>
        <p:spPr>
          <a:xfrm>
            <a:off x="403449" y="4809349"/>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50267" name="文本框 6"/>
          <p:cNvSpPr txBox="1"/>
          <p:nvPr/>
        </p:nvSpPr>
        <p:spPr>
          <a:xfrm>
            <a:off x="695484" y="5048832"/>
            <a:ext cx="1409065"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教育培训</a:t>
            </a:r>
          </a:p>
        </p:txBody>
      </p:sp>
      <p:sp>
        <p:nvSpPr>
          <p:cNvPr id="1050268" name="任意多边形 45"/>
          <p:cNvSpPr/>
          <p:nvPr/>
        </p:nvSpPr>
        <p:spPr>
          <a:xfrm>
            <a:off x="403449" y="5275237"/>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Tree>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0272" name="标题 2"/>
          <p:cNvSpPr txBox="1"/>
          <p:nvPr/>
        </p:nvSpPr>
        <p:spPr>
          <a:xfrm>
            <a:off x="248448" y="304073"/>
            <a:ext cx="6072188" cy="561975"/>
          </a:xfrm>
          <a:prstGeom prst="rect">
            <a:avLst/>
          </a:prstGeom>
        </p:spPr>
        <p:txBody>
          <a:bodyPr/>
          <a:lstStyle/>
          <a:p>
            <a:r>
              <a:rPr lang="zh-CN" altLang="en-US" sz="2800"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二、面临挑战</a:t>
            </a:r>
            <a:endParaRPr lang="en-US" altLang="zh-CN" sz="2800"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3145758" name="直接连接符 12"/>
          <p:cNvCxnSpPr>
            <a:cxnSpLocks/>
          </p:cNvCxnSpPr>
          <p:nvPr/>
        </p:nvCxnSpPr>
        <p:spPr>
          <a:xfrm flipV="1">
            <a:off x="0" y="988717"/>
            <a:ext cx="12192000" cy="4056"/>
          </a:xfrm>
          <a:prstGeom prst="line">
            <a:avLst/>
          </a:prstGeom>
          <a:ln w="31750">
            <a:solidFill>
              <a:srgbClr val="0068B7"/>
            </a:solidFill>
          </a:ln>
        </p:spPr>
        <p:style>
          <a:lnRef idx="1">
            <a:schemeClr val="accent1"/>
          </a:lnRef>
          <a:fillRef idx="0">
            <a:schemeClr val="accent1"/>
          </a:fillRef>
          <a:effectRef idx="0">
            <a:schemeClr val="accent1"/>
          </a:effectRef>
          <a:fontRef idx="minor">
            <a:schemeClr val="tx1"/>
          </a:fontRef>
        </p:style>
      </p:cxnSp>
      <p:sp>
        <p:nvSpPr>
          <p:cNvPr id="1050273" name="文本框 21"/>
          <p:cNvSpPr txBox="1"/>
          <p:nvPr/>
        </p:nvSpPr>
        <p:spPr>
          <a:xfrm>
            <a:off x="662305" y="1422400"/>
            <a:ext cx="140335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政策法规</a:t>
            </a:r>
          </a:p>
        </p:txBody>
      </p:sp>
      <p:sp>
        <p:nvSpPr>
          <p:cNvPr id="1050274" name="任意多边形 32"/>
          <p:cNvSpPr/>
          <p:nvPr/>
        </p:nvSpPr>
        <p:spPr>
          <a:xfrm flipH="1">
            <a:off x="86994" y="1311273"/>
            <a:ext cx="305660" cy="3963963"/>
          </a:xfrm>
          <a:custGeom>
            <a:avLst/>
            <a:gdLst>
              <a:gd name="connsiteX0" fmla="*/ 0 w 0"/>
              <a:gd name="connsiteY0" fmla="*/ 0 h 2720898"/>
              <a:gd name="connsiteX1" fmla="*/ 0 w 0"/>
              <a:gd name="connsiteY1" fmla="*/ 2720898 h 2720898"/>
            </a:gdLst>
            <a:ahLst/>
            <a:cxnLst>
              <a:cxn ang="0">
                <a:pos x="connsiteX0" y="connsiteY0"/>
              </a:cxn>
              <a:cxn ang="0">
                <a:pos x="connsiteX1" y="connsiteY1"/>
              </a:cxn>
            </a:cxnLst>
            <a:rect l="l" t="t" r="r" b="b"/>
            <a:pathLst>
              <a:path h="2720898">
                <a:moveTo>
                  <a:pt x="0" y="0"/>
                </a:moveTo>
                <a:lnTo>
                  <a:pt x="0" y="2720898"/>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50275" name="圆角矩形 38"/>
          <p:cNvSpPr/>
          <p:nvPr/>
        </p:nvSpPr>
        <p:spPr>
          <a:xfrm>
            <a:off x="239184" y="1158027"/>
            <a:ext cx="232523" cy="262048"/>
          </a:xfrm>
          <a:prstGeom prst="roundRect">
            <a:avLst/>
          </a:prstGeom>
        </p:spPr>
        <p:style>
          <a:lnRef idx="0">
            <a:schemeClr val="accent1"/>
          </a:lnRef>
          <a:fillRef idx="3">
            <a:schemeClr val="accent1"/>
          </a:fillRef>
          <a:effectRef idx="3">
            <a:schemeClr val="accent1"/>
          </a:effectRef>
          <a:fontRef idx="minor">
            <a:schemeClr val="lt1"/>
          </a:fontRef>
        </p:style>
        <p:txBody>
          <a:bodyPr anchor="ctr"/>
          <a:lstStyle/>
          <a:p>
            <a:pPr algn="ctr"/>
            <a:endParaRPr lang="zh-CN" altLang="en-US" sz="2135"/>
          </a:p>
        </p:txBody>
      </p:sp>
      <p:sp>
        <p:nvSpPr>
          <p:cNvPr id="1050276" name="文本框 31"/>
          <p:cNvSpPr txBox="1"/>
          <p:nvPr/>
        </p:nvSpPr>
        <p:spPr>
          <a:xfrm>
            <a:off x="646430" y="1817955"/>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市场机制</a:t>
            </a:r>
          </a:p>
        </p:txBody>
      </p:sp>
      <p:sp>
        <p:nvSpPr>
          <p:cNvPr id="1050277" name="任意多边形 45"/>
          <p:cNvSpPr/>
          <p:nvPr/>
        </p:nvSpPr>
        <p:spPr>
          <a:xfrm>
            <a:off x="354395" y="2044360"/>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cxnSp>
        <p:nvCxnSpPr>
          <p:cNvPr id="3145759" name="直接连接符 4"/>
          <p:cNvCxnSpPr>
            <a:cxnSpLocks/>
          </p:cNvCxnSpPr>
          <p:nvPr/>
        </p:nvCxnSpPr>
        <p:spPr>
          <a:xfrm>
            <a:off x="2346325" y="1102360"/>
            <a:ext cx="0" cy="5425440"/>
          </a:xfrm>
          <a:prstGeom prst="line">
            <a:avLst/>
          </a:prstGeom>
          <a:ln>
            <a:solidFill>
              <a:srgbClr val="0068B7"/>
            </a:solidFill>
            <a:prstDash val="dash"/>
          </a:ln>
        </p:spPr>
        <p:style>
          <a:lnRef idx="1">
            <a:schemeClr val="accent1"/>
          </a:lnRef>
          <a:fillRef idx="0">
            <a:schemeClr val="accent1"/>
          </a:fillRef>
          <a:effectRef idx="0">
            <a:schemeClr val="accent1"/>
          </a:effectRef>
          <a:fontRef idx="minor">
            <a:schemeClr val="tx1"/>
          </a:fontRef>
        </p:style>
      </p:cxnSp>
      <p:sp>
        <p:nvSpPr>
          <p:cNvPr id="1050278" name="文本框 6"/>
          <p:cNvSpPr txBox="1"/>
          <p:nvPr/>
        </p:nvSpPr>
        <p:spPr>
          <a:xfrm>
            <a:off x="646430" y="2256400"/>
            <a:ext cx="1409065"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技术难点</a:t>
            </a:r>
          </a:p>
        </p:txBody>
      </p:sp>
      <p:sp>
        <p:nvSpPr>
          <p:cNvPr id="1050279" name="任意多边形 45"/>
          <p:cNvSpPr/>
          <p:nvPr/>
        </p:nvSpPr>
        <p:spPr>
          <a:xfrm>
            <a:off x="354395" y="2482805"/>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50280" name="文本框 31"/>
          <p:cNvSpPr txBox="1"/>
          <p:nvPr/>
        </p:nvSpPr>
        <p:spPr>
          <a:xfrm>
            <a:off x="657225" y="2723306"/>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投资资金</a:t>
            </a:r>
          </a:p>
        </p:txBody>
      </p:sp>
      <p:sp>
        <p:nvSpPr>
          <p:cNvPr id="1050281" name="任意多边形 45"/>
          <p:cNvSpPr/>
          <p:nvPr/>
        </p:nvSpPr>
        <p:spPr>
          <a:xfrm>
            <a:off x="365190" y="2949711"/>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50282" name="文本框 6"/>
          <p:cNvSpPr txBox="1"/>
          <p:nvPr/>
        </p:nvSpPr>
        <p:spPr>
          <a:xfrm>
            <a:off x="657225" y="3189194"/>
            <a:ext cx="1409065" cy="420884"/>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参与主体</a:t>
            </a:r>
          </a:p>
        </p:txBody>
      </p:sp>
      <p:sp>
        <p:nvSpPr>
          <p:cNvPr id="1050283" name="任意多边形 45"/>
          <p:cNvSpPr/>
          <p:nvPr/>
        </p:nvSpPr>
        <p:spPr>
          <a:xfrm>
            <a:off x="365190" y="3415599"/>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grpSp>
        <p:nvGrpSpPr>
          <p:cNvPr id="131" name="组合 27"/>
          <p:cNvGrpSpPr/>
          <p:nvPr/>
        </p:nvGrpSpPr>
        <p:grpSpPr>
          <a:xfrm>
            <a:off x="3063717" y="952344"/>
            <a:ext cx="8604628" cy="1168299"/>
            <a:chOff x="2715" y="1353"/>
            <a:chExt cx="12836" cy="2227"/>
          </a:xfrm>
        </p:grpSpPr>
        <p:grpSp>
          <p:nvGrpSpPr>
            <p:cNvPr id="132" name="组合 28"/>
            <p:cNvGrpSpPr/>
            <p:nvPr/>
          </p:nvGrpSpPr>
          <p:grpSpPr>
            <a:xfrm>
              <a:off x="6250" y="1851"/>
              <a:ext cx="1935" cy="1453"/>
              <a:chOff x="1775754" y="2200497"/>
              <a:chExt cx="1250571" cy="906966"/>
            </a:xfrm>
          </p:grpSpPr>
          <p:sp>
            <p:nvSpPr>
              <p:cNvPr id="1050284" name="Line 91"/>
              <p:cNvSpPr>
                <a:spLocks noChangeShapeType="1"/>
              </p:cNvSpPr>
              <p:nvPr/>
            </p:nvSpPr>
            <p:spPr bwMode="auto">
              <a:xfrm>
                <a:off x="2474461" y="2571994"/>
                <a:ext cx="122674" cy="53546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85" name="Line 92"/>
              <p:cNvSpPr>
                <a:spLocks noChangeShapeType="1"/>
              </p:cNvSpPr>
              <p:nvPr/>
            </p:nvSpPr>
            <p:spPr bwMode="auto">
              <a:xfrm flipV="1">
                <a:off x="2338454" y="2571994"/>
                <a:ext cx="136007"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86" name="Line 93"/>
              <p:cNvSpPr>
                <a:spLocks noChangeShapeType="1"/>
              </p:cNvSpPr>
              <p:nvPr/>
            </p:nvSpPr>
            <p:spPr bwMode="auto">
              <a:xfrm flipH="1" flipV="1">
                <a:off x="2351787" y="2571994"/>
                <a:ext cx="136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87" name="Line 94"/>
              <p:cNvSpPr>
                <a:spLocks noChangeShapeType="1"/>
              </p:cNvSpPr>
              <p:nvPr/>
            </p:nvSpPr>
            <p:spPr bwMode="auto">
              <a:xfrm flipH="1">
                <a:off x="2231781" y="2571994"/>
                <a:ext cx="120006" cy="53546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88" name="Line 95"/>
              <p:cNvSpPr>
                <a:spLocks noChangeShapeType="1"/>
              </p:cNvSpPr>
              <p:nvPr/>
            </p:nvSpPr>
            <p:spPr bwMode="auto">
              <a:xfrm flipV="1">
                <a:off x="2327786" y="2624516"/>
                <a:ext cx="160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89" name="Line 96"/>
              <p:cNvSpPr>
                <a:spLocks noChangeShapeType="1"/>
              </p:cNvSpPr>
              <p:nvPr/>
            </p:nvSpPr>
            <p:spPr bwMode="auto">
              <a:xfrm flipH="1" flipV="1">
                <a:off x="2338454" y="2624516"/>
                <a:ext cx="160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90" name="Line 97"/>
              <p:cNvSpPr>
                <a:spLocks noChangeShapeType="1"/>
              </p:cNvSpPr>
              <p:nvPr/>
            </p:nvSpPr>
            <p:spPr bwMode="auto">
              <a:xfrm flipH="1" flipV="1">
                <a:off x="2327786" y="2675757"/>
                <a:ext cx="181344"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91" name="Line 98"/>
              <p:cNvSpPr>
                <a:spLocks noChangeShapeType="1"/>
              </p:cNvSpPr>
              <p:nvPr/>
            </p:nvSpPr>
            <p:spPr bwMode="auto">
              <a:xfrm flipH="1" flipV="1">
                <a:off x="2303784" y="2779520"/>
                <a:ext cx="229346"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92" name="Line 99"/>
              <p:cNvSpPr>
                <a:spLocks noChangeShapeType="1"/>
              </p:cNvSpPr>
              <p:nvPr/>
            </p:nvSpPr>
            <p:spPr bwMode="auto">
              <a:xfrm flipV="1">
                <a:off x="2293117" y="2779520"/>
                <a:ext cx="229346"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93" name="Line 100"/>
              <p:cNvSpPr>
                <a:spLocks noChangeShapeType="1"/>
              </p:cNvSpPr>
              <p:nvPr/>
            </p:nvSpPr>
            <p:spPr bwMode="auto">
              <a:xfrm flipH="1">
                <a:off x="2231781" y="2990889"/>
                <a:ext cx="181344" cy="11657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94" name="Line 101"/>
              <p:cNvSpPr>
                <a:spLocks noChangeShapeType="1"/>
              </p:cNvSpPr>
              <p:nvPr/>
            </p:nvSpPr>
            <p:spPr bwMode="auto">
              <a:xfrm flipV="1">
                <a:off x="2255781" y="2937086"/>
                <a:ext cx="304017" cy="5380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95" name="Line 102"/>
              <p:cNvSpPr>
                <a:spLocks noChangeShapeType="1"/>
              </p:cNvSpPr>
              <p:nvPr/>
            </p:nvSpPr>
            <p:spPr bwMode="auto">
              <a:xfrm flipH="1" flipV="1">
                <a:off x="2269116" y="2937086"/>
                <a:ext cx="301350"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96" name="Line 103"/>
              <p:cNvSpPr>
                <a:spLocks noChangeShapeType="1"/>
              </p:cNvSpPr>
              <p:nvPr/>
            </p:nvSpPr>
            <p:spPr bwMode="auto">
              <a:xfrm>
                <a:off x="2258449" y="2989608"/>
                <a:ext cx="31201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97" name="Line 104"/>
              <p:cNvSpPr>
                <a:spLocks noChangeShapeType="1"/>
              </p:cNvSpPr>
              <p:nvPr/>
            </p:nvSpPr>
            <p:spPr bwMode="auto">
              <a:xfrm flipH="1" flipV="1">
                <a:off x="2279784" y="2884564"/>
                <a:ext cx="277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98" name="Line 105"/>
              <p:cNvSpPr>
                <a:spLocks noChangeShapeType="1"/>
              </p:cNvSpPr>
              <p:nvPr/>
            </p:nvSpPr>
            <p:spPr bwMode="auto">
              <a:xfrm flipH="1" flipV="1">
                <a:off x="2293117" y="2832042"/>
                <a:ext cx="253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299" name="Line 106"/>
              <p:cNvSpPr>
                <a:spLocks noChangeShapeType="1"/>
              </p:cNvSpPr>
              <p:nvPr/>
            </p:nvSpPr>
            <p:spPr bwMode="auto">
              <a:xfrm flipV="1">
                <a:off x="2269116" y="2884564"/>
                <a:ext cx="277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00" name="Line 107"/>
              <p:cNvSpPr>
                <a:spLocks noChangeShapeType="1"/>
              </p:cNvSpPr>
              <p:nvPr/>
            </p:nvSpPr>
            <p:spPr bwMode="auto">
              <a:xfrm flipV="1">
                <a:off x="2279784" y="2832042"/>
                <a:ext cx="253347"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01" name="Line 108"/>
              <p:cNvSpPr>
                <a:spLocks noChangeShapeType="1"/>
              </p:cNvSpPr>
              <p:nvPr/>
            </p:nvSpPr>
            <p:spPr bwMode="auto">
              <a:xfrm flipV="1">
                <a:off x="2317119" y="2675757"/>
                <a:ext cx="181344"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02" name="Line 109"/>
              <p:cNvSpPr>
                <a:spLocks noChangeShapeType="1"/>
              </p:cNvSpPr>
              <p:nvPr/>
            </p:nvSpPr>
            <p:spPr bwMode="auto">
              <a:xfrm flipV="1">
                <a:off x="2303784" y="2728279"/>
                <a:ext cx="208012"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03" name="Line 110"/>
              <p:cNvSpPr>
                <a:spLocks noChangeShapeType="1"/>
              </p:cNvSpPr>
              <p:nvPr/>
            </p:nvSpPr>
            <p:spPr bwMode="auto">
              <a:xfrm flipH="1" flipV="1">
                <a:off x="2317119" y="2728279"/>
                <a:ext cx="205344"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04" name="Line 111"/>
              <p:cNvSpPr>
                <a:spLocks noChangeShapeType="1"/>
              </p:cNvSpPr>
              <p:nvPr/>
            </p:nvSpPr>
            <p:spPr bwMode="auto">
              <a:xfrm>
                <a:off x="2303784" y="2779520"/>
                <a:ext cx="218679"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05" name="Line 112"/>
              <p:cNvSpPr>
                <a:spLocks noChangeShapeType="1"/>
              </p:cNvSpPr>
              <p:nvPr/>
            </p:nvSpPr>
            <p:spPr bwMode="auto">
              <a:xfrm flipH="1" flipV="1">
                <a:off x="2250448" y="3025477"/>
                <a:ext cx="50670" cy="37149"/>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06" name="Line 113"/>
              <p:cNvSpPr>
                <a:spLocks noChangeShapeType="1"/>
              </p:cNvSpPr>
              <p:nvPr/>
            </p:nvSpPr>
            <p:spPr bwMode="auto">
              <a:xfrm flipH="1">
                <a:off x="2239780" y="3062626"/>
                <a:ext cx="61338"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07" name="Line 114"/>
              <p:cNvSpPr>
                <a:spLocks noChangeShapeType="1"/>
              </p:cNvSpPr>
              <p:nvPr/>
            </p:nvSpPr>
            <p:spPr bwMode="auto">
              <a:xfrm flipH="1">
                <a:off x="2250448" y="3025477"/>
                <a:ext cx="10667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08" name="Line 115"/>
              <p:cNvSpPr>
                <a:spLocks noChangeShapeType="1"/>
              </p:cNvSpPr>
              <p:nvPr/>
            </p:nvSpPr>
            <p:spPr bwMode="auto">
              <a:xfrm flipH="1" flipV="1">
                <a:off x="2255781" y="2990889"/>
                <a:ext cx="101339" cy="3458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09" name="Line 116"/>
              <p:cNvSpPr>
                <a:spLocks noChangeShapeType="1"/>
              </p:cNvSpPr>
              <p:nvPr/>
            </p:nvSpPr>
            <p:spPr bwMode="auto">
              <a:xfrm flipH="1">
                <a:off x="2298450" y="2775677"/>
                <a:ext cx="0" cy="640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10" name="Line 117"/>
              <p:cNvSpPr>
                <a:spLocks noChangeShapeType="1"/>
              </p:cNvSpPr>
              <p:nvPr/>
            </p:nvSpPr>
            <p:spPr bwMode="auto">
              <a:xfrm>
                <a:off x="2413125" y="2990889"/>
                <a:ext cx="184010" cy="11657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11" name="Line 118"/>
              <p:cNvSpPr>
                <a:spLocks noChangeShapeType="1"/>
              </p:cNvSpPr>
              <p:nvPr/>
            </p:nvSpPr>
            <p:spPr bwMode="auto">
              <a:xfrm flipV="1">
                <a:off x="2527797" y="3025477"/>
                <a:ext cx="50670" cy="37149"/>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12" name="Line 119"/>
              <p:cNvSpPr>
                <a:spLocks noChangeShapeType="1"/>
              </p:cNvSpPr>
              <p:nvPr/>
            </p:nvSpPr>
            <p:spPr bwMode="auto">
              <a:xfrm>
                <a:off x="2527797" y="3062626"/>
                <a:ext cx="5867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13" name="Line 120"/>
              <p:cNvSpPr>
                <a:spLocks noChangeShapeType="1"/>
              </p:cNvSpPr>
              <p:nvPr/>
            </p:nvSpPr>
            <p:spPr bwMode="auto">
              <a:xfrm flipV="1">
                <a:off x="2469127" y="2990889"/>
                <a:ext cx="101339" cy="3458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14" name="Line 121"/>
              <p:cNvSpPr>
                <a:spLocks noChangeShapeType="1"/>
              </p:cNvSpPr>
              <p:nvPr/>
            </p:nvSpPr>
            <p:spPr bwMode="auto">
              <a:xfrm>
                <a:off x="2469127" y="3025477"/>
                <a:ext cx="10934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15" name="Line 122"/>
              <p:cNvSpPr>
                <a:spLocks noChangeShapeType="1"/>
              </p:cNvSpPr>
              <p:nvPr/>
            </p:nvSpPr>
            <p:spPr bwMode="auto">
              <a:xfrm>
                <a:off x="2527797" y="2775677"/>
                <a:ext cx="0" cy="640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16" name="Line 123"/>
              <p:cNvSpPr>
                <a:spLocks noChangeShapeType="1"/>
              </p:cNvSpPr>
              <p:nvPr/>
            </p:nvSpPr>
            <p:spPr bwMode="auto">
              <a:xfrm flipH="1">
                <a:off x="2330452" y="2355501"/>
                <a:ext cx="82672" cy="2946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17" name="Line 124"/>
              <p:cNvSpPr>
                <a:spLocks noChangeShapeType="1"/>
              </p:cNvSpPr>
              <p:nvPr/>
            </p:nvSpPr>
            <p:spPr bwMode="auto">
              <a:xfrm flipV="1">
                <a:off x="2351787" y="2545092"/>
                <a:ext cx="61338" cy="2690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18" name="Line 125"/>
              <p:cNvSpPr>
                <a:spLocks noChangeShapeType="1"/>
              </p:cNvSpPr>
              <p:nvPr/>
            </p:nvSpPr>
            <p:spPr bwMode="auto">
              <a:xfrm flipH="1">
                <a:off x="2351787"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19" name="Line 126"/>
              <p:cNvSpPr>
                <a:spLocks noChangeShapeType="1"/>
              </p:cNvSpPr>
              <p:nvPr/>
            </p:nvSpPr>
            <p:spPr bwMode="auto">
              <a:xfrm flipH="1">
                <a:off x="2351787"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20" name="Line 127"/>
              <p:cNvSpPr>
                <a:spLocks noChangeShapeType="1"/>
              </p:cNvSpPr>
              <p:nvPr/>
            </p:nvSpPr>
            <p:spPr bwMode="auto">
              <a:xfrm flipH="1">
                <a:off x="2325119" y="2545092"/>
                <a:ext cx="88006"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21" name="Line 128"/>
              <p:cNvSpPr>
                <a:spLocks noChangeShapeType="1"/>
              </p:cNvSpPr>
              <p:nvPr/>
            </p:nvSpPr>
            <p:spPr bwMode="auto">
              <a:xfrm flipH="1" flipV="1">
                <a:off x="2247782" y="2472074"/>
                <a:ext cx="165343" cy="7301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22" name="Line 129"/>
              <p:cNvSpPr>
                <a:spLocks noChangeShapeType="1"/>
              </p:cNvSpPr>
              <p:nvPr/>
            </p:nvSpPr>
            <p:spPr bwMode="auto">
              <a:xfrm flipH="1" flipV="1">
                <a:off x="2247782" y="2472074"/>
                <a:ext cx="226679"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23" name="Line 130"/>
              <p:cNvSpPr>
                <a:spLocks noChangeShapeType="1"/>
              </p:cNvSpPr>
              <p:nvPr/>
            </p:nvSpPr>
            <p:spPr bwMode="auto">
              <a:xfrm flipH="1">
                <a:off x="2247782" y="2472074"/>
                <a:ext cx="16534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24" name="Line 131"/>
              <p:cNvSpPr>
                <a:spLocks noChangeShapeType="1"/>
              </p:cNvSpPr>
              <p:nvPr/>
            </p:nvSpPr>
            <p:spPr bwMode="auto">
              <a:xfrm flipH="1" flipV="1">
                <a:off x="2175777" y="2323475"/>
                <a:ext cx="237348" cy="3202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25" name="Line 132"/>
              <p:cNvSpPr>
                <a:spLocks noChangeShapeType="1"/>
              </p:cNvSpPr>
              <p:nvPr/>
            </p:nvSpPr>
            <p:spPr bwMode="auto">
              <a:xfrm flipH="1">
                <a:off x="2165110" y="2384965"/>
                <a:ext cx="248015"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26" name="Line 133"/>
              <p:cNvSpPr>
                <a:spLocks noChangeShapeType="1"/>
              </p:cNvSpPr>
              <p:nvPr/>
            </p:nvSpPr>
            <p:spPr bwMode="auto">
              <a:xfrm flipH="1">
                <a:off x="2245114" y="2340128"/>
                <a:ext cx="64004"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27" name="Line 134"/>
              <p:cNvSpPr>
                <a:spLocks noChangeShapeType="1"/>
              </p:cNvSpPr>
              <p:nvPr/>
            </p:nvSpPr>
            <p:spPr bwMode="auto">
              <a:xfrm flipH="1" flipV="1">
                <a:off x="2210446" y="2327318"/>
                <a:ext cx="34668"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28" name="Line 135"/>
              <p:cNvSpPr>
                <a:spLocks noChangeShapeType="1"/>
              </p:cNvSpPr>
              <p:nvPr/>
            </p:nvSpPr>
            <p:spPr bwMode="auto">
              <a:xfrm flipV="1">
                <a:off x="2165110" y="2327318"/>
                <a:ext cx="45337"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29" name="Line 136"/>
              <p:cNvSpPr>
                <a:spLocks noChangeShapeType="1"/>
              </p:cNvSpPr>
              <p:nvPr/>
            </p:nvSpPr>
            <p:spPr bwMode="auto">
              <a:xfrm flipH="1" flipV="1">
                <a:off x="2309118" y="2340128"/>
                <a:ext cx="21335"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30" name="Line 137"/>
              <p:cNvSpPr>
                <a:spLocks noChangeShapeType="1"/>
              </p:cNvSpPr>
              <p:nvPr/>
            </p:nvSpPr>
            <p:spPr bwMode="auto">
              <a:xfrm flipH="1" flipV="1">
                <a:off x="2247782" y="2472074"/>
                <a:ext cx="104005"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31" name="Line 138"/>
              <p:cNvSpPr>
                <a:spLocks noChangeShapeType="1"/>
              </p:cNvSpPr>
              <p:nvPr/>
            </p:nvSpPr>
            <p:spPr bwMode="auto">
              <a:xfrm flipH="1" flipV="1">
                <a:off x="2247782" y="2472074"/>
                <a:ext cx="104005"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32" name="Line 139"/>
              <p:cNvSpPr>
                <a:spLocks noChangeShapeType="1"/>
              </p:cNvSpPr>
              <p:nvPr/>
            </p:nvSpPr>
            <p:spPr bwMode="auto">
              <a:xfrm flipV="1">
                <a:off x="2325119" y="2519472"/>
                <a:ext cx="26668" cy="256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33" name="Line 140"/>
              <p:cNvSpPr>
                <a:spLocks noChangeShapeType="1"/>
              </p:cNvSpPr>
              <p:nvPr/>
            </p:nvSpPr>
            <p:spPr bwMode="auto">
              <a:xfrm flipV="1">
                <a:off x="2290451" y="2493851"/>
                <a:ext cx="2666" cy="1921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34" name="Line 141"/>
              <p:cNvSpPr>
                <a:spLocks noChangeShapeType="1"/>
              </p:cNvSpPr>
              <p:nvPr/>
            </p:nvSpPr>
            <p:spPr bwMode="auto">
              <a:xfrm flipH="1" flipV="1">
                <a:off x="2290451" y="2513067"/>
                <a:ext cx="61336" cy="640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35" name="Line 142"/>
              <p:cNvSpPr>
                <a:spLocks noChangeShapeType="1"/>
              </p:cNvSpPr>
              <p:nvPr/>
            </p:nvSpPr>
            <p:spPr bwMode="auto">
              <a:xfrm flipV="1">
                <a:off x="2018435" y="2384965"/>
                <a:ext cx="224013"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36" name="Line 143"/>
              <p:cNvSpPr>
                <a:spLocks noChangeShapeType="1"/>
              </p:cNvSpPr>
              <p:nvPr/>
            </p:nvSpPr>
            <p:spPr bwMode="auto">
              <a:xfrm flipH="1">
                <a:off x="2018435" y="2472074"/>
                <a:ext cx="22401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37" name="Line 144"/>
              <p:cNvSpPr>
                <a:spLocks noChangeShapeType="1"/>
              </p:cNvSpPr>
              <p:nvPr/>
            </p:nvSpPr>
            <p:spPr bwMode="auto">
              <a:xfrm>
                <a:off x="2245114" y="2384965"/>
                <a:ext cx="0"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38" name="Line 145"/>
              <p:cNvSpPr>
                <a:spLocks noChangeShapeType="1"/>
              </p:cNvSpPr>
              <p:nvPr/>
            </p:nvSpPr>
            <p:spPr bwMode="auto">
              <a:xfrm flipH="1" flipV="1">
                <a:off x="2165110" y="2384965"/>
                <a:ext cx="82672"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39" name="Line 146"/>
              <p:cNvSpPr>
                <a:spLocks noChangeShapeType="1"/>
              </p:cNvSpPr>
              <p:nvPr/>
            </p:nvSpPr>
            <p:spPr bwMode="auto">
              <a:xfrm flipH="1" flipV="1">
                <a:off x="2186444" y="2406742"/>
                <a:ext cx="58670" cy="2434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40" name="Line 147"/>
              <p:cNvSpPr>
                <a:spLocks noChangeShapeType="1"/>
              </p:cNvSpPr>
              <p:nvPr/>
            </p:nvSpPr>
            <p:spPr bwMode="auto">
              <a:xfrm flipV="1">
                <a:off x="2135775" y="2431081"/>
                <a:ext cx="106673" cy="4099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41" name="Line 148"/>
              <p:cNvSpPr>
                <a:spLocks noChangeShapeType="1"/>
              </p:cNvSpPr>
              <p:nvPr/>
            </p:nvSpPr>
            <p:spPr bwMode="auto">
              <a:xfrm flipV="1">
                <a:off x="2413125" y="2323475"/>
                <a:ext cx="240014" cy="3202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42" name="Line 149"/>
              <p:cNvSpPr>
                <a:spLocks noChangeShapeType="1"/>
              </p:cNvSpPr>
              <p:nvPr/>
            </p:nvSpPr>
            <p:spPr bwMode="auto">
              <a:xfrm flipH="1" flipV="1">
                <a:off x="2615803" y="2327318"/>
                <a:ext cx="48003"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43" name="Line 150"/>
              <p:cNvSpPr>
                <a:spLocks noChangeShapeType="1"/>
              </p:cNvSpPr>
              <p:nvPr/>
            </p:nvSpPr>
            <p:spPr bwMode="auto">
              <a:xfrm flipV="1">
                <a:off x="2583801" y="2327318"/>
                <a:ext cx="34668"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44" name="Line 151"/>
              <p:cNvSpPr>
                <a:spLocks noChangeShapeType="1"/>
              </p:cNvSpPr>
              <p:nvPr/>
            </p:nvSpPr>
            <p:spPr bwMode="auto">
              <a:xfrm>
                <a:off x="2517130" y="2340128"/>
                <a:ext cx="66671"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45" name="Line 152"/>
              <p:cNvSpPr>
                <a:spLocks noChangeShapeType="1"/>
              </p:cNvSpPr>
              <p:nvPr/>
            </p:nvSpPr>
            <p:spPr bwMode="auto">
              <a:xfrm flipV="1">
                <a:off x="2495795" y="2340128"/>
                <a:ext cx="21335"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46" name="Line 153"/>
              <p:cNvSpPr>
                <a:spLocks noChangeShapeType="1"/>
              </p:cNvSpPr>
              <p:nvPr/>
            </p:nvSpPr>
            <p:spPr bwMode="auto">
              <a:xfrm flipV="1">
                <a:off x="2413125" y="2472074"/>
                <a:ext cx="168009" cy="7301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47" name="Line 154"/>
              <p:cNvSpPr>
                <a:spLocks noChangeShapeType="1"/>
              </p:cNvSpPr>
              <p:nvPr/>
            </p:nvSpPr>
            <p:spPr bwMode="auto">
              <a:xfrm flipV="1">
                <a:off x="2474461" y="2472074"/>
                <a:ext cx="106673"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48" name="Line 155"/>
              <p:cNvSpPr>
                <a:spLocks noChangeShapeType="1"/>
              </p:cNvSpPr>
              <p:nvPr/>
            </p:nvSpPr>
            <p:spPr bwMode="auto">
              <a:xfrm flipV="1">
                <a:off x="2474461" y="2513067"/>
                <a:ext cx="61338" cy="640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49" name="Line 156"/>
              <p:cNvSpPr>
                <a:spLocks noChangeShapeType="1"/>
              </p:cNvSpPr>
              <p:nvPr/>
            </p:nvSpPr>
            <p:spPr bwMode="auto">
              <a:xfrm flipH="1" flipV="1">
                <a:off x="2533131" y="2493851"/>
                <a:ext cx="5334" cy="1921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50" name="Line 157"/>
              <p:cNvSpPr>
                <a:spLocks noChangeShapeType="1"/>
              </p:cNvSpPr>
              <p:nvPr/>
            </p:nvSpPr>
            <p:spPr bwMode="auto">
              <a:xfrm>
                <a:off x="2413125" y="2571994"/>
                <a:ext cx="800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51" name="Line 158"/>
              <p:cNvSpPr>
                <a:spLocks noChangeShapeType="1"/>
              </p:cNvSpPr>
              <p:nvPr/>
            </p:nvSpPr>
            <p:spPr bwMode="auto">
              <a:xfrm>
                <a:off x="2405123"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52" name="Line 159"/>
              <p:cNvSpPr>
                <a:spLocks noChangeShapeType="1"/>
              </p:cNvSpPr>
              <p:nvPr/>
            </p:nvSpPr>
            <p:spPr bwMode="auto">
              <a:xfrm flipH="1">
                <a:off x="2405123" y="2571994"/>
                <a:ext cx="800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53" name="Line 160"/>
              <p:cNvSpPr>
                <a:spLocks noChangeShapeType="1"/>
              </p:cNvSpPr>
              <p:nvPr/>
            </p:nvSpPr>
            <p:spPr bwMode="auto">
              <a:xfrm>
                <a:off x="2413125" y="2571994"/>
                <a:ext cx="800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54" name="Line 161"/>
              <p:cNvSpPr>
                <a:spLocks noChangeShapeType="1"/>
              </p:cNvSpPr>
              <p:nvPr/>
            </p:nvSpPr>
            <p:spPr bwMode="auto">
              <a:xfrm>
                <a:off x="2405123"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55" name="Line 162"/>
              <p:cNvSpPr>
                <a:spLocks noChangeShapeType="1"/>
              </p:cNvSpPr>
              <p:nvPr/>
            </p:nvSpPr>
            <p:spPr bwMode="auto">
              <a:xfrm flipH="1">
                <a:off x="2405123" y="2571994"/>
                <a:ext cx="800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56" name="Line 163"/>
              <p:cNvSpPr>
                <a:spLocks noChangeShapeType="1"/>
              </p:cNvSpPr>
              <p:nvPr/>
            </p:nvSpPr>
            <p:spPr bwMode="auto">
              <a:xfrm flipH="1" flipV="1">
                <a:off x="2474461" y="2519472"/>
                <a:ext cx="26668" cy="256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57" name="Line 164"/>
              <p:cNvSpPr>
                <a:spLocks noChangeShapeType="1"/>
              </p:cNvSpPr>
              <p:nvPr/>
            </p:nvSpPr>
            <p:spPr bwMode="auto">
              <a:xfrm>
                <a:off x="2413125" y="2545092"/>
                <a:ext cx="88004"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58" name="Line 165"/>
              <p:cNvSpPr>
                <a:spLocks noChangeShapeType="1"/>
              </p:cNvSpPr>
              <p:nvPr/>
            </p:nvSpPr>
            <p:spPr bwMode="auto">
              <a:xfrm flipV="1">
                <a:off x="2581133" y="2384965"/>
                <a:ext cx="80005"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59" name="Line 166"/>
              <p:cNvSpPr>
                <a:spLocks noChangeShapeType="1"/>
              </p:cNvSpPr>
              <p:nvPr/>
            </p:nvSpPr>
            <p:spPr bwMode="auto">
              <a:xfrm flipV="1">
                <a:off x="2583801" y="2406742"/>
                <a:ext cx="56002" cy="2434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60" name="Line 167"/>
              <p:cNvSpPr>
                <a:spLocks noChangeShapeType="1"/>
              </p:cNvSpPr>
              <p:nvPr/>
            </p:nvSpPr>
            <p:spPr bwMode="auto">
              <a:xfrm flipH="1" flipV="1">
                <a:off x="2583801" y="2431081"/>
                <a:ext cx="106673" cy="4099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61" name="Line 168"/>
              <p:cNvSpPr>
                <a:spLocks noChangeShapeType="1"/>
              </p:cNvSpPr>
              <p:nvPr/>
            </p:nvSpPr>
            <p:spPr bwMode="auto">
              <a:xfrm>
                <a:off x="2413125" y="2384965"/>
                <a:ext cx="25068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62" name="Line 169"/>
              <p:cNvSpPr>
                <a:spLocks noChangeShapeType="1"/>
              </p:cNvSpPr>
              <p:nvPr/>
            </p:nvSpPr>
            <p:spPr bwMode="auto">
              <a:xfrm flipH="1" flipV="1">
                <a:off x="2583801" y="2384965"/>
                <a:ext cx="224013"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63" name="Line 170"/>
              <p:cNvSpPr>
                <a:spLocks noChangeShapeType="1"/>
              </p:cNvSpPr>
              <p:nvPr/>
            </p:nvSpPr>
            <p:spPr bwMode="auto">
              <a:xfrm>
                <a:off x="2583801" y="2472074"/>
                <a:ext cx="22401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64" name="Line 171"/>
              <p:cNvSpPr>
                <a:spLocks noChangeShapeType="1"/>
              </p:cNvSpPr>
              <p:nvPr/>
            </p:nvSpPr>
            <p:spPr bwMode="auto">
              <a:xfrm>
                <a:off x="2581133" y="2472074"/>
                <a:ext cx="22668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65" name="Line 172"/>
              <p:cNvSpPr>
                <a:spLocks noChangeShapeType="1"/>
              </p:cNvSpPr>
              <p:nvPr/>
            </p:nvSpPr>
            <p:spPr bwMode="auto">
              <a:xfrm>
                <a:off x="2583801" y="2384965"/>
                <a:ext cx="0"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66" name="Line 173"/>
              <p:cNvSpPr>
                <a:spLocks noChangeShapeType="1"/>
              </p:cNvSpPr>
              <p:nvPr/>
            </p:nvSpPr>
            <p:spPr bwMode="auto">
              <a:xfrm>
                <a:off x="2413125" y="2355501"/>
                <a:ext cx="82671" cy="2946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67" name="Line 174"/>
              <p:cNvSpPr>
                <a:spLocks noChangeShapeType="1"/>
              </p:cNvSpPr>
              <p:nvPr/>
            </p:nvSpPr>
            <p:spPr bwMode="auto">
              <a:xfrm>
                <a:off x="2413125" y="2472074"/>
                <a:ext cx="168009"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68" name="Line 175"/>
              <p:cNvSpPr>
                <a:spLocks noChangeShapeType="1"/>
              </p:cNvSpPr>
              <p:nvPr/>
            </p:nvSpPr>
            <p:spPr bwMode="auto">
              <a:xfrm>
                <a:off x="2583801" y="2396493"/>
                <a:ext cx="0" cy="2818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69" name="Line 176"/>
              <p:cNvSpPr>
                <a:spLocks noChangeShapeType="1"/>
              </p:cNvSpPr>
              <p:nvPr/>
            </p:nvSpPr>
            <p:spPr bwMode="auto">
              <a:xfrm>
                <a:off x="2807814" y="2472074"/>
                <a:ext cx="0" cy="7045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70" name="Line 177"/>
              <p:cNvSpPr>
                <a:spLocks noChangeShapeType="1"/>
              </p:cNvSpPr>
              <p:nvPr/>
            </p:nvSpPr>
            <p:spPr bwMode="auto">
              <a:xfrm>
                <a:off x="2413125" y="2384965"/>
                <a:ext cx="0"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71" name="Line 178"/>
              <p:cNvSpPr>
                <a:spLocks noChangeShapeType="1"/>
              </p:cNvSpPr>
              <p:nvPr/>
            </p:nvSpPr>
            <p:spPr bwMode="auto">
              <a:xfrm>
                <a:off x="2018435" y="2472074"/>
                <a:ext cx="0" cy="7045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372" name="未知"/>
              <p:cNvSpPr>
                <a:spLocks noEditPoints="1"/>
              </p:cNvSpPr>
              <p:nvPr/>
            </p:nvSpPr>
            <p:spPr bwMode="auto">
              <a:xfrm>
                <a:off x="2399790" y="2200497"/>
                <a:ext cx="224013" cy="226741"/>
              </a:xfrm>
              <a:custGeom>
                <a:avLst/>
                <a:gdLst>
                  <a:gd name="T0" fmla="*/ 2147483647 w 310"/>
                  <a:gd name="T1" fmla="*/ 2147483647 h 652"/>
                  <a:gd name="T2" fmla="*/ 0 w 310"/>
                  <a:gd name="T3" fmla="*/ 2147483647 h 652"/>
                  <a:gd name="T4" fmla="*/ 2147483647 w 310"/>
                  <a:gd name="T5" fmla="*/ 2147483647 h 652"/>
                  <a:gd name="T6" fmla="*/ 2147483647 w 310"/>
                  <a:gd name="T7" fmla="*/ 2147483647 h 652"/>
                  <a:gd name="T8" fmla="*/ 2147483647 w 310"/>
                  <a:gd name="T9" fmla="*/ 2147483647 h 652"/>
                  <a:gd name="T10" fmla="*/ 2147483647 w 310"/>
                  <a:gd name="T11" fmla="*/ 2147483647 h 652"/>
                  <a:gd name="T12" fmla="*/ 2147483647 w 310"/>
                  <a:gd name="T13" fmla="*/ 2147483647 h 652"/>
                  <a:gd name="T14" fmla="*/ 2147483647 w 310"/>
                  <a:gd name="T15" fmla="*/ 2147483647 h 652"/>
                  <a:gd name="T16" fmla="*/ 2147483647 w 310"/>
                  <a:gd name="T17" fmla="*/ 2147483647 h 652"/>
                  <a:gd name="T18" fmla="*/ 2147483647 w 310"/>
                  <a:gd name="T19" fmla="*/ 2147483647 h 652"/>
                  <a:gd name="T20" fmla="*/ 2147483647 w 310"/>
                  <a:gd name="T21" fmla="*/ 2147483647 h 652"/>
                  <a:gd name="T22" fmla="*/ 2147483647 w 310"/>
                  <a:gd name="T23" fmla="*/ 2147483647 h 652"/>
                  <a:gd name="T24" fmla="*/ 2147483647 w 310"/>
                  <a:gd name="T25" fmla="*/ 2147483647 h 652"/>
                  <a:gd name="T26" fmla="*/ 2147483647 w 310"/>
                  <a:gd name="T27" fmla="*/ 2147483647 h 652"/>
                  <a:gd name="T28" fmla="*/ 2147483647 w 310"/>
                  <a:gd name="T29" fmla="*/ 2147483647 h 652"/>
                  <a:gd name="T30" fmla="*/ 2147483647 w 310"/>
                  <a:gd name="T31" fmla="*/ 2147483647 h 652"/>
                  <a:gd name="T32" fmla="*/ 2147483647 w 310"/>
                  <a:gd name="T33" fmla="*/ 2147483647 h 652"/>
                  <a:gd name="T34" fmla="*/ 2147483647 w 310"/>
                  <a:gd name="T35" fmla="*/ 2147483647 h 652"/>
                  <a:gd name="T36" fmla="*/ 2147483647 w 310"/>
                  <a:gd name="T37" fmla="*/ 2147483647 h 652"/>
                  <a:gd name="T38" fmla="*/ 2147483647 w 310"/>
                  <a:gd name="T39" fmla="*/ 2147483647 h 652"/>
                  <a:gd name="T40" fmla="*/ 2147483647 w 310"/>
                  <a:gd name="T41" fmla="*/ 2147483647 h 652"/>
                  <a:gd name="T42" fmla="*/ 2147483647 w 310"/>
                  <a:gd name="T43" fmla="*/ 2147483647 h 652"/>
                  <a:gd name="T44" fmla="*/ 2147483647 w 310"/>
                  <a:gd name="T45" fmla="*/ 2147483647 h 652"/>
                  <a:gd name="T46" fmla="*/ 2147483647 w 310"/>
                  <a:gd name="T47" fmla="*/ 2147483647 h 652"/>
                  <a:gd name="T48" fmla="*/ 2147483647 w 310"/>
                  <a:gd name="T49" fmla="*/ 2147483647 h 652"/>
                  <a:gd name="T50" fmla="*/ 2147483647 w 310"/>
                  <a:gd name="T51" fmla="*/ 2147483647 h 652"/>
                  <a:gd name="T52" fmla="*/ 2147483647 w 310"/>
                  <a:gd name="T53" fmla="*/ 2147483647 h 652"/>
                  <a:gd name="T54" fmla="*/ 2147483647 w 310"/>
                  <a:gd name="T55" fmla="*/ 2147483647 h 652"/>
                  <a:gd name="T56" fmla="*/ 2147483647 w 310"/>
                  <a:gd name="T57" fmla="*/ 2147483647 h 652"/>
                  <a:gd name="T58" fmla="*/ 2147483647 w 310"/>
                  <a:gd name="T59" fmla="*/ 2147483647 h 652"/>
                  <a:gd name="T60" fmla="*/ 2147483647 w 310"/>
                  <a:gd name="T61" fmla="*/ 2147483647 h 652"/>
                  <a:gd name="T62" fmla="*/ 2147483647 w 310"/>
                  <a:gd name="T63" fmla="*/ 2147483647 h 652"/>
                  <a:gd name="T64" fmla="*/ 2147483647 w 310"/>
                  <a:gd name="T65" fmla="*/ 2147483647 h 652"/>
                  <a:gd name="T66" fmla="*/ 2147483647 w 310"/>
                  <a:gd name="T67" fmla="*/ 2147483647 h 652"/>
                  <a:gd name="T68" fmla="*/ 2147483647 w 310"/>
                  <a:gd name="T69" fmla="*/ 2147483647 h 652"/>
                  <a:gd name="T70" fmla="*/ 2147483647 w 310"/>
                  <a:gd name="T71" fmla="*/ 2147483647 h 652"/>
                  <a:gd name="T72" fmla="*/ 2147483647 w 310"/>
                  <a:gd name="T73" fmla="*/ 2147483647 h 652"/>
                  <a:gd name="T74" fmla="*/ 2147483647 w 310"/>
                  <a:gd name="T75" fmla="*/ 2147483647 h 652"/>
                  <a:gd name="T76" fmla="*/ 2147483647 w 310"/>
                  <a:gd name="T77" fmla="*/ 2147483647 h 652"/>
                  <a:gd name="T78" fmla="*/ 2147483647 w 310"/>
                  <a:gd name="T79" fmla="*/ 2147483647 h 652"/>
                  <a:gd name="T80" fmla="*/ 2147483647 w 310"/>
                  <a:gd name="T81" fmla="*/ 2147483647 h 652"/>
                  <a:gd name="T82" fmla="*/ 2147483647 w 310"/>
                  <a:gd name="T83" fmla="*/ 2147483647 h 652"/>
                  <a:gd name="T84" fmla="*/ 2147483647 w 310"/>
                  <a:gd name="T85" fmla="*/ 2147483647 h 652"/>
                  <a:gd name="T86" fmla="*/ 2147483647 w 310"/>
                  <a:gd name="T87" fmla="*/ 2147483647 h 652"/>
                  <a:gd name="T88" fmla="*/ 2147483647 w 310"/>
                  <a:gd name="T89" fmla="*/ 2147483647 h 652"/>
                  <a:gd name="T90" fmla="*/ 2147483647 w 310"/>
                  <a:gd name="T91" fmla="*/ 2147483647 h 652"/>
                  <a:gd name="T92" fmla="*/ 2147483647 w 310"/>
                  <a:gd name="T93" fmla="*/ 2147483647 h 652"/>
                  <a:gd name="T94" fmla="*/ 2147483647 w 310"/>
                  <a:gd name="T95" fmla="*/ 2147483647 h 652"/>
                  <a:gd name="T96" fmla="*/ 2147483647 w 310"/>
                  <a:gd name="T97" fmla="*/ 2147483647 h 652"/>
                  <a:gd name="T98" fmla="*/ 2147483647 w 310"/>
                  <a:gd name="T99" fmla="*/ 2147483647 h 652"/>
                  <a:gd name="T100" fmla="*/ 2147483647 w 310"/>
                  <a:gd name="T101" fmla="*/ 2147483647 h 652"/>
                  <a:gd name="T102" fmla="*/ 2147483647 w 310"/>
                  <a:gd name="T103" fmla="*/ 2147483647 h 6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10"/>
                  <a:gd name="T157" fmla="*/ 0 h 652"/>
                  <a:gd name="T158" fmla="*/ 310 w 310"/>
                  <a:gd name="T159" fmla="*/ 652 h 6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10" h="652">
                    <a:moveTo>
                      <a:pt x="3" y="2"/>
                    </a:moveTo>
                    <a:lnTo>
                      <a:pt x="12" y="30"/>
                    </a:lnTo>
                    <a:lnTo>
                      <a:pt x="10" y="32"/>
                    </a:lnTo>
                    <a:lnTo>
                      <a:pt x="9" y="32"/>
                    </a:lnTo>
                    <a:lnTo>
                      <a:pt x="7" y="30"/>
                    </a:lnTo>
                    <a:lnTo>
                      <a:pt x="0" y="2"/>
                    </a:lnTo>
                    <a:lnTo>
                      <a:pt x="1" y="0"/>
                    </a:lnTo>
                    <a:lnTo>
                      <a:pt x="3" y="2"/>
                    </a:lnTo>
                    <a:close/>
                    <a:moveTo>
                      <a:pt x="17" y="49"/>
                    </a:moveTo>
                    <a:lnTo>
                      <a:pt x="21" y="65"/>
                    </a:lnTo>
                    <a:lnTo>
                      <a:pt x="26" y="78"/>
                    </a:lnTo>
                    <a:lnTo>
                      <a:pt x="24" y="81"/>
                    </a:lnTo>
                    <a:lnTo>
                      <a:pt x="21" y="79"/>
                    </a:lnTo>
                    <a:lnTo>
                      <a:pt x="17" y="67"/>
                    </a:lnTo>
                    <a:lnTo>
                      <a:pt x="14" y="51"/>
                    </a:lnTo>
                    <a:lnTo>
                      <a:pt x="15" y="48"/>
                    </a:lnTo>
                    <a:lnTo>
                      <a:pt x="17" y="49"/>
                    </a:lnTo>
                    <a:close/>
                    <a:moveTo>
                      <a:pt x="30" y="98"/>
                    </a:moveTo>
                    <a:lnTo>
                      <a:pt x="40" y="125"/>
                    </a:lnTo>
                    <a:lnTo>
                      <a:pt x="40" y="127"/>
                    </a:lnTo>
                    <a:lnTo>
                      <a:pt x="38" y="128"/>
                    </a:lnTo>
                    <a:lnTo>
                      <a:pt x="36" y="128"/>
                    </a:lnTo>
                    <a:lnTo>
                      <a:pt x="36" y="127"/>
                    </a:lnTo>
                    <a:lnTo>
                      <a:pt x="27" y="98"/>
                    </a:lnTo>
                    <a:lnTo>
                      <a:pt x="27" y="97"/>
                    </a:lnTo>
                    <a:lnTo>
                      <a:pt x="29" y="97"/>
                    </a:lnTo>
                    <a:lnTo>
                      <a:pt x="30" y="98"/>
                    </a:lnTo>
                    <a:close/>
                    <a:moveTo>
                      <a:pt x="46" y="146"/>
                    </a:moveTo>
                    <a:lnTo>
                      <a:pt x="55" y="173"/>
                    </a:lnTo>
                    <a:lnTo>
                      <a:pt x="53" y="176"/>
                    </a:lnTo>
                    <a:lnTo>
                      <a:pt x="52" y="174"/>
                    </a:lnTo>
                    <a:lnTo>
                      <a:pt x="43" y="147"/>
                    </a:lnTo>
                    <a:lnTo>
                      <a:pt x="44" y="144"/>
                    </a:lnTo>
                    <a:lnTo>
                      <a:pt x="46" y="146"/>
                    </a:lnTo>
                    <a:close/>
                    <a:moveTo>
                      <a:pt x="62" y="193"/>
                    </a:moveTo>
                    <a:lnTo>
                      <a:pt x="70" y="217"/>
                    </a:lnTo>
                    <a:lnTo>
                      <a:pt x="72" y="220"/>
                    </a:lnTo>
                    <a:lnTo>
                      <a:pt x="70" y="223"/>
                    </a:lnTo>
                    <a:lnTo>
                      <a:pt x="67" y="222"/>
                    </a:lnTo>
                    <a:lnTo>
                      <a:pt x="66" y="218"/>
                    </a:lnTo>
                    <a:lnTo>
                      <a:pt x="58" y="195"/>
                    </a:lnTo>
                    <a:lnTo>
                      <a:pt x="59" y="192"/>
                    </a:lnTo>
                    <a:lnTo>
                      <a:pt x="62" y="193"/>
                    </a:lnTo>
                    <a:close/>
                    <a:moveTo>
                      <a:pt x="78" y="239"/>
                    </a:moveTo>
                    <a:lnTo>
                      <a:pt x="81" y="245"/>
                    </a:lnTo>
                    <a:lnTo>
                      <a:pt x="88" y="267"/>
                    </a:lnTo>
                    <a:lnTo>
                      <a:pt x="87" y="269"/>
                    </a:lnTo>
                    <a:lnTo>
                      <a:pt x="85" y="269"/>
                    </a:lnTo>
                    <a:lnTo>
                      <a:pt x="76" y="247"/>
                    </a:lnTo>
                    <a:lnTo>
                      <a:pt x="75" y="241"/>
                    </a:lnTo>
                    <a:lnTo>
                      <a:pt x="76" y="239"/>
                    </a:lnTo>
                    <a:lnTo>
                      <a:pt x="78" y="239"/>
                    </a:lnTo>
                    <a:close/>
                    <a:moveTo>
                      <a:pt x="96" y="286"/>
                    </a:moveTo>
                    <a:lnTo>
                      <a:pt x="101" y="301"/>
                    </a:lnTo>
                    <a:lnTo>
                      <a:pt x="107" y="313"/>
                    </a:lnTo>
                    <a:lnTo>
                      <a:pt x="105" y="316"/>
                    </a:lnTo>
                    <a:lnTo>
                      <a:pt x="102" y="315"/>
                    </a:lnTo>
                    <a:lnTo>
                      <a:pt x="98" y="302"/>
                    </a:lnTo>
                    <a:lnTo>
                      <a:pt x="92" y="288"/>
                    </a:lnTo>
                    <a:lnTo>
                      <a:pt x="93" y="285"/>
                    </a:lnTo>
                    <a:lnTo>
                      <a:pt x="95" y="285"/>
                    </a:lnTo>
                    <a:lnTo>
                      <a:pt x="96" y="286"/>
                    </a:lnTo>
                    <a:close/>
                    <a:moveTo>
                      <a:pt x="114" y="332"/>
                    </a:moveTo>
                    <a:lnTo>
                      <a:pt x="124" y="353"/>
                    </a:lnTo>
                    <a:lnTo>
                      <a:pt x="125" y="359"/>
                    </a:lnTo>
                    <a:lnTo>
                      <a:pt x="125" y="362"/>
                    </a:lnTo>
                    <a:lnTo>
                      <a:pt x="122" y="361"/>
                    </a:lnTo>
                    <a:lnTo>
                      <a:pt x="119" y="354"/>
                    </a:lnTo>
                    <a:lnTo>
                      <a:pt x="111" y="334"/>
                    </a:lnTo>
                    <a:lnTo>
                      <a:pt x="111" y="332"/>
                    </a:lnTo>
                    <a:lnTo>
                      <a:pt x="114" y="332"/>
                    </a:lnTo>
                    <a:close/>
                    <a:moveTo>
                      <a:pt x="134" y="378"/>
                    </a:moveTo>
                    <a:lnTo>
                      <a:pt x="145" y="403"/>
                    </a:lnTo>
                    <a:lnTo>
                      <a:pt x="145" y="405"/>
                    </a:lnTo>
                    <a:lnTo>
                      <a:pt x="145" y="408"/>
                    </a:lnTo>
                    <a:lnTo>
                      <a:pt x="142" y="407"/>
                    </a:lnTo>
                    <a:lnTo>
                      <a:pt x="140" y="405"/>
                    </a:lnTo>
                    <a:lnTo>
                      <a:pt x="130" y="380"/>
                    </a:lnTo>
                    <a:lnTo>
                      <a:pt x="131" y="378"/>
                    </a:lnTo>
                    <a:lnTo>
                      <a:pt x="134" y="378"/>
                    </a:lnTo>
                    <a:close/>
                    <a:moveTo>
                      <a:pt x="154" y="424"/>
                    </a:moveTo>
                    <a:lnTo>
                      <a:pt x="156" y="426"/>
                    </a:lnTo>
                    <a:lnTo>
                      <a:pt x="166" y="449"/>
                    </a:lnTo>
                    <a:lnTo>
                      <a:pt x="166" y="452"/>
                    </a:lnTo>
                    <a:lnTo>
                      <a:pt x="163" y="452"/>
                    </a:lnTo>
                    <a:lnTo>
                      <a:pt x="163" y="451"/>
                    </a:lnTo>
                    <a:lnTo>
                      <a:pt x="153" y="429"/>
                    </a:lnTo>
                    <a:lnTo>
                      <a:pt x="151" y="426"/>
                    </a:lnTo>
                    <a:lnTo>
                      <a:pt x="151" y="422"/>
                    </a:lnTo>
                    <a:lnTo>
                      <a:pt x="154" y="424"/>
                    </a:lnTo>
                    <a:close/>
                    <a:moveTo>
                      <a:pt x="177" y="468"/>
                    </a:moveTo>
                    <a:lnTo>
                      <a:pt x="177" y="471"/>
                    </a:lnTo>
                    <a:lnTo>
                      <a:pt x="188" y="492"/>
                    </a:lnTo>
                    <a:lnTo>
                      <a:pt x="189" y="494"/>
                    </a:lnTo>
                    <a:lnTo>
                      <a:pt x="189" y="497"/>
                    </a:lnTo>
                    <a:lnTo>
                      <a:pt x="186" y="497"/>
                    </a:lnTo>
                    <a:lnTo>
                      <a:pt x="185" y="494"/>
                    </a:lnTo>
                    <a:lnTo>
                      <a:pt x="174" y="473"/>
                    </a:lnTo>
                    <a:lnTo>
                      <a:pt x="173" y="470"/>
                    </a:lnTo>
                    <a:lnTo>
                      <a:pt x="174" y="468"/>
                    </a:lnTo>
                    <a:lnTo>
                      <a:pt x="177" y="468"/>
                    </a:lnTo>
                    <a:close/>
                    <a:moveTo>
                      <a:pt x="200" y="513"/>
                    </a:moveTo>
                    <a:lnTo>
                      <a:pt x="211" y="530"/>
                    </a:lnTo>
                    <a:lnTo>
                      <a:pt x="215" y="538"/>
                    </a:lnTo>
                    <a:lnTo>
                      <a:pt x="214" y="539"/>
                    </a:lnTo>
                    <a:lnTo>
                      <a:pt x="211" y="539"/>
                    </a:lnTo>
                    <a:lnTo>
                      <a:pt x="206" y="532"/>
                    </a:lnTo>
                    <a:lnTo>
                      <a:pt x="197" y="514"/>
                    </a:lnTo>
                    <a:lnTo>
                      <a:pt x="197" y="511"/>
                    </a:lnTo>
                    <a:lnTo>
                      <a:pt x="200" y="513"/>
                    </a:lnTo>
                    <a:close/>
                    <a:moveTo>
                      <a:pt x="226" y="555"/>
                    </a:moveTo>
                    <a:lnTo>
                      <a:pt x="232" y="563"/>
                    </a:lnTo>
                    <a:lnTo>
                      <a:pt x="241" y="579"/>
                    </a:lnTo>
                    <a:lnTo>
                      <a:pt x="241" y="582"/>
                    </a:lnTo>
                    <a:lnTo>
                      <a:pt x="238" y="581"/>
                    </a:lnTo>
                    <a:lnTo>
                      <a:pt x="228" y="566"/>
                    </a:lnTo>
                    <a:lnTo>
                      <a:pt x="223" y="557"/>
                    </a:lnTo>
                    <a:lnTo>
                      <a:pt x="223" y="554"/>
                    </a:lnTo>
                    <a:lnTo>
                      <a:pt x="226" y="555"/>
                    </a:lnTo>
                    <a:close/>
                    <a:moveTo>
                      <a:pt x="254" y="595"/>
                    </a:moveTo>
                    <a:lnTo>
                      <a:pt x="263" y="606"/>
                    </a:lnTo>
                    <a:lnTo>
                      <a:pt x="272" y="617"/>
                    </a:lnTo>
                    <a:lnTo>
                      <a:pt x="272" y="620"/>
                    </a:lnTo>
                    <a:lnTo>
                      <a:pt x="271" y="620"/>
                    </a:lnTo>
                    <a:lnTo>
                      <a:pt x="260" y="607"/>
                    </a:lnTo>
                    <a:lnTo>
                      <a:pt x="251" y="598"/>
                    </a:lnTo>
                    <a:lnTo>
                      <a:pt x="252" y="595"/>
                    </a:lnTo>
                    <a:lnTo>
                      <a:pt x="254" y="595"/>
                    </a:lnTo>
                    <a:close/>
                    <a:moveTo>
                      <a:pt x="287" y="631"/>
                    </a:moveTo>
                    <a:lnTo>
                      <a:pt x="292" y="636"/>
                    </a:lnTo>
                    <a:lnTo>
                      <a:pt x="301" y="642"/>
                    </a:lnTo>
                    <a:lnTo>
                      <a:pt x="310" y="649"/>
                    </a:lnTo>
                    <a:lnTo>
                      <a:pt x="310" y="652"/>
                    </a:lnTo>
                    <a:lnTo>
                      <a:pt x="307" y="652"/>
                    </a:lnTo>
                    <a:lnTo>
                      <a:pt x="300" y="645"/>
                    </a:lnTo>
                    <a:lnTo>
                      <a:pt x="289" y="639"/>
                    </a:lnTo>
                    <a:lnTo>
                      <a:pt x="284" y="634"/>
                    </a:lnTo>
                    <a:lnTo>
                      <a:pt x="284" y="631"/>
                    </a:lnTo>
                    <a:lnTo>
                      <a:pt x="287" y="631"/>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373" name="未知"/>
              <p:cNvSpPr>
                <a:spLocks noEditPoints="1"/>
              </p:cNvSpPr>
              <p:nvPr/>
            </p:nvSpPr>
            <p:spPr bwMode="auto">
              <a:xfrm>
                <a:off x="2095772" y="2200497"/>
                <a:ext cx="224013" cy="226741"/>
              </a:xfrm>
              <a:custGeom>
                <a:avLst/>
                <a:gdLst>
                  <a:gd name="T0" fmla="*/ 2147483647 w 311"/>
                  <a:gd name="T1" fmla="*/ 2147483647 h 652"/>
                  <a:gd name="T2" fmla="*/ 0 w 311"/>
                  <a:gd name="T3" fmla="*/ 2147483647 h 652"/>
                  <a:gd name="T4" fmla="*/ 2147483647 w 311"/>
                  <a:gd name="T5" fmla="*/ 2147483647 h 652"/>
                  <a:gd name="T6" fmla="*/ 2147483647 w 311"/>
                  <a:gd name="T7" fmla="*/ 2147483647 h 652"/>
                  <a:gd name="T8" fmla="*/ 2147483647 w 311"/>
                  <a:gd name="T9" fmla="*/ 2147483647 h 652"/>
                  <a:gd name="T10" fmla="*/ 2147483647 w 311"/>
                  <a:gd name="T11" fmla="*/ 2147483647 h 652"/>
                  <a:gd name="T12" fmla="*/ 2147483647 w 311"/>
                  <a:gd name="T13" fmla="*/ 2147483647 h 652"/>
                  <a:gd name="T14" fmla="*/ 2147483647 w 311"/>
                  <a:gd name="T15" fmla="*/ 2147483647 h 652"/>
                  <a:gd name="T16" fmla="*/ 2147483647 w 311"/>
                  <a:gd name="T17" fmla="*/ 2147483647 h 652"/>
                  <a:gd name="T18" fmla="*/ 2147483647 w 311"/>
                  <a:gd name="T19" fmla="*/ 2147483647 h 652"/>
                  <a:gd name="T20" fmla="*/ 2147483647 w 311"/>
                  <a:gd name="T21" fmla="*/ 2147483647 h 652"/>
                  <a:gd name="T22" fmla="*/ 2147483647 w 311"/>
                  <a:gd name="T23" fmla="*/ 2147483647 h 652"/>
                  <a:gd name="T24" fmla="*/ 2147483647 w 311"/>
                  <a:gd name="T25" fmla="*/ 2147483647 h 652"/>
                  <a:gd name="T26" fmla="*/ 2147483647 w 311"/>
                  <a:gd name="T27" fmla="*/ 2147483647 h 652"/>
                  <a:gd name="T28" fmla="*/ 2147483647 w 311"/>
                  <a:gd name="T29" fmla="*/ 2147483647 h 652"/>
                  <a:gd name="T30" fmla="*/ 2147483647 w 311"/>
                  <a:gd name="T31" fmla="*/ 2147483647 h 652"/>
                  <a:gd name="T32" fmla="*/ 2147483647 w 311"/>
                  <a:gd name="T33" fmla="*/ 2147483647 h 652"/>
                  <a:gd name="T34" fmla="*/ 2147483647 w 311"/>
                  <a:gd name="T35" fmla="*/ 2147483647 h 652"/>
                  <a:gd name="T36" fmla="*/ 2147483647 w 311"/>
                  <a:gd name="T37" fmla="*/ 2147483647 h 652"/>
                  <a:gd name="T38" fmla="*/ 2147483647 w 311"/>
                  <a:gd name="T39" fmla="*/ 2147483647 h 652"/>
                  <a:gd name="T40" fmla="*/ 2147483647 w 311"/>
                  <a:gd name="T41" fmla="*/ 2147483647 h 652"/>
                  <a:gd name="T42" fmla="*/ 2147483647 w 311"/>
                  <a:gd name="T43" fmla="*/ 2147483647 h 652"/>
                  <a:gd name="T44" fmla="*/ 2147483647 w 311"/>
                  <a:gd name="T45" fmla="*/ 2147483647 h 652"/>
                  <a:gd name="T46" fmla="*/ 2147483647 w 311"/>
                  <a:gd name="T47" fmla="*/ 2147483647 h 652"/>
                  <a:gd name="T48" fmla="*/ 2147483647 w 311"/>
                  <a:gd name="T49" fmla="*/ 2147483647 h 652"/>
                  <a:gd name="T50" fmla="*/ 2147483647 w 311"/>
                  <a:gd name="T51" fmla="*/ 2147483647 h 652"/>
                  <a:gd name="T52" fmla="*/ 2147483647 w 311"/>
                  <a:gd name="T53" fmla="*/ 2147483647 h 652"/>
                  <a:gd name="T54" fmla="*/ 2147483647 w 311"/>
                  <a:gd name="T55" fmla="*/ 2147483647 h 652"/>
                  <a:gd name="T56" fmla="*/ 2147483647 w 311"/>
                  <a:gd name="T57" fmla="*/ 2147483647 h 652"/>
                  <a:gd name="T58" fmla="*/ 2147483647 w 311"/>
                  <a:gd name="T59" fmla="*/ 2147483647 h 652"/>
                  <a:gd name="T60" fmla="*/ 2147483647 w 311"/>
                  <a:gd name="T61" fmla="*/ 2147483647 h 652"/>
                  <a:gd name="T62" fmla="*/ 2147483647 w 311"/>
                  <a:gd name="T63" fmla="*/ 2147483647 h 652"/>
                  <a:gd name="T64" fmla="*/ 2147483647 w 311"/>
                  <a:gd name="T65" fmla="*/ 2147483647 h 652"/>
                  <a:gd name="T66" fmla="*/ 2147483647 w 311"/>
                  <a:gd name="T67" fmla="*/ 2147483647 h 652"/>
                  <a:gd name="T68" fmla="*/ 2147483647 w 311"/>
                  <a:gd name="T69" fmla="*/ 2147483647 h 652"/>
                  <a:gd name="T70" fmla="*/ 2147483647 w 311"/>
                  <a:gd name="T71" fmla="*/ 2147483647 h 652"/>
                  <a:gd name="T72" fmla="*/ 2147483647 w 311"/>
                  <a:gd name="T73" fmla="*/ 2147483647 h 652"/>
                  <a:gd name="T74" fmla="*/ 2147483647 w 311"/>
                  <a:gd name="T75" fmla="*/ 2147483647 h 652"/>
                  <a:gd name="T76" fmla="*/ 2147483647 w 311"/>
                  <a:gd name="T77" fmla="*/ 2147483647 h 652"/>
                  <a:gd name="T78" fmla="*/ 2147483647 w 311"/>
                  <a:gd name="T79" fmla="*/ 2147483647 h 652"/>
                  <a:gd name="T80" fmla="*/ 2147483647 w 311"/>
                  <a:gd name="T81" fmla="*/ 2147483647 h 652"/>
                  <a:gd name="T82" fmla="*/ 2147483647 w 311"/>
                  <a:gd name="T83" fmla="*/ 2147483647 h 652"/>
                  <a:gd name="T84" fmla="*/ 2147483647 w 311"/>
                  <a:gd name="T85" fmla="*/ 2147483647 h 652"/>
                  <a:gd name="T86" fmla="*/ 2147483647 w 311"/>
                  <a:gd name="T87" fmla="*/ 2147483647 h 652"/>
                  <a:gd name="T88" fmla="*/ 2147483647 w 311"/>
                  <a:gd name="T89" fmla="*/ 2147483647 h 652"/>
                  <a:gd name="T90" fmla="*/ 2147483647 w 311"/>
                  <a:gd name="T91" fmla="*/ 2147483647 h 652"/>
                  <a:gd name="T92" fmla="*/ 2147483647 w 311"/>
                  <a:gd name="T93" fmla="*/ 2147483647 h 652"/>
                  <a:gd name="T94" fmla="*/ 2147483647 w 311"/>
                  <a:gd name="T95" fmla="*/ 2147483647 h 652"/>
                  <a:gd name="T96" fmla="*/ 2147483647 w 311"/>
                  <a:gd name="T97" fmla="*/ 2147483647 h 652"/>
                  <a:gd name="T98" fmla="*/ 2147483647 w 311"/>
                  <a:gd name="T99" fmla="*/ 2147483647 h 652"/>
                  <a:gd name="T100" fmla="*/ 2147483647 w 311"/>
                  <a:gd name="T101" fmla="*/ 2147483647 h 652"/>
                  <a:gd name="T102" fmla="*/ 2147483647 w 311"/>
                  <a:gd name="T103" fmla="*/ 2147483647 h 6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11"/>
                  <a:gd name="T157" fmla="*/ 0 h 652"/>
                  <a:gd name="T158" fmla="*/ 311 w 311"/>
                  <a:gd name="T159" fmla="*/ 652 h 6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11" h="652">
                    <a:moveTo>
                      <a:pt x="3" y="2"/>
                    </a:moveTo>
                    <a:lnTo>
                      <a:pt x="13" y="30"/>
                    </a:lnTo>
                    <a:lnTo>
                      <a:pt x="11" y="32"/>
                    </a:lnTo>
                    <a:lnTo>
                      <a:pt x="10" y="32"/>
                    </a:lnTo>
                    <a:lnTo>
                      <a:pt x="8" y="30"/>
                    </a:lnTo>
                    <a:lnTo>
                      <a:pt x="0" y="2"/>
                    </a:lnTo>
                    <a:lnTo>
                      <a:pt x="2" y="0"/>
                    </a:lnTo>
                    <a:lnTo>
                      <a:pt x="3" y="2"/>
                    </a:lnTo>
                    <a:close/>
                    <a:moveTo>
                      <a:pt x="17" y="49"/>
                    </a:moveTo>
                    <a:lnTo>
                      <a:pt x="22" y="65"/>
                    </a:lnTo>
                    <a:lnTo>
                      <a:pt x="26" y="78"/>
                    </a:lnTo>
                    <a:lnTo>
                      <a:pt x="25" y="81"/>
                    </a:lnTo>
                    <a:lnTo>
                      <a:pt x="22" y="79"/>
                    </a:lnTo>
                    <a:lnTo>
                      <a:pt x="17" y="67"/>
                    </a:lnTo>
                    <a:lnTo>
                      <a:pt x="14" y="51"/>
                    </a:lnTo>
                    <a:lnTo>
                      <a:pt x="16" y="48"/>
                    </a:lnTo>
                    <a:lnTo>
                      <a:pt x="17" y="49"/>
                    </a:lnTo>
                    <a:close/>
                    <a:moveTo>
                      <a:pt x="31" y="98"/>
                    </a:moveTo>
                    <a:lnTo>
                      <a:pt x="40" y="125"/>
                    </a:lnTo>
                    <a:lnTo>
                      <a:pt x="40" y="127"/>
                    </a:lnTo>
                    <a:lnTo>
                      <a:pt x="39" y="128"/>
                    </a:lnTo>
                    <a:lnTo>
                      <a:pt x="37" y="128"/>
                    </a:lnTo>
                    <a:lnTo>
                      <a:pt x="37" y="127"/>
                    </a:lnTo>
                    <a:lnTo>
                      <a:pt x="28" y="98"/>
                    </a:lnTo>
                    <a:lnTo>
                      <a:pt x="28" y="97"/>
                    </a:lnTo>
                    <a:lnTo>
                      <a:pt x="29" y="97"/>
                    </a:lnTo>
                    <a:lnTo>
                      <a:pt x="31" y="98"/>
                    </a:lnTo>
                    <a:close/>
                    <a:moveTo>
                      <a:pt x="46" y="146"/>
                    </a:moveTo>
                    <a:lnTo>
                      <a:pt x="55" y="173"/>
                    </a:lnTo>
                    <a:lnTo>
                      <a:pt x="54" y="176"/>
                    </a:lnTo>
                    <a:lnTo>
                      <a:pt x="52" y="174"/>
                    </a:lnTo>
                    <a:lnTo>
                      <a:pt x="43" y="147"/>
                    </a:lnTo>
                    <a:lnTo>
                      <a:pt x="45" y="144"/>
                    </a:lnTo>
                    <a:lnTo>
                      <a:pt x="46" y="146"/>
                    </a:lnTo>
                    <a:close/>
                    <a:moveTo>
                      <a:pt x="62" y="193"/>
                    </a:moveTo>
                    <a:lnTo>
                      <a:pt x="71" y="217"/>
                    </a:lnTo>
                    <a:lnTo>
                      <a:pt x="72" y="220"/>
                    </a:lnTo>
                    <a:lnTo>
                      <a:pt x="71" y="223"/>
                    </a:lnTo>
                    <a:lnTo>
                      <a:pt x="68" y="222"/>
                    </a:lnTo>
                    <a:lnTo>
                      <a:pt x="66" y="218"/>
                    </a:lnTo>
                    <a:lnTo>
                      <a:pt x="59" y="195"/>
                    </a:lnTo>
                    <a:lnTo>
                      <a:pt x="60" y="192"/>
                    </a:lnTo>
                    <a:lnTo>
                      <a:pt x="62" y="193"/>
                    </a:lnTo>
                    <a:close/>
                    <a:moveTo>
                      <a:pt x="78" y="239"/>
                    </a:moveTo>
                    <a:lnTo>
                      <a:pt x="81" y="245"/>
                    </a:lnTo>
                    <a:lnTo>
                      <a:pt x="89" y="267"/>
                    </a:lnTo>
                    <a:lnTo>
                      <a:pt x="88" y="269"/>
                    </a:lnTo>
                    <a:lnTo>
                      <a:pt x="86" y="269"/>
                    </a:lnTo>
                    <a:lnTo>
                      <a:pt x="77" y="247"/>
                    </a:lnTo>
                    <a:lnTo>
                      <a:pt x="75" y="241"/>
                    </a:lnTo>
                    <a:lnTo>
                      <a:pt x="77" y="239"/>
                    </a:lnTo>
                    <a:lnTo>
                      <a:pt x="78" y="239"/>
                    </a:lnTo>
                    <a:close/>
                    <a:moveTo>
                      <a:pt x="97" y="286"/>
                    </a:moveTo>
                    <a:lnTo>
                      <a:pt x="101" y="301"/>
                    </a:lnTo>
                    <a:lnTo>
                      <a:pt x="108" y="313"/>
                    </a:lnTo>
                    <a:lnTo>
                      <a:pt x="106" y="316"/>
                    </a:lnTo>
                    <a:lnTo>
                      <a:pt x="103" y="315"/>
                    </a:lnTo>
                    <a:lnTo>
                      <a:pt x="98" y="302"/>
                    </a:lnTo>
                    <a:lnTo>
                      <a:pt x="92" y="288"/>
                    </a:lnTo>
                    <a:lnTo>
                      <a:pt x="94" y="285"/>
                    </a:lnTo>
                    <a:lnTo>
                      <a:pt x="97" y="286"/>
                    </a:lnTo>
                    <a:close/>
                    <a:moveTo>
                      <a:pt x="115" y="332"/>
                    </a:moveTo>
                    <a:lnTo>
                      <a:pt x="123" y="353"/>
                    </a:lnTo>
                    <a:lnTo>
                      <a:pt x="126" y="359"/>
                    </a:lnTo>
                    <a:lnTo>
                      <a:pt x="126" y="362"/>
                    </a:lnTo>
                    <a:lnTo>
                      <a:pt x="123" y="361"/>
                    </a:lnTo>
                    <a:lnTo>
                      <a:pt x="120" y="354"/>
                    </a:lnTo>
                    <a:lnTo>
                      <a:pt x="111" y="334"/>
                    </a:lnTo>
                    <a:lnTo>
                      <a:pt x="112" y="332"/>
                    </a:lnTo>
                    <a:lnTo>
                      <a:pt x="115" y="332"/>
                    </a:lnTo>
                    <a:close/>
                    <a:moveTo>
                      <a:pt x="135" y="378"/>
                    </a:moveTo>
                    <a:lnTo>
                      <a:pt x="146" y="403"/>
                    </a:lnTo>
                    <a:lnTo>
                      <a:pt x="146" y="405"/>
                    </a:lnTo>
                    <a:lnTo>
                      <a:pt x="146" y="408"/>
                    </a:lnTo>
                    <a:lnTo>
                      <a:pt x="144" y="408"/>
                    </a:lnTo>
                    <a:lnTo>
                      <a:pt x="143" y="407"/>
                    </a:lnTo>
                    <a:lnTo>
                      <a:pt x="141" y="405"/>
                    </a:lnTo>
                    <a:lnTo>
                      <a:pt x="130" y="380"/>
                    </a:lnTo>
                    <a:lnTo>
                      <a:pt x="132" y="378"/>
                    </a:lnTo>
                    <a:lnTo>
                      <a:pt x="135" y="378"/>
                    </a:lnTo>
                    <a:close/>
                    <a:moveTo>
                      <a:pt x="155" y="424"/>
                    </a:moveTo>
                    <a:lnTo>
                      <a:pt x="156" y="426"/>
                    </a:lnTo>
                    <a:lnTo>
                      <a:pt x="167" y="449"/>
                    </a:lnTo>
                    <a:lnTo>
                      <a:pt x="167" y="452"/>
                    </a:lnTo>
                    <a:lnTo>
                      <a:pt x="164" y="452"/>
                    </a:lnTo>
                    <a:lnTo>
                      <a:pt x="164" y="451"/>
                    </a:lnTo>
                    <a:lnTo>
                      <a:pt x="153" y="429"/>
                    </a:lnTo>
                    <a:lnTo>
                      <a:pt x="152" y="426"/>
                    </a:lnTo>
                    <a:lnTo>
                      <a:pt x="152" y="422"/>
                    </a:lnTo>
                    <a:lnTo>
                      <a:pt x="155" y="424"/>
                    </a:lnTo>
                    <a:close/>
                    <a:moveTo>
                      <a:pt x="178" y="468"/>
                    </a:moveTo>
                    <a:lnTo>
                      <a:pt x="178" y="471"/>
                    </a:lnTo>
                    <a:lnTo>
                      <a:pt x="189" y="492"/>
                    </a:lnTo>
                    <a:lnTo>
                      <a:pt x="190" y="494"/>
                    </a:lnTo>
                    <a:lnTo>
                      <a:pt x="190" y="497"/>
                    </a:lnTo>
                    <a:lnTo>
                      <a:pt x="187" y="497"/>
                    </a:lnTo>
                    <a:lnTo>
                      <a:pt x="186" y="494"/>
                    </a:lnTo>
                    <a:lnTo>
                      <a:pt x="175" y="473"/>
                    </a:lnTo>
                    <a:lnTo>
                      <a:pt x="173" y="470"/>
                    </a:lnTo>
                    <a:lnTo>
                      <a:pt x="175" y="468"/>
                    </a:lnTo>
                    <a:lnTo>
                      <a:pt x="178" y="468"/>
                    </a:lnTo>
                    <a:close/>
                    <a:moveTo>
                      <a:pt x="201" y="513"/>
                    </a:moveTo>
                    <a:lnTo>
                      <a:pt x="212" y="530"/>
                    </a:lnTo>
                    <a:lnTo>
                      <a:pt x="216" y="538"/>
                    </a:lnTo>
                    <a:lnTo>
                      <a:pt x="215" y="539"/>
                    </a:lnTo>
                    <a:lnTo>
                      <a:pt x="212" y="539"/>
                    </a:lnTo>
                    <a:lnTo>
                      <a:pt x="207" y="532"/>
                    </a:lnTo>
                    <a:lnTo>
                      <a:pt x="198" y="514"/>
                    </a:lnTo>
                    <a:lnTo>
                      <a:pt x="198" y="511"/>
                    </a:lnTo>
                    <a:lnTo>
                      <a:pt x="201" y="513"/>
                    </a:lnTo>
                    <a:close/>
                    <a:moveTo>
                      <a:pt x="227" y="555"/>
                    </a:moveTo>
                    <a:lnTo>
                      <a:pt x="233" y="563"/>
                    </a:lnTo>
                    <a:lnTo>
                      <a:pt x="242" y="579"/>
                    </a:lnTo>
                    <a:lnTo>
                      <a:pt x="242" y="582"/>
                    </a:lnTo>
                    <a:lnTo>
                      <a:pt x="239" y="581"/>
                    </a:lnTo>
                    <a:lnTo>
                      <a:pt x="228" y="566"/>
                    </a:lnTo>
                    <a:lnTo>
                      <a:pt x="224" y="557"/>
                    </a:lnTo>
                    <a:lnTo>
                      <a:pt x="224" y="554"/>
                    </a:lnTo>
                    <a:lnTo>
                      <a:pt x="227" y="555"/>
                    </a:lnTo>
                    <a:close/>
                    <a:moveTo>
                      <a:pt x="254" y="595"/>
                    </a:moveTo>
                    <a:lnTo>
                      <a:pt x="264" y="606"/>
                    </a:lnTo>
                    <a:lnTo>
                      <a:pt x="273" y="617"/>
                    </a:lnTo>
                    <a:lnTo>
                      <a:pt x="273" y="620"/>
                    </a:lnTo>
                    <a:lnTo>
                      <a:pt x="271" y="620"/>
                    </a:lnTo>
                    <a:lnTo>
                      <a:pt x="270" y="620"/>
                    </a:lnTo>
                    <a:lnTo>
                      <a:pt x="260" y="607"/>
                    </a:lnTo>
                    <a:lnTo>
                      <a:pt x="251" y="598"/>
                    </a:lnTo>
                    <a:lnTo>
                      <a:pt x="253" y="595"/>
                    </a:lnTo>
                    <a:lnTo>
                      <a:pt x="254" y="595"/>
                    </a:lnTo>
                    <a:close/>
                    <a:moveTo>
                      <a:pt x="288" y="631"/>
                    </a:moveTo>
                    <a:lnTo>
                      <a:pt x="293" y="636"/>
                    </a:lnTo>
                    <a:lnTo>
                      <a:pt x="302" y="642"/>
                    </a:lnTo>
                    <a:lnTo>
                      <a:pt x="311" y="649"/>
                    </a:lnTo>
                    <a:lnTo>
                      <a:pt x="311" y="652"/>
                    </a:lnTo>
                    <a:lnTo>
                      <a:pt x="308" y="652"/>
                    </a:lnTo>
                    <a:lnTo>
                      <a:pt x="299" y="645"/>
                    </a:lnTo>
                    <a:lnTo>
                      <a:pt x="290" y="639"/>
                    </a:lnTo>
                    <a:lnTo>
                      <a:pt x="285" y="634"/>
                    </a:lnTo>
                    <a:lnTo>
                      <a:pt x="285" y="631"/>
                    </a:lnTo>
                    <a:lnTo>
                      <a:pt x="288" y="631"/>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374" name="未知"/>
              <p:cNvSpPr>
                <a:spLocks noEditPoints="1"/>
              </p:cNvSpPr>
              <p:nvPr/>
            </p:nvSpPr>
            <p:spPr bwMode="auto">
              <a:xfrm>
                <a:off x="2170443" y="2205621"/>
                <a:ext cx="194679" cy="212650"/>
              </a:xfrm>
              <a:custGeom>
                <a:avLst/>
                <a:gdLst>
                  <a:gd name="T0" fmla="*/ 2147483647 w 269"/>
                  <a:gd name="T1" fmla="*/ 2147483647 h 612"/>
                  <a:gd name="T2" fmla="*/ 2147483647 w 269"/>
                  <a:gd name="T3" fmla="*/ 2147483647 h 612"/>
                  <a:gd name="T4" fmla="*/ 2147483647 w 269"/>
                  <a:gd name="T5" fmla="*/ 2147483647 h 612"/>
                  <a:gd name="T6" fmla="*/ 2147483647 w 269"/>
                  <a:gd name="T7" fmla="*/ 2147483647 h 612"/>
                  <a:gd name="T8" fmla="*/ 2147483647 w 269"/>
                  <a:gd name="T9" fmla="*/ 2147483647 h 612"/>
                  <a:gd name="T10" fmla="*/ 2147483647 w 269"/>
                  <a:gd name="T11" fmla="*/ 2147483647 h 612"/>
                  <a:gd name="T12" fmla="*/ 0 w 269"/>
                  <a:gd name="T13" fmla="*/ 2147483647 h 612"/>
                  <a:gd name="T14" fmla="*/ 2147483647 w 269"/>
                  <a:gd name="T15" fmla="*/ 2147483647 h 612"/>
                  <a:gd name="T16" fmla="*/ 2147483647 w 269"/>
                  <a:gd name="T17" fmla="*/ 0 h 612"/>
                  <a:gd name="T18" fmla="*/ 2147483647 w 269"/>
                  <a:gd name="T19" fmla="*/ 2147483647 h 612"/>
                  <a:gd name="T20" fmla="*/ 2147483647 w 269"/>
                  <a:gd name="T21" fmla="*/ 2147483647 h 612"/>
                  <a:gd name="T22" fmla="*/ 2147483647 w 269"/>
                  <a:gd name="T23" fmla="*/ 2147483647 h 612"/>
                  <a:gd name="T24" fmla="*/ 2147483647 w 269"/>
                  <a:gd name="T25" fmla="*/ 2147483647 h 612"/>
                  <a:gd name="T26" fmla="*/ 2147483647 w 269"/>
                  <a:gd name="T27" fmla="*/ 2147483647 h 612"/>
                  <a:gd name="T28" fmla="*/ 2147483647 w 269"/>
                  <a:gd name="T29" fmla="*/ 2147483647 h 612"/>
                  <a:gd name="T30" fmla="*/ 2147483647 w 269"/>
                  <a:gd name="T31" fmla="*/ 2147483647 h 612"/>
                  <a:gd name="T32" fmla="*/ 2147483647 w 269"/>
                  <a:gd name="T33" fmla="*/ 2147483647 h 612"/>
                  <a:gd name="T34" fmla="*/ 2147483647 w 269"/>
                  <a:gd name="T35" fmla="*/ 2147483647 h 612"/>
                  <a:gd name="T36" fmla="*/ 2147483647 w 269"/>
                  <a:gd name="T37" fmla="*/ 2147483647 h 612"/>
                  <a:gd name="T38" fmla="*/ 2147483647 w 269"/>
                  <a:gd name="T39" fmla="*/ 2147483647 h 612"/>
                  <a:gd name="T40" fmla="*/ 2147483647 w 269"/>
                  <a:gd name="T41" fmla="*/ 2147483647 h 612"/>
                  <a:gd name="T42" fmla="*/ 2147483647 w 269"/>
                  <a:gd name="T43" fmla="*/ 2147483647 h 612"/>
                  <a:gd name="T44" fmla="*/ 2147483647 w 269"/>
                  <a:gd name="T45" fmla="*/ 2147483647 h 612"/>
                  <a:gd name="T46" fmla="*/ 2147483647 w 269"/>
                  <a:gd name="T47" fmla="*/ 2147483647 h 612"/>
                  <a:gd name="T48" fmla="*/ 2147483647 w 269"/>
                  <a:gd name="T49" fmla="*/ 2147483647 h 612"/>
                  <a:gd name="T50" fmla="*/ 2147483647 w 269"/>
                  <a:gd name="T51" fmla="*/ 2147483647 h 612"/>
                  <a:gd name="T52" fmla="*/ 2147483647 w 269"/>
                  <a:gd name="T53" fmla="*/ 2147483647 h 612"/>
                  <a:gd name="T54" fmla="*/ 2147483647 w 269"/>
                  <a:gd name="T55" fmla="*/ 2147483647 h 612"/>
                  <a:gd name="T56" fmla="*/ 2147483647 w 269"/>
                  <a:gd name="T57" fmla="*/ 2147483647 h 612"/>
                  <a:gd name="T58" fmla="*/ 2147483647 w 269"/>
                  <a:gd name="T59" fmla="*/ 2147483647 h 612"/>
                  <a:gd name="T60" fmla="*/ 2147483647 w 269"/>
                  <a:gd name="T61" fmla="*/ 2147483647 h 612"/>
                  <a:gd name="T62" fmla="*/ 2147483647 w 269"/>
                  <a:gd name="T63" fmla="*/ 2147483647 h 612"/>
                  <a:gd name="T64" fmla="*/ 2147483647 w 269"/>
                  <a:gd name="T65" fmla="*/ 2147483647 h 612"/>
                  <a:gd name="T66" fmla="*/ 2147483647 w 269"/>
                  <a:gd name="T67" fmla="*/ 2147483647 h 612"/>
                  <a:gd name="T68" fmla="*/ 2147483647 w 269"/>
                  <a:gd name="T69" fmla="*/ 2147483647 h 612"/>
                  <a:gd name="T70" fmla="*/ 2147483647 w 269"/>
                  <a:gd name="T71" fmla="*/ 2147483647 h 612"/>
                  <a:gd name="T72" fmla="*/ 2147483647 w 269"/>
                  <a:gd name="T73" fmla="*/ 2147483647 h 612"/>
                  <a:gd name="T74" fmla="*/ 2147483647 w 269"/>
                  <a:gd name="T75" fmla="*/ 2147483647 h 612"/>
                  <a:gd name="T76" fmla="*/ 2147483647 w 269"/>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69"/>
                  <a:gd name="T118" fmla="*/ 0 h 612"/>
                  <a:gd name="T119" fmla="*/ 269 w 269"/>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69" h="612">
                    <a:moveTo>
                      <a:pt x="20" y="8"/>
                    </a:moveTo>
                    <a:lnTo>
                      <a:pt x="38" y="71"/>
                    </a:lnTo>
                    <a:lnTo>
                      <a:pt x="56" y="132"/>
                    </a:lnTo>
                    <a:lnTo>
                      <a:pt x="61" y="147"/>
                    </a:lnTo>
                    <a:lnTo>
                      <a:pt x="61" y="151"/>
                    </a:lnTo>
                    <a:lnTo>
                      <a:pt x="61" y="155"/>
                    </a:lnTo>
                    <a:lnTo>
                      <a:pt x="58" y="158"/>
                    </a:lnTo>
                    <a:lnTo>
                      <a:pt x="55" y="159"/>
                    </a:lnTo>
                    <a:lnTo>
                      <a:pt x="50" y="161"/>
                    </a:lnTo>
                    <a:lnTo>
                      <a:pt x="47" y="159"/>
                    </a:lnTo>
                    <a:lnTo>
                      <a:pt x="41" y="153"/>
                    </a:lnTo>
                    <a:lnTo>
                      <a:pt x="36" y="139"/>
                    </a:lnTo>
                    <a:lnTo>
                      <a:pt x="18" y="77"/>
                    </a:lnTo>
                    <a:lnTo>
                      <a:pt x="0" y="12"/>
                    </a:lnTo>
                    <a:lnTo>
                      <a:pt x="0" y="9"/>
                    </a:lnTo>
                    <a:lnTo>
                      <a:pt x="1" y="4"/>
                    </a:lnTo>
                    <a:lnTo>
                      <a:pt x="4" y="1"/>
                    </a:lnTo>
                    <a:lnTo>
                      <a:pt x="7" y="0"/>
                    </a:lnTo>
                    <a:lnTo>
                      <a:pt x="10" y="0"/>
                    </a:lnTo>
                    <a:lnTo>
                      <a:pt x="15" y="1"/>
                    </a:lnTo>
                    <a:lnTo>
                      <a:pt x="18" y="3"/>
                    </a:lnTo>
                    <a:lnTo>
                      <a:pt x="20" y="8"/>
                    </a:lnTo>
                    <a:close/>
                    <a:moveTo>
                      <a:pt x="95" y="245"/>
                    </a:moveTo>
                    <a:lnTo>
                      <a:pt x="96" y="250"/>
                    </a:lnTo>
                    <a:lnTo>
                      <a:pt x="107" y="278"/>
                    </a:lnTo>
                    <a:lnTo>
                      <a:pt x="117" y="305"/>
                    </a:lnTo>
                    <a:lnTo>
                      <a:pt x="128" y="332"/>
                    </a:lnTo>
                    <a:lnTo>
                      <a:pt x="139" y="359"/>
                    </a:lnTo>
                    <a:lnTo>
                      <a:pt x="148" y="379"/>
                    </a:lnTo>
                    <a:lnTo>
                      <a:pt x="150" y="384"/>
                    </a:lnTo>
                    <a:lnTo>
                      <a:pt x="148" y="387"/>
                    </a:lnTo>
                    <a:lnTo>
                      <a:pt x="143" y="393"/>
                    </a:lnTo>
                    <a:lnTo>
                      <a:pt x="139" y="393"/>
                    </a:lnTo>
                    <a:lnTo>
                      <a:pt x="136" y="393"/>
                    </a:lnTo>
                    <a:lnTo>
                      <a:pt x="130" y="389"/>
                    </a:lnTo>
                    <a:lnTo>
                      <a:pt x="121" y="367"/>
                    </a:lnTo>
                    <a:lnTo>
                      <a:pt x="110" y="340"/>
                    </a:lnTo>
                    <a:lnTo>
                      <a:pt x="99" y="313"/>
                    </a:lnTo>
                    <a:lnTo>
                      <a:pt x="88" y="286"/>
                    </a:lnTo>
                    <a:lnTo>
                      <a:pt x="78" y="257"/>
                    </a:lnTo>
                    <a:lnTo>
                      <a:pt x="75" y="253"/>
                    </a:lnTo>
                    <a:lnTo>
                      <a:pt x="75" y="248"/>
                    </a:lnTo>
                    <a:lnTo>
                      <a:pt x="76" y="245"/>
                    </a:lnTo>
                    <a:lnTo>
                      <a:pt x="81" y="238"/>
                    </a:lnTo>
                    <a:lnTo>
                      <a:pt x="85" y="238"/>
                    </a:lnTo>
                    <a:lnTo>
                      <a:pt x="88" y="238"/>
                    </a:lnTo>
                    <a:lnTo>
                      <a:pt x="95" y="245"/>
                    </a:lnTo>
                    <a:close/>
                    <a:moveTo>
                      <a:pt x="192" y="473"/>
                    </a:moveTo>
                    <a:lnTo>
                      <a:pt x="192" y="474"/>
                    </a:lnTo>
                    <a:lnTo>
                      <a:pt x="205" y="496"/>
                    </a:lnTo>
                    <a:lnTo>
                      <a:pt x="215" y="515"/>
                    </a:lnTo>
                    <a:lnTo>
                      <a:pt x="226" y="534"/>
                    </a:lnTo>
                    <a:lnTo>
                      <a:pt x="237" y="552"/>
                    </a:lnTo>
                    <a:lnTo>
                      <a:pt x="247" y="567"/>
                    </a:lnTo>
                    <a:lnTo>
                      <a:pt x="257" y="582"/>
                    </a:lnTo>
                    <a:lnTo>
                      <a:pt x="266" y="594"/>
                    </a:lnTo>
                    <a:lnTo>
                      <a:pt x="269" y="599"/>
                    </a:lnTo>
                    <a:lnTo>
                      <a:pt x="269" y="602"/>
                    </a:lnTo>
                    <a:lnTo>
                      <a:pt x="264" y="610"/>
                    </a:lnTo>
                    <a:lnTo>
                      <a:pt x="261" y="612"/>
                    </a:lnTo>
                    <a:lnTo>
                      <a:pt x="257" y="612"/>
                    </a:lnTo>
                    <a:lnTo>
                      <a:pt x="251" y="607"/>
                    </a:lnTo>
                    <a:lnTo>
                      <a:pt x="241" y="594"/>
                    </a:lnTo>
                    <a:lnTo>
                      <a:pt x="231" y="579"/>
                    </a:lnTo>
                    <a:lnTo>
                      <a:pt x="218" y="563"/>
                    </a:lnTo>
                    <a:lnTo>
                      <a:pt x="208" y="544"/>
                    </a:lnTo>
                    <a:lnTo>
                      <a:pt x="197" y="525"/>
                    </a:lnTo>
                    <a:lnTo>
                      <a:pt x="186" y="506"/>
                    </a:lnTo>
                    <a:lnTo>
                      <a:pt x="176" y="485"/>
                    </a:lnTo>
                    <a:lnTo>
                      <a:pt x="174" y="482"/>
                    </a:lnTo>
                    <a:lnTo>
                      <a:pt x="173" y="479"/>
                    </a:lnTo>
                    <a:lnTo>
                      <a:pt x="174" y="474"/>
                    </a:lnTo>
                    <a:lnTo>
                      <a:pt x="179" y="468"/>
                    </a:lnTo>
                    <a:lnTo>
                      <a:pt x="182" y="468"/>
                    </a:lnTo>
                    <a:lnTo>
                      <a:pt x="186" y="468"/>
                    </a:lnTo>
                    <a:lnTo>
                      <a:pt x="192"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375" name="未知"/>
              <p:cNvSpPr>
                <a:spLocks noEditPoints="1"/>
              </p:cNvSpPr>
              <p:nvPr/>
            </p:nvSpPr>
            <p:spPr bwMode="auto">
              <a:xfrm>
                <a:off x="1775754" y="2360625"/>
                <a:ext cx="194679" cy="162691"/>
              </a:xfrm>
              <a:custGeom>
                <a:avLst/>
                <a:gdLst>
                  <a:gd name="T0" fmla="*/ 2147483647 w 269"/>
                  <a:gd name="T1" fmla="*/ 2147483647 h 612"/>
                  <a:gd name="T2" fmla="*/ 2147483647 w 269"/>
                  <a:gd name="T3" fmla="*/ 2147483647 h 612"/>
                  <a:gd name="T4" fmla="*/ 2147483647 w 269"/>
                  <a:gd name="T5" fmla="*/ 2147483647 h 612"/>
                  <a:gd name="T6" fmla="*/ 2147483647 w 269"/>
                  <a:gd name="T7" fmla="*/ 2147483647 h 612"/>
                  <a:gd name="T8" fmla="*/ 2147483647 w 269"/>
                  <a:gd name="T9" fmla="*/ 2147483647 h 612"/>
                  <a:gd name="T10" fmla="*/ 2147483647 w 269"/>
                  <a:gd name="T11" fmla="*/ 2147483647 h 612"/>
                  <a:gd name="T12" fmla="*/ 0 w 269"/>
                  <a:gd name="T13" fmla="*/ 2147483647 h 612"/>
                  <a:gd name="T14" fmla="*/ 2147483647 w 269"/>
                  <a:gd name="T15" fmla="*/ 2147483647 h 612"/>
                  <a:gd name="T16" fmla="*/ 2147483647 w 269"/>
                  <a:gd name="T17" fmla="*/ 0 h 612"/>
                  <a:gd name="T18" fmla="*/ 2147483647 w 269"/>
                  <a:gd name="T19" fmla="*/ 2147483647 h 612"/>
                  <a:gd name="T20" fmla="*/ 2147483647 w 269"/>
                  <a:gd name="T21" fmla="*/ 2147483647 h 612"/>
                  <a:gd name="T22" fmla="*/ 2147483647 w 269"/>
                  <a:gd name="T23" fmla="*/ 2147483647 h 612"/>
                  <a:gd name="T24" fmla="*/ 2147483647 w 269"/>
                  <a:gd name="T25" fmla="*/ 2147483647 h 612"/>
                  <a:gd name="T26" fmla="*/ 2147483647 w 269"/>
                  <a:gd name="T27" fmla="*/ 2147483647 h 612"/>
                  <a:gd name="T28" fmla="*/ 2147483647 w 269"/>
                  <a:gd name="T29" fmla="*/ 2147483647 h 612"/>
                  <a:gd name="T30" fmla="*/ 2147483647 w 269"/>
                  <a:gd name="T31" fmla="*/ 2147483647 h 612"/>
                  <a:gd name="T32" fmla="*/ 2147483647 w 269"/>
                  <a:gd name="T33" fmla="*/ 2147483647 h 612"/>
                  <a:gd name="T34" fmla="*/ 2147483647 w 269"/>
                  <a:gd name="T35" fmla="*/ 2147483647 h 612"/>
                  <a:gd name="T36" fmla="*/ 2147483647 w 269"/>
                  <a:gd name="T37" fmla="*/ 2147483647 h 612"/>
                  <a:gd name="T38" fmla="*/ 2147483647 w 269"/>
                  <a:gd name="T39" fmla="*/ 2147483647 h 612"/>
                  <a:gd name="T40" fmla="*/ 2147483647 w 269"/>
                  <a:gd name="T41" fmla="*/ 2147483647 h 612"/>
                  <a:gd name="T42" fmla="*/ 2147483647 w 269"/>
                  <a:gd name="T43" fmla="*/ 2147483647 h 612"/>
                  <a:gd name="T44" fmla="*/ 2147483647 w 269"/>
                  <a:gd name="T45" fmla="*/ 2147483647 h 612"/>
                  <a:gd name="T46" fmla="*/ 2147483647 w 269"/>
                  <a:gd name="T47" fmla="*/ 2147483647 h 612"/>
                  <a:gd name="T48" fmla="*/ 2147483647 w 269"/>
                  <a:gd name="T49" fmla="*/ 2147483647 h 612"/>
                  <a:gd name="T50" fmla="*/ 2147483647 w 269"/>
                  <a:gd name="T51" fmla="*/ 2147483647 h 612"/>
                  <a:gd name="T52" fmla="*/ 2147483647 w 269"/>
                  <a:gd name="T53" fmla="*/ 2147483647 h 612"/>
                  <a:gd name="T54" fmla="*/ 2147483647 w 269"/>
                  <a:gd name="T55" fmla="*/ 2147483647 h 612"/>
                  <a:gd name="T56" fmla="*/ 2147483647 w 269"/>
                  <a:gd name="T57" fmla="*/ 2147483647 h 612"/>
                  <a:gd name="T58" fmla="*/ 2147483647 w 269"/>
                  <a:gd name="T59" fmla="*/ 2147483647 h 612"/>
                  <a:gd name="T60" fmla="*/ 2147483647 w 269"/>
                  <a:gd name="T61" fmla="*/ 2147483647 h 612"/>
                  <a:gd name="T62" fmla="*/ 2147483647 w 269"/>
                  <a:gd name="T63" fmla="*/ 2147483647 h 612"/>
                  <a:gd name="T64" fmla="*/ 2147483647 w 269"/>
                  <a:gd name="T65" fmla="*/ 2147483647 h 612"/>
                  <a:gd name="T66" fmla="*/ 2147483647 w 269"/>
                  <a:gd name="T67" fmla="*/ 2147483647 h 612"/>
                  <a:gd name="T68" fmla="*/ 2147483647 w 269"/>
                  <a:gd name="T69" fmla="*/ 2147483647 h 612"/>
                  <a:gd name="T70" fmla="*/ 2147483647 w 269"/>
                  <a:gd name="T71" fmla="*/ 2147483647 h 612"/>
                  <a:gd name="T72" fmla="*/ 2147483647 w 269"/>
                  <a:gd name="T73" fmla="*/ 2147483647 h 612"/>
                  <a:gd name="T74" fmla="*/ 2147483647 w 269"/>
                  <a:gd name="T75" fmla="*/ 2147483647 h 612"/>
                  <a:gd name="T76" fmla="*/ 2147483647 w 269"/>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69"/>
                  <a:gd name="T118" fmla="*/ 0 h 612"/>
                  <a:gd name="T119" fmla="*/ 269 w 269"/>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69" h="612">
                    <a:moveTo>
                      <a:pt x="20" y="8"/>
                    </a:moveTo>
                    <a:lnTo>
                      <a:pt x="38" y="71"/>
                    </a:lnTo>
                    <a:lnTo>
                      <a:pt x="57" y="133"/>
                    </a:lnTo>
                    <a:lnTo>
                      <a:pt x="61" y="147"/>
                    </a:lnTo>
                    <a:lnTo>
                      <a:pt x="61" y="152"/>
                    </a:lnTo>
                    <a:lnTo>
                      <a:pt x="61" y="155"/>
                    </a:lnTo>
                    <a:lnTo>
                      <a:pt x="55" y="160"/>
                    </a:lnTo>
                    <a:lnTo>
                      <a:pt x="51" y="162"/>
                    </a:lnTo>
                    <a:lnTo>
                      <a:pt x="47" y="160"/>
                    </a:lnTo>
                    <a:lnTo>
                      <a:pt x="43" y="154"/>
                    </a:lnTo>
                    <a:lnTo>
                      <a:pt x="37" y="140"/>
                    </a:lnTo>
                    <a:lnTo>
                      <a:pt x="18" y="78"/>
                    </a:lnTo>
                    <a:lnTo>
                      <a:pt x="0" y="15"/>
                    </a:lnTo>
                    <a:lnTo>
                      <a:pt x="0" y="10"/>
                    </a:lnTo>
                    <a:lnTo>
                      <a:pt x="2" y="7"/>
                    </a:lnTo>
                    <a:lnTo>
                      <a:pt x="5" y="3"/>
                    </a:lnTo>
                    <a:lnTo>
                      <a:pt x="8" y="0"/>
                    </a:lnTo>
                    <a:lnTo>
                      <a:pt x="12" y="0"/>
                    </a:lnTo>
                    <a:lnTo>
                      <a:pt x="15" y="2"/>
                    </a:lnTo>
                    <a:lnTo>
                      <a:pt x="18" y="5"/>
                    </a:lnTo>
                    <a:lnTo>
                      <a:pt x="20" y="8"/>
                    </a:lnTo>
                    <a:close/>
                    <a:moveTo>
                      <a:pt x="95" y="245"/>
                    </a:moveTo>
                    <a:lnTo>
                      <a:pt x="96" y="252"/>
                    </a:lnTo>
                    <a:lnTo>
                      <a:pt x="107" y="279"/>
                    </a:lnTo>
                    <a:lnTo>
                      <a:pt x="118" y="307"/>
                    </a:lnTo>
                    <a:lnTo>
                      <a:pt x="129" y="332"/>
                    </a:lnTo>
                    <a:lnTo>
                      <a:pt x="139" y="359"/>
                    </a:lnTo>
                    <a:lnTo>
                      <a:pt x="148" y="380"/>
                    </a:lnTo>
                    <a:lnTo>
                      <a:pt x="150" y="385"/>
                    </a:lnTo>
                    <a:lnTo>
                      <a:pt x="148" y="388"/>
                    </a:lnTo>
                    <a:lnTo>
                      <a:pt x="144" y="394"/>
                    </a:lnTo>
                    <a:lnTo>
                      <a:pt x="139" y="396"/>
                    </a:lnTo>
                    <a:lnTo>
                      <a:pt x="136" y="394"/>
                    </a:lnTo>
                    <a:lnTo>
                      <a:pt x="130" y="389"/>
                    </a:lnTo>
                    <a:lnTo>
                      <a:pt x="121" y="367"/>
                    </a:lnTo>
                    <a:lnTo>
                      <a:pt x="110" y="340"/>
                    </a:lnTo>
                    <a:lnTo>
                      <a:pt x="100" y="313"/>
                    </a:lnTo>
                    <a:lnTo>
                      <a:pt x="89" y="287"/>
                    </a:lnTo>
                    <a:lnTo>
                      <a:pt x="78" y="258"/>
                    </a:lnTo>
                    <a:lnTo>
                      <a:pt x="77" y="253"/>
                    </a:lnTo>
                    <a:lnTo>
                      <a:pt x="75" y="249"/>
                    </a:lnTo>
                    <a:lnTo>
                      <a:pt x="77" y="245"/>
                    </a:lnTo>
                    <a:lnTo>
                      <a:pt x="81" y="239"/>
                    </a:lnTo>
                    <a:lnTo>
                      <a:pt x="86" y="239"/>
                    </a:lnTo>
                    <a:lnTo>
                      <a:pt x="90" y="241"/>
                    </a:lnTo>
                    <a:lnTo>
                      <a:pt x="95" y="245"/>
                    </a:lnTo>
                    <a:close/>
                    <a:moveTo>
                      <a:pt x="193" y="473"/>
                    </a:moveTo>
                    <a:lnTo>
                      <a:pt x="194" y="476"/>
                    </a:lnTo>
                    <a:lnTo>
                      <a:pt x="205" y="497"/>
                    </a:lnTo>
                    <a:lnTo>
                      <a:pt x="216" y="516"/>
                    </a:lnTo>
                    <a:lnTo>
                      <a:pt x="226" y="535"/>
                    </a:lnTo>
                    <a:lnTo>
                      <a:pt x="237" y="552"/>
                    </a:lnTo>
                    <a:lnTo>
                      <a:pt x="248" y="568"/>
                    </a:lnTo>
                    <a:lnTo>
                      <a:pt x="257" y="582"/>
                    </a:lnTo>
                    <a:lnTo>
                      <a:pt x="268" y="597"/>
                    </a:lnTo>
                    <a:lnTo>
                      <a:pt x="269" y="600"/>
                    </a:lnTo>
                    <a:lnTo>
                      <a:pt x="269" y="603"/>
                    </a:lnTo>
                    <a:lnTo>
                      <a:pt x="265" y="611"/>
                    </a:lnTo>
                    <a:lnTo>
                      <a:pt x="262" y="612"/>
                    </a:lnTo>
                    <a:lnTo>
                      <a:pt x="257" y="612"/>
                    </a:lnTo>
                    <a:lnTo>
                      <a:pt x="251" y="609"/>
                    </a:lnTo>
                    <a:lnTo>
                      <a:pt x="242" y="595"/>
                    </a:lnTo>
                    <a:lnTo>
                      <a:pt x="231" y="579"/>
                    </a:lnTo>
                    <a:lnTo>
                      <a:pt x="220" y="563"/>
                    </a:lnTo>
                    <a:lnTo>
                      <a:pt x="210" y="546"/>
                    </a:lnTo>
                    <a:lnTo>
                      <a:pt x="197" y="527"/>
                    </a:lnTo>
                    <a:lnTo>
                      <a:pt x="187" y="506"/>
                    </a:lnTo>
                    <a:lnTo>
                      <a:pt x="176" y="486"/>
                    </a:lnTo>
                    <a:lnTo>
                      <a:pt x="174" y="483"/>
                    </a:lnTo>
                    <a:lnTo>
                      <a:pt x="173" y="480"/>
                    </a:lnTo>
                    <a:lnTo>
                      <a:pt x="174" y="475"/>
                    </a:lnTo>
                    <a:lnTo>
                      <a:pt x="179" y="470"/>
                    </a:lnTo>
                    <a:lnTo>
                      <a:pt x="184" y="468"/>
                    </a:lnTo>
                    <a:lnTo>
                      <a:pt x="187" y="468"/>
                    </a:lnTo>
                    <a:lnTo>
                      <a:pt x="193"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376" name="未知"/>
              <p:cNvSpPr>
                <a:spLocks noEditPoints="1"/>
              </p:cNvSpPr>
              <p:nvPr/>
            </p:nvSpPr>
            <p:spPr bwMode="auto">
              <a:xfrm>
                <a:off x="2565132" y="2310665"/>
                <a:ext cx="194679" cy="212650"/>
              </a:xfrm>
              <a:custGeom>
                <a:avLst/>
                <a:gdLst>
                  <a:gd name="T0" fmla="*/ 2147483647 w 270"/>
                  <a:gd name="T1" fmla="*/ 2147483647 h 612"/>
                  <a:gd name="T2" fmla="*/ 2147483647 w 270"/>
                  <a:gd name="T3" fmla="*/ 2147483647 h 612"/>
                  <a:gd name="T4" fmla="*/ 2147483647 w 270"/>
                  <a:gd name="T5" fmla="*/ 2147483647 h 612"/>
                  <a:gd name="T6" fmla="*/ 2147483647 w 270"/>
                  <a:gd name="T7" fmla="*/ 2147483647 h 612"/>
                  <a:gd name="T8" fmla="*/ 2147483647 w 270"/>
                  <a:gd name="T9" fmla="*/ 2147483647 h 612"/>
                  <a:gd name="T10" fmla="*/ 2147483647 w 270"/>
                  <a:gd name="T11" fmla="*/ 2147483647 h 612"/>
                  <a:gd name="T12" fmla="*/ 0 w 270"/>
                  <a:gd name="T13" fmla="*/ 2147483647 h 612"/>
                  <a:gd name="T14" fmla="*/ 2147483647 w 270"/>
                  <a:gd name="T15" fmla="*/ 2147483647 h 612"/>
                  <a:gd name="T16" fmla="*/ 2147483647 w 270"/>
                  <a:gd name="T17" fmla="*/ 0 h 612"/>
                  <a:gd name="T18" fmla="*/ 2147483647 w 270"/>
                  <a:gd name="T19" fmla="*/ 2147483647 h 612"/>
                  <a:gd name="T20" fmla="*/ 2147483647 w 270"/>
                  <a:gd name="T21" fmla="*/ 2147483647 h 612"/>
                  <a:gd name="T22" fmla="*/ 2147483647 w 270"/>
                  <a:gd name="T23" fmla="*/ 2147483647 h 612"/>
                  <a:gd name="T24" fmla="*/ 2147483647 w 270"/>
                  <a:gd name="T25" fmla="*/ 2147483647 h 612"/>
                  <a:gd name="T26" fmla="*/ 2147483647 w 270"/>
                  <a:gd name="T27" fmla="*/ 2147483647 h 612"/>
                  <a:gd name="T28" fmla="*/ 2147483647 w 270"/>
                  <a:gd name="T29" fmla="*/ 2147483647 h 612"/>
                  <a:gd name="T30" fmla="*/ 2147483647 w 270"/>
                  <a:gd name="T31" fmla="*/ 2147483647 h 612"/>
                  <a:gd name="T32" fmla="*/ 2147483647 w 270"/>
                  <a:gd name="T33" fmla="*/ 2147483647 h 612"/>
                  <a:gd name="T34" fmla="*/ 2147483647 w 270"/>
                  <a:gd name="T35" fmla="*/ 2147483647 h 612"/>
                  <a:gd name="T36" fmla="*/ 2147483647 w 270"/>
                  <a:gd name="T37" fmla="*/ 2147483647 h 612"/>
                  <a:gd name="T38" fmla="*/ 2147483647 w 270"/>
                  <a:gd name="T39" fmla="*/ 2147483647 h 612"/>
                  <a:gd name="T40" fmla="*/ 2147483647 w 270"/>
                  <a:gd name="T41" fmla="*/ 2147483647 h 612"/>
                  <a:gd name="T42" fmla="*/ 2147483647 w 270"/>
                  <a:gd name="T43" fmla="*/ 2147483647 h 612"/>
                  <a:gd name="T44" fmla="*/ 2147483647 w 270"/>
                  <a:gd name="T45" fmla="*/ 2147483647 h 612"/>
                  <a:gd name="T46" fmla="*/ 2147483647 w 270"/>
                  <a:gd name="T47" fmla="*/ 2147483647 h 612"/>
                  <a:gd name="T48" fmla="*/ 2147483647 w 270"/>
                  <a:gd name="T49" fmla="*/ 2147483647 h 612"/>
                  <a:gd name="T50" fmla="*/ 2147483647 w 270"/>
                  <a:gd name="T51" fmla="*/ 2147483647 h 612"/>
                  <a:gd name="T52" fmla="*/ 2147483647 w 270"/>
                  <a:gd name="T53" fmla="*/ 2147483647 h 612"/>
                  <a:gd name="T54" fmla="*/ 2147483647 w 270"/>
                  <a:gd name="T55" fmla="*/ 2147483647 h 612"/>
                  <a:gd name="T56" fmla="*/ 2147483647 w 270"/>
                  <a:gd name="T57" fmla="*/ 2147483647 h 612"/>
                  <a:gd name="T58" fmla="*/ 2147483647 w 270"/>
                  <a:gd name="T59" fmla="*/ 2147483647 h 612"/>
                  <a:gd name="T60" fmla="*/ 2147483647 w 270"/>
                  <a:gd name="T61" fmla="*/ 2147483647 h 612"/>
                  <a:gd name="T62" fmla="*/ 2147483647 w 270"/>
                  <a:gd name="T63" fmla="*/ 2147483647 h 612"/>
                  <a:gd name="T64" fmla="*/ 2147483647 w 270"/>
                  <a:gd name="T65" fmla="*/ 2147483647 h 612"/>
                  <a:gd name="T66" fmla="*/ 2147483647 w 270"/>
                  <a:gd name="T67" fmla="*/ 2147483647 h 612"/>
                  <a:gd name="T68" fmla="*/ 2147483647 w 270"/>
                  <a:gd name="T69" fmla="*/ 2147483647 h 612"/>
                  <a:gd name="T70" fmla="*/ 2147483647 w 270"/>
                  <a:gd name="T71" fmla="*/ 2147483647 h 612"/>
                  <a:gd name="T72" fmla="*/ 2147483647 w 270"/>
                  <a:gd name="T73" fmla="*/ 2147483647 h 612"/>
                  <a:gd name="T74" fmla="*/ 2147483647 w 270"/>
                  <a:gd name="T75" fmla="*/ 2147483647 h 612"/>
                  <a:gd name="T76" fmla="*/ 2147483647 w 270"/>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70"/>
                  <a:gd name="T118" fmla="*/ 0 h 612"/>
                  <a:gd name="T119" fmla="*/ 270 w 270"/>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70" h="612">
                    <a:moveTo>
                      <a:pt x="20" y="8"/>
                    </a:moveTo>
                    <a:lnTo>
                      <a:pt x="39" y="71"/>
                    </a:lnTo>
                    <a:lnTo>
                      <a:pt x="57" y="133"/>
                    </a:lnTo>
                    <a:lnTo>
                      <a:pt x="61" y="147"/>
                    </a:lnTo>
                    <a:lnTo>
                      <a:pt x="61" y="152"/>
                    </a:lnTo>
                    <a:lnTo>
                      <a:pt x="61" y="155"/>
                    </a:lnTo>
                    <a:lnTo>
                      <a:pt x="55" y="160"/>
                    </a:lnTo>
                    <a:lnTo>
                      <a:pt x="51" y="162"/>
                    </a:lnTo>
                    <a:lnTo>
                      <a:pt x="48" y="160"/>
                    </a:lnTo>
                    <a:lnTo>
                      <a:pt x="42" y="154"/>
                    </a:lnTo>
                    <a:lnTo>
                      <a:pt x="37" y="140"/>
                    </a:lnTo>
                    <a:lnTo>
                      <a:pt x="19" y="78"/>
                    </a:lnTo>
                    <a:lnTo>
                      <a:pt x="0" y="15"/>
                    </a:lnTo>
                    <a:lnTo>
                      <a:pt x="0" y="10"/>
                    </a:lnTo>
                    <a:lnTo>
                      <a:pt x="2" y="7"/>
                    </a:lnTo>
                    <a:lnTo>
                      <a:pt x="5" y="3"/>
                    </a:lnTo>
                    <a:lnTo>
                      <a:pt x="8" y="0"/>
                    </a:lnTo>
                    <a:lnTo>
                      <a:pt x="13" y="0"/>
                    </a:lnTo>
                    <a:lnTo>
                      <a:pt x="16" y="2"/>
                    </a:lnTo>
                    <a:lnTo>
                      <a:pt x="19" y="5"/>
                    </a:lnTo>
                    <a:lnTo>
                      <a:pt x="20" y="8"/>
                    </a:lnTo>
                    <a:close/>
                    <a:moveTo>
                      <a:pt x="95" y="245"/>
                    </a:moveTo>
                    <a:lnTo>
                      <a:pt x="97" y="252"/>
                    </a:lnTo>
                    <a:lnTo>
                      <a:pt x="107" y="279"/>
                    </a:lnTo>
                    <a:lnTo>
                      <a:pt x="118" y="307"/>
                    </a:lnTo>
                    <a:lnTo>
                      <a:pt x="129" y="332"/>
                    </a:lnTo>
                    <a:lnTo>
                      <a:pt x="139" y="359"/>
                    </a:lnTo>
                    <a:lnTo>
                      <a:pt x="149" y="380"/>
                    </a:lnTo>
                    <a:lnTo>
                      <a:pt x="150" y="385"/>
                    </a:lnTo>
                    <a:lnTo>
                      <a:pt x="149" y="388"/>
                    </a:lnTo>
                    <a:lnTo>
                      <a:pt x="144" y="394"/>
                    </a:lnTo>
                    <a:lnTo>
                      <a:pt x="139" y="396"/>
                    </a:lnTo>
                    <a:lnTo>
                      <a:pt x="136" y="394"/>
                    </a:lnTo>
                    <a:lnTo>
                      <a:pt x="130" y="389"/>
                    </a:lnTo>
                    <a:lnTo>
                      <a:pt x="121" y="367"/>
                    </a:lnTo>
                    <a:lnTo>
                      <a:pt x="110" y="340"/>
                    </a:lnTo>
                    <a:lnTo>
                      <a:pt x="100" y="313"/>
                    </a:lnTo>
                    <a:lnTo>
                      <a:pt x="89" y="287"/>
                    </a:lnTo>
                    <a:lnTo>
                      <a:pt x="78" y="258"/>
                    </a:lnTo>
                    <a:lnTo>
                      <a:pt x="77" y="253"/>
                    </a:lnTo>
                    <a:lnTo>
                      <a:pt x="75" y="249"/>
                    </a:lnTo>
                    <a:lnTo>
                      <a:pt x="77" y="245"/>
                    </a:lnTo>
                    <a:lnTo>
                      <a:pt x="81" y="239"/>
                    </a:lnTo>
                    <a:lnTo>
                      <a:pt x="86" y="239"/>
                    </a:lnTo>
                    <a:lnTo>
                      <a:pt x="89" y="241"/>
                    </a:lnTo>
                    <a:lnTo>
                      <a:pt x="95" y="245"/>
                    </a:lnTo>
                    <a:close/>
                    <a:moveTo>
                      <a:pt x="193" y="473"/>
                    </a:moveTo>
                    <a:lnTo>
                      <a:pt x="195" y="476"/>
                    </a:lnTo>
                    <a:lnTo>
                      <a:pt x="205" y="497"/>
                    </a:lnTo>
                    <a:lnTo>
                      <a:pt x="216" y="516"/>
                    </a:lnTo>
                    <a:lnTo>
                      <a:pt x="227" y="535"/>
                    </a:lnTo>
                    <a:lnTo>
                      <a:pt x="237" y="552"/>
                    </a:lnTo>
                    <a:lnTo>
                      <a:pt x="248" y="568"/>
                    </a:lnTo>
                    <a:lnTo>
                      <a:pt x="257" y="582"/>
                    </a:lnTo>
                    <a:lnTo>
                      <a:pt x="268" y="597"/>
                    </a:lnTo>
                    <a:lnTo>
                      <a:pt x="270" y="600"/>
                    </a:lnTo>
                    <a:lnTo>
                      <a:pt x="270" y="603"/>
                    </a:lnTo>
                    <a:lnTo>
                      <a:pt x="265" y="611"/>
                    </a:lnTo>
                    <a:lnTo>
                      <a:pt x="262" y="612"/>
                    </a:lnTo>
                    <a:lnTo>
                      <a:pt x="257" y="612"/>
                    </a:lnTo>
                    <a:lnTo>
                      <a:pt x="251" y="609"/>
                    </a:lnTo>
                    <a:lnTo>
                      <a:pt x="242" y="595"/>
                    </a:lnTo>
                    <a:lnTo>
                      <a:pt x="231" y="579"/>
                    </a:lnTo>
                    <a:lnTo>
                      <a:pt x="221" y="563"/>
                    </a:lnTo>
                    <a:lnTo>
                      <a:pt x="208" y="546"/>
                    </a:lnTo>
                    <a:lnTo>
                      <a:pt x="198" y="527"/>
                    </a:lnTo>
                    <a:lnTo>
                      <a:pt x="187" y="506"/>
                    </a:lnTo>
                    <a:lnTo>
                      <a:pt x="176" y="486"/>
                    </a:lnTo>
                    <a:lnTo>
                      <a:pt x="175" y="483"/>
                    </a:lnTo>
                    <a:lnTo>
                      <a:pt x="173" y="480"/>
                    </a:lnTo>
                    <a:lnTo>
                      <a:pt x="175" y="475"/>
                    </a:lnTo>
                    <a:lnTo>
                      <a:pt x="179" y="470"/>
                    </a:lnTo>
                    <a:lnTo>
                      <a:pt x="182" y="468"/>
                    </a:lnTo>
                    <a:lnTo>
                      <a:pt x="187" y="468"/>
                    </a:lnTo>
                    <a:lnTo>
                      <a:pt x="193"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377" name="未知"/>
              <p:cNvSpPr/>
              <p:nvPr/>
            </p:nvSpPr>
            <p:spPr bwMode="auto">
              <a:xfrm>
                <a:off x="2018435" y="2525878"/>
                <a:ext cx="753891" cy="110154"/>
              </a:xfrm>
              <a:custGeom>
                <a:avLst/>
                <a:gdLst>
                  <a:gd name="T0" fmla="*/ 0 w 1995"/>
                  <a:gd name="T1" fmla="*/ 0 h 1248"/>
                  <a:gd name="T2" fmla="*/ 2147483647 w 1995"/>
                  <a:gd name="T3" fmla="*/ 2147483647 h 1248"/>
                  <a:gd name="T4" fmla="*/ 2147483647 w 1995"/>
                  <a:gd name="T5" fmla="*/ 2147483647 h 1248"/>
                  <a:gd name="T6" fmla="*/ 0 60000 65536"/>
                  <a:gd name="T7" fmla="*/ 0 60000 65536"/>
                  <a:gd name="T8" fmla="*/ 0 60000 65536"/>
                  <a:gd name="T9" fmla="*/ 0 w 1995"/>
                  <a:gd name="T10" fmla="*/ 0 h 1248"/>
                  <a:gd name="T11" fmla="*/ 1995 w 1995"/>
                  <a:gd name="T12" fmla="*/ 1248 h 1248"/>
                </a:gdLst>
                <a:ahLst/>
                <a:cxnLst>
                  <a:cxn ang="T6">
                    <a:pos x="T0" y="T1"/>
                  </a:cxn>
                  <a:cxn ang="T7">
                    <a:pos x="T2" y="T3"/>
                  </a:cxn>
                  <a:cxn ang="T8">
                    <a:pos x="T4" y="T5"/>
                  </a:cxn>
                </a:cxnLst>
                <a:rect l="T9" t="T10" r="T11" b="T12"/>
                <a:pathLst>
                  <a:path w="1995" h="1248">
                    <a:moveTo>
                      <a:pt x="0" y="0"/>
                    </a:moveTo>
                    <a:cubicBezTo>
                      <a:pt x="254" y="208"/>
                      <a:pt x="508" y="416"/>
                      <a:pt x="840" y="624"/>
                    </a:cubicBezTo>
                    <a:cubicBezTo>
                      <a:pt x="1172" y="832"/>
                      <a:pt x="1583" y="1040"/>
                      <a:pt x="1995" y="124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378" name="未知"/>
              <p:cNvSpPr/>
              <p:nvPr/>
            </p:nvSpPr>
            <p:spPr bwMode="auto">
              <a:xfrm>
                <a:off x="2399790" y="2480071"/>
                <a:ext cx="623868" cy="147316"/>
              </a:xfrm>
              <a:custGeom>
                <a:avLst/>
                <a:gdLst>
                  <a:gd name="T0" fmla="*/ 0 w 4725"/>
                  <a:gd name="T1" fmla="*/ 0 h 2028"/>
                  <a:gd name="T2" fmla="*/ 2147483647 w 4725"/>
                  <a:gd name="T3" fmla="*/ 2147483647 h 2028"/>
                  <a:gd name="T4" fmla="*/ 2147483647 w 4725"/>
                  <a:gd name="T5" fmla="*/ 2147483647 h 2028"/>
                  <a:gd name="T6" fmla="*/ 2147483647 w 4725"/>
                  <a:gd name="T7" fmla="*/ 2147483647 h 2028"/>
                  <a:gd name="T8" fmla="*/ 2147483647 w 4725"/>
                  <a:gd name="T9" fmla="*/ 2147483647 h 2028"/>
                  <a:gd name="T10" fmla="*/ 0 60000 65536"/>
                  <a:gd name="T11" fmla="*/ 0 60000 65536"/>
                  <a:gd name="T12" fmla="*/ 0 60000 65536"/>
                  <a:gd name="T13" fmla="*/ 0 60000 65536"/>
                  <a:gd name="T14" fmla="*/ 0 60000 65536"/>
                  <a:gd name="T15" fmla="*/ 0 w 4725"/>
                  <a:gd name="T16" fmla="*/ 0 h 2028"/>
                  <a:gd name="T17" fmla="*/ 4725 w 4725"/>
                  <a:gd name="T18" fmla="*/ 2028 h 2028"/>
                </a:gdLst>
                <a:ahLst/>
                <a:cxnLst>
                  <a:cxn ang="T10">
                    <a:pos x="T0" y="T1"/>
                  </a:cxn>
                  <a:cxn ang="T11">
                    <a:pos x="T2" y="T3"/>
                  </a:cxn>
                  <a:cxn ang="T12">
                    <a:pos x="T4" y="T5"/>
                  </a:cxn>
                  <a:cxn ang="T13">
                    <a:pos x="T6" y="T7"/>
                  </a:cxn>
                  <a:cxn ang="T14">
                    <a:pos x="T8" y="T9"/>
                  </a:cxn>
                </a:cxnLst>
                <a:rect l="T15" t="T16" r="T17" b="T18"/>
                <a:pathLst>
                  <a:path w="4725" h="2028">
                    <a:moveTo>
                      <a:pt x="0" y="0"/>
                    </a:moveTo>
                    <a:cubicBezTo>
                      <a:pt x="358" y="299"/>
                      <a:pt x="717" y="598"/>
                      <a:pt x="1050" y="780"/>
                    </a:cubicBezTo>
                    <a:cubicBezTo>
                      <a:pt x="1383" y="962"/>
                      <a:pt x="1627" y="910"/>
                      <a:pt x="1995" y="1092"/>
                    </a:cubicBezTo>
                    <a:cubicBezTo>
                      <a:pt x="2363" y="1274"/>
                      <a:pt x="2800" y="1716"/>
                      <a:pt x="3255" y="1872"/>
                    </a:cubicBezTo>
                    <a:cubicBezTo>
                      <a:pt x="3710" y="2028"/>
                      <a:pt x="4480" y="2002"/>
                      <a:pt x="4725" y="202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379" name="未知"/>
              <p:cNvSpPr/>
              <p:nvPr/>
            </p:nvSpPr>
            <p:spPr bwMode="auto">
              <a:xfrm>
                <a:off x="2787185" y="2467496"/>
                <a:ext cx="236474" cy="45719"/>
              </a:xfrm>
              <a:custGeom>
                <a:avLst/>
                <a:gdLst>
                  <a:gd name="T0" fmla="*/ 0 w 1995"/>
                  <a:gd name="T1" fmla="*/ 0 h 1248"/>
                  <a:gd name="T2" fmla="*/ 2147483647 w 1995"/>
                  <a:gd name="T3" fmla="*/ 2147483647 h 1248"/>
                  <a:gd name="T4" fmla="*/ 2147483647 w 1995"/>
                  <a:gd name="T5" fmla="*/ 2147483647 h 1248"/>
                  <a:gd name="T6" fmla="*/ 0 60000 65536"/>
                  <a:gd name="T7" fmla="*/ 0 60000 65536"/>
                  <a:gd name="T8" fmla="*/ 0 60000 65536"/>
                  <a:gd name="T9" fmla="*/ 0 w 1995"/>
                  <a:gd name="T10" fmla="*/ 0 h 1248"/>
                  <a:gd name="T11" fmla="*/ 1995 w 1995"/>
                  <a:gd name="T12" fmla="*/ 1248 h 1248"/>
                </a:gdLst>
                <a:ahLst/>
                <a:cxnLst>
                  <a:cxn ang="T6">
                    <a:pos x="T0" y="T1"/>
                  </a:cxn>
                  <a:cxn ang="T7">
                    <a:pos x="T2" y="T3"/>
                  </a:cxn>
                  <a:cxn ang="T8">
                    <a:pos x="T4" y="T5"/>
                  </a:cxn>
                </a:cxnLst>
                <a:rect l="T9" t="T10" r="T11" b="T12"/>
                <a:pathLst>
                  <a:path w="1995" h="1248">
                    <a:moveTo>
                      <a:pt x="0" y="0"/>
                    </a:moveTo>
                    <a:cubicBezTo>
                      <a:pt x="254" y="208"/>
                      <a:pt x="508" y="416"/>
                      <a:pt x="840" y="624"/>
                    </a:cubicBezTo>
                    <a:cubicBezTo>
                      <a:pt x="1172" y="832"/>
                      <a:pt x="1803" y="1144"/>
                      <a:pt x="1995" y="124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380" name="未知"/>
              <p:cNvSpPr/>
              <p:nvPr/>
            </p:nvSpPr>
            <p:spPr bwMode="auto">
              <a:xfrm>
                <a:off x="2322453" y="2416989"/>
                <a:ext cx="703872" cy="172939"/>
              </a:xfrm>
              <a:custGeom>
                <a:avLst/>
                <a:gdLst>
                  <a:gd name="T0" fmla="*/ 0 w 4848"/>
                  <a:gd name="T1" fmla="*/ 0 h 1924"/>
                  <a:gd name="T2" fmla="*/ 2147483647 w 4848"/>
                  <a:gd name="T3" fmla="*/ 2147483647 h 1924"/>
                  <a:gd name="T4" fmla="*/ 2147483647 w 4848"/>
                  <a:gd name="T5" fmla="*/ 2147483647 h 1924"/>
                  <a:gd name="T6" fmla="*/ 2147483647 w 4848"/>
                  <a:gd name="T7" fmla="*/ 2147483647 h 1924"/>
                  <a:gd name="T8" fmla="*/ 2147483647 w 4848"/>
                  <a:gd name="T9" fmla="*/ 2147483647 h 1924"/>
                  <a:gd name="T10" fmla="*/ 0 60000 65536"/>
                  <a:gd name="T11" fmla="*/ 0 60000 65536"/>
                  <a:gd name="T12" fmla="*/ 0 60000 65536"/>
                  <a:gd name="T13" fmla="*/ 0 60000 65536"/>
                  <a:gd name="T14" fmla="*/ 0 60000 65536"/>
                  <a:gd name="T15" fmla="*/ 0 w 4848"/>
                  <a:gd name="T16" fmla="*/ 0 h 1924"/>
                  <a:gd name="T17" fmla="*/ 4848 w 4848"/>
                  <a:gd name="T18" fmla="*/ 1924 h 1924"/>
                </a:gdLst>
                <a:ahLst/>
                <a:cxnLst>
                  <a:cxn ang="T10">
                    <a:pos x="T0" y="T1"/>
                  </a:cxn>
                  <a:cxn ang="T11">
                    <a:pos x="T2" y="T3"/>
                  </a:cxn>
                  <a:cxn ang="T12">
                    <a:pos x="T4" y="T5"/>
                  </a:cxn>
                  <a:cxn ang="T13">
                    <a:pos x="T6" y="T7"/>
                  </a:cxn>
                  <a:cxn ang="T14">
                    <a:pos x="T8" y="T9"/>
                  </a:cxn>
                </a:cxnLst>
                <a:rect l="T15" t="T16" r="T17" b="T18"/>
                <a:pathLst>
                  <a:path w="4848" h="1924">
                    <a:moveTo>
                      <a:pt x="0" y="0"/>
                    </a:moveTo>
                    <a:cubicBezTo>
                      <a:pt x="612" y="260"/>
                      <a:pt x="1225" y="520"/>
                      <a:pt x="1785" y="780"/>
                    </a:cubicBezTo>
                    <a:cubicBezTo>
                      <a:pt x="2345" y="1040"/>
                      <a:pt x="2887" y="1378"/>
                      <a:pt x="3360" y="1560"/>
                    </a:cubicBezTo>
                    <a:cubicBezTo>
                      <a:pt x="3833" y="1742"/>
                      <a:pt x="4392" y="1820"/>
                      <a:pt x="4620" y="1872"/>
                    </a:cubicBezTo>
                    <a:cubicBezTo>
                      <a:pt x="4848" y="1924"/>
                      <a:pt x="4786" y="1898"/>
                      <a:pt x="4725" y="1872"/>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381" name="未知"/>
              <p:cNvSpPr/>
              <p:nvPr/>
            </p:nvSpPr>
            <p:spPr bwMode="auto">
              <a:xfrm>
                <a:off x="2626470" y="2363187"/>
                <a:ext cx="397188" cy="80702"/>
              </a:xfrm>
              <a:custGeom>
                <a:avLst/>
                <a:gdLst>
                  <a:gd name="T0" fmla="*/ 0 w 4725"/>
                  <a:gd name="T1" fmla="*/ 0 h 1872"/>
                  <a:gd name="T2" fmla="*/ 2147483647 w 4725"/>
                  <a:gd name="T3" fmla="*/ 2147483647 h 1872"/>
                  <a:gd name="T4" fmla="*/ 2147483647 w 4725"/>
                  <a:gd name="T5" fmla="*/ 2147483647 h 1872"/>
                  <a:gd name="T6" fmla="*/ 0 60000 65536"/>
                  <a:gd name="T7" fmla="*/ 0 60000 65536"/>
                  <a:gd name="T8" fmla="*/ 0 60000 65536"/>
                  <a:gd name="T9" fmla="*/ 0 w 4725"/>
                  <a:gd name="T10" fmla="*/ 0 h 1872"/>
                  <a:gd name="T11" fmla="*/ 4725 w 4725"/>
                  <a:gd name="T12" fmla="*/ 1872 h 1872"/>
                </a:gdLst>
                <a:ahLst/>
                <a:cxnLst>
                  <a:cxn ang="T6">
                    <a:pos x="T0" y="T1"/>
                  </a:cxn>
                  <a:cxn ang="T7">
                    <a:pos x="T2" y="T3"/>
                  </a:cxn>
                  <a:cxn ang="T8">
                    <a:pos x="T4" y="T5"/>
                  </a:cxn>
                </a:cxnLst>
                <a:rect l="T9" t="T10" r="T11" b="T12"/>
                <a:pathLst>
                  <a:path w="4725" h="1872">
                    <a:moveTo>
                      <a:pt x="0" y="0"/>
                    </a:moveTo>
                    <a:cubicBezTo>
                      <a:pt x="603" y="312"/>
                      <a:pt x="1207" y="624"/>
                      <a:pt x="1995" y="936"/>
                    </a:cubicBezTo>
                    <a:cubicBezTo>
                      <a:pt x="2783" y="1248"/>
                      <a:pt x="3754" y="1560"/>
                      <a:pt x="4725" y="1872"/>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grpSp>
        <p:pic>
          <p:nvPicPr>
            <p:cNvPr id="2097197" name="图片 29"/>
            <p:cNvPicPr>
              <a:picLocks noChangeAspect="1"/>
            </p:cNvPicPr>
            <p:nvPr/>
          </p:nvPicPr>
          <p:blipFill>
            <a:blip r:embed="rId3" cstate="print">
              <a:duotone>
                <a:schemeClr val="accent2">
                  <a:shade val="45000"/>
                  <a:satMod val="135000"/>
                </a:schemeClr>
                <a:prstClr val="white"/>
              </a:duotone>
            </a:blip>
            <a:stretch>
              <a:fillRect/>
            </a:stretch>
          </p:blipFill>
          <p:spPr>
            <a:xfrm>
              <a:off x="2715" y="1781"/>
              <a:ext cx="1935" cy="1466"/>
            </a:xfrm>
            <a:prstGeom prst="rect">
              <a:avLst/>
            </a:prstGeom>
          </p:spPr>
        </p:pic>
        <p:pic>
          <p:nvPicPr>
            <p:cNvPr id="2097198" name="图片 30"/>
            <p:cNvPicPr>
              <a:picLocks noChangeAspect="1"/>
            </p:cNvPicPr>
            <p:nvPr/>
          </p:nvPicPr>
          <p:blipFill>
            <a:blip r:embed="rId4" cstate="print">
              <a:duotone>
                <a:schemeClr val="accent4">
                  <a:shade val="45000"/>
                  <a:satMod val="135000"/>
                </a:schemeClr>
                <a:prstClr val="white"/>
              </a:duotone>
            </a:blip>
            <a:stretch>
              <a:fillRect/>
            </a:stretch>
          </p:blipFill>
          <p:spPr>
            <a:xfrm>
              <a:off x="9785" y="1353"/>
              <a:ext cx="2227" cy="2227"/>
            </a:xfrm>
            <a:prstGeom prst="rect">
              <a:avLst/>
            </a:prstGeom>
          </p:spPr>
        </p:pic>
        <p:pic>
          <p:nvPicPr>
            <p:cNvPr id="2097199" name="图片 33"/>
            <p:cNvPicPr>
              <a:picLocks noChangeAspect="1"/>
            </p:cNvPicPr>
            <p:nvPr/>
          </p:nvPicPr>
          <p:blipFill>
            <a:blip r:embed="rId5" cstate="print">
              <a:duotone>
                <a:schemeClr val="accent1">
                  <a:shade val="45000"/>
                  <a:satMod val="135000"/>
                </a:schemeClr>
                <a:prstClr val="white"/>
              </a:duotone>
            </a:blip>
            <a:stretch>
              <a:fillRect/>
            </a:stretch>
          </p:blipFill>
          <p:spPr>
            <a:xfrm>
              <a:off x="13574" y="1493"/>
              <a:ext cx="1977" cy="1977"/>
            </a:xfrm>
            <a:prstGeom prst="rect">
              <a:avLst/>
            </a:prstGeom>
          </p:spPr>
        </p:pic>
      </p:grpSp>
      <p:sp>
        <p:nvSpPr>
          <p:cNvPr id="1050382" name="矩形 1"/>
          <p:cNvSpPr/>
          <p:nvPr/>
        </p:nvSpPr>
        <p:spPr>
          <a:xfrm>
            <a:off x="2637124" y="2455422"/>
            <a:ext cx="9554876" cy="1520190"/>
          </a:xfrm>
          <a:prstGeom prst="rect">
            <a:avLst/>
          </a:prstGeom>
        </p:spPr>
        <p:txBody>
          <a:bodyPr wrap="square">
            <a:spAutoFit/>
          </a:bodyPr>
          <a:lstStyle/>
          <a:p>
            <a:pPr>
              <a:lnSpc>
                <a:spcPct val="150000"/>
              </a:lnSpc>
            </a:pPr>
            <a:r>
              <a:rPr lang="zh-CN" altLang="zh-CN" sz="2200" b="1" kern="0" dirty="0">
                <a:solidFill>
                  <a:srgbClr val="5F5F5F"/>
                </a:solidFill>
                <a:latin typeface="微软雅黑" panose="020B0503020204020204" charset="-122"/>
                <a:ea typeface="微软雅黑" panose="020B0503020204020204" charset="-122"/>
              </a:rPr>
              <a:t>社会认知度不高：虚拟电厂作为一个新兴的能源管理模式，</a:t>
            </a:r>
            <a:r>
              <a:rPr lang="zh-CN" altLang="en-US" sz="2200" b="1" kern="0" dirty="0">
                <a:solidFill>
                  <a:srgbClr val="5F5F5F"/>
                </a:solidFill>
                <a:latin typeface="微软雅黑" panose="020B0503020204020204" charset="-122"/>
                <a:ea typeface="微软雅黑" panose="020B0503020204020204" charset="-122"/>
              </a:rPr>
              <a:t>电力用户、</a:t>
            </a:r>
            <a:r>
              <a:rPr lang="zh-CN" altLang="zh-CN" sz="2200" b="1" kern="0" dirty="0">
                <a:solidFill>
                  <a:srgbClr val="5F5F5F"/>
                </a:solidFill>
                <a:latin typeface="微软雅黑" panose="020B0503020204020204" charset="-122"/>
                <a:ea typeface="微软雅黑" panose="020B0503020204020204" charset="-122"/>
              </a:rPr>
              <a:t>社会大众对其认知程度有限，缺乏足够的了解和支持。这在一定程度上影响了虚拟电厂的推广和应用。</a:t>
            </a:r>
            <a:endParaRPr lang="zh-CN" altLang="en-US" sz="2200" b="1" kern="0" dirty="0">
              <a:solidFill>
                <a:srgbClr val="5F5F5F"/>
              </a:solidFill>
              <a:latin typeface="微软雅黑" panose="020B0503020204020204" charset="-122"/>
              <a:ea typeface="微软雅黑" panose="020B0503020204020204" charset="-122"/>
            </a:endParaRPr>
          </a:p>
        </p:txBody>
      </p:sp>
      <p:sp>
        <p:nvSpPr>
          <p:cNvPr id="1050383" name="任意多边形 45"/>
          <p:cNvSpPr/>
          <p:nvPr/>
        </p:nvSpPr>
        <p:spPr>
          <a:xfrm>
            <a:off x="371957" y="1651403"/>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50384" name="文本框 31"/>
          <p:cNvSpPr txBox="1"/>
          <p:nvPr/>
        </p:nvSpPr>
        <p:spPr>
          <a:xfrm>
            <a:off x="684689" y="3677593"/>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dirty="0">
                <a:solidFill>
                  <a:schemeClr val="tx1"/>
                </a:solidFill>
                <a:effectLst/>
              </a:rPr>
              <a:t>社会认知</a:t>
            </a:r>
          </a:p>
        </p:txBody>
      </p:sp>
      <p:sp>
        <p:nvSpPr>
          <p:cNvPr id="1050385" name="任意多边形 45"/>
          <p:cNvSpPr/>
          <p:nvPr/>
        </p:nvSpPr>
        <p:spPr>
          <a:xfrm>
            <a:off x="392654" y="3903998"/>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50386" name="文本框 6"/>
          <p:cNvSpPr txBox="1"/>
          <p:nvPr/>
        </p:nvSpPr>
        <p:spPr>
          <a:xfrm>
            <a:off x="684689" y="4116038"/>
            <a:ext cx="1409065"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电网适应</a:t>
            </a:r>
          </a:p>
        </p:txBody>
      </p:sp>
      <p:sp>
        <p:nvSpPr>
          <p:cNvPr id="1050387" name="任意多边形 45"/>
          <p:cNvSpPr/>
          <p:nvPr/>
        </p:nvSpPr>
        <p:spPr>
          <a:xfrm>
            <a:off x="392654" y="4342443"/>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50388" name="文本框 31"/>
          <p:cNvSpPr txBox="1"/>
          <p:nvPr/>
        </p:nvSpPr>
        <p:spPr>
          <a:xfrm>
            <a:off x="695484" y="4582944"/>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信息安全</a:t>
            </a:r>
          </a:p>
        </p:txBody>
      </p:sp>
      <p:sp>
        <p:nvSpPr>
          <p:cNvPr id="1050389" name="任意多边形 45"/>
          <p:cNvSpPr/>
          <p:nvPr/>
        </p:nvSpPr>
        <p:spPr>
          <a:xfrm>
            <a:off x="403449" y="4809349"/>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50390" name="文本框 6"/>
          <p:cNvSpPr txBox="1"/>
          <p:nvPr/>
        </p:nvSpPr>
        <p:spPr>
          <a:xfrm>
            <a:off x="695484" y="5048832"/>
            <a:ext cx="1409065"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教育培训</a:t>
            </a:r>
          </a:p>
        </p:txBody>
      </p:sp>
      <p:sp>
        <p:nvSpPr>
          <p:cNvPr id="1050391" name="任意多边形 45"/>
          <p:cNvSpPr/>
          <p:nvPr/>
        </p:nvSpPr>
        <p:spPr>
          <a:xfrm>
            <a:off x="403449" y="5275237"/>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 name="组合 13"/>
          <p:cNvGrpSpPr/>
          <p:nvPr/>
        </p:nvGrpSpPr>
        <p:grpSpPr>
          <a:xfrm>
            <a:off x="4115931" y="1769745"/>
            <a:ext cx="6021070" cy="767715"/>
            <a:chOff x="4132262" y="2102111"/>
            <a:chExt cx="4125473" cy="767916"/>
          </a:xfrm>
        </p:grpSpPr>
        <p:sp>
          <p:nvSpPr>
            <p:cNvPr id="1048592" name="Freeform 18"/>
            <p:cNvSpPr/>
            <p:nvPr/>
          </p:nvSpPr>
          <p:spPr bwMode="auto">
            <a:xfrm>
              <a:off x="4132262" y="2102111"/>
              <a:ext cx="4125473" cy="767916"/>
            </a:xfrm>
            <a:custGeom>
              <a:avLst/>
              <a:gdLst>
                <a:gd name="T0" fmla="*/ 38 w 8316"/>
                <a:gd name="T1" fmla="*/ 0 h 891"/>
                <a:gd name="T2" fmla="*/ 8277 w 8316"/>
                <a:gd name="T3" fmla="*/ 0 h 891"/>
                <a:gd name="T4" fmla="*/ 8316 w 8316"/>
                <a:gd name="T5" fmla="*/ 39 h 891"/>
                <a:gd name="T6" fmla="*/ 8316 w 8316"/>
                <a:gd name="T7" fmla="*/ 852 h 891"/>
                <a:gd name="T8" fmla="*/ 8277 w 8316"/>
                <a:gd name="T9" fmla="*/ 891 h 891"/>
                <a:gd name="T10" fmla="*/ 38 w 8316"/>
                <a:gd name="T11" fmla="*/ 891 h 891"/>
                <a:gd name="T12" fmla="*/ 0 w 8316"/>
                <a:gd name="T13" fmla="*/ 852 h 891"/>
                <a:gd name="T14" fmla="*/ 0 w 8316"/>
                <a:gd name="T15" fmla="*/ 39 h 891"/>
                <a:gd name="T16" fmla="*/ 38 w 8316"/>
                <a:gd name="T17" fmla="*/ 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16" h="891">
                  <a:moveTo>
                    <a:pt x="38" y="0"/>
                  </a:moveTo>
                  <a:lnTo>
                    <a:pt x="8277" y="0"/>
                  </a:lnTo>
                  <a:cubicBezTo>
                    <a:pt x="8299" y="0"/>
                    <a:pt x="8316" y="18"/>
                    <a:pt x="8316" y="39"/>
                  </a:cubicBezTo>
                  <a:lnTo>
                    <a:pt x="8316" y="852"/>
                  </a:lnTo>
                  <a:cubicBezTo>
                    <a:pt x="8316" y="874"/>
                    <a:pt x="8299" y="891"/>
                    <a:pt x="8277" y="891"/>
                  </a:cubicBezTo>
                  <a:lnTo>
                    <a:pt x="38" y="891"/>
                  </a:lnTo>
                  <a:cubicBezTo>
                    <a:pt x="17" y="891"/>
                    <a:pt x="0" y="874"/>
                    <a:pt x="0" y="852"/>
                  </a:cubicBezTo>
                  <a:lnTo>
                    <a:pt x="0" y="39"/>
                  </a:lnTo>
                  <a:cubicBezTo>
                    <a:pt x="0" y="18"/>
                    <a:pt x="17" y="0"/>
                    <a:pt x="38" y="0"/>
                  </a:cubicBezTo>
                  <a:close/>
                </a:path>
              </a:pathLst>
            </a:custGeom>
            <a:solidFill>
              <a:srgbClr val="FFFFFF"/>
            </a:solidFill>
            <a:ln w="15875" cap="flat">
              <a:solidFill>
                <a:schemeClr val="tx2">
                  <a:lumMod val="75000"/>
                  <a:alpha val="50000"/>
                </a:schemeClr>
              </a:solidFill>
              <a:prstDash val="solid"/>
              <a:miter lim="800000"/>
            </a:ln>
          </p:spPr>
          <p:txBody>
            <a:bodyPr vert="horz" wrap="square" lIns="91440" tIns="45720" rIns="91440" bIns="45720" numCol="1" anchor="t" anchorCtr="0" compatLnSpc="1"/>
            <a:lstStyle/>
            <a:p>
              <a:endParaRPr lang="zh-CN" altLang="en-US" sz="2800" dirty="0">
                <a:ea typeface="微软雅黑" panose="020B0503020204020204" pitchFamily="34" charset="-122"/>
              </a:endParaRPr>
            </a:p>
          </p:txBody>
        </p:sp>
        <p:sp>
          <p:nvSpPr>
            <p:cNvPr id="1048593" name="TextBox 50"/>
            <p:cNvSpPr txBox="1"/>
            <p:nvPr/>
          </p:nvSpPr>
          <p:spPr>
            <a:xfrm>
              <a:off x="5344381" y="2224315"/>
              <a:ext cx="1605280" cy="522107"/>
            </a:xfrm>
            <a:prstGeom prst="rect">
              <a:avLst/>
            </a:prstGeom>
            <a:noFill/>
          </p:spPr>
          <p:txBody>
            <a:bodyPr wrap="square" rtlCol="0">
              <a:spAutoFit/>
            </a:bodyPr>
            <a:lstStyle/>
            <a:p>
              <a:pPr lvl="0" algn="ctr"/>
              <a:r>
                <a:rPr lang="zh-CN" altLang="en-US" sz="2800" b="1" dirty="0">
                  <a:solidFill>
                    <a:srgbClr val="FF0000"/>
                  </a:solidFill>
                  <a:latin typeface="微软雅黑" panose="020B0503020204020204" pitchFamily="34" charset="-122"/>
                  <a:ea typeface="微软雅黑" panose="020B0503020204020204" pitchFamily="34" charset="-122"/>
                </a:rPr>
                <a:t>建设实践</a:t>
              </a:r>
            </a:p>
          </p:txBody>
        </p:sp>
      </p:grpSp>
      <p:grpSp>
        <p:nvGrpSpPr>
          <p:cNvPr id="45" name="组合 25"/>
          <p:cNvGrpSpPr/>
          <p:nvPr/>
        </p:nvGrpSpPr>
        <p:grpSpPr>
          <a:xfrm>
            <a:off x="3329492" y="1769631"/>
            <a:ext cx="767916" cy="767916"/>
            <a:chOff x="3275881" y="2102111"/>
            <a:chExt cx="767916" cy="767916"/>
          </a:xfrm>
        </p:grpSpPr>
        <p:sp>
          <p:nvSpPr>
            <p:cNvPr id="1048594" name="Freeform 17"/>
            <p:cNvSpPr/>
            <p:nvPr/>
          </p:nvSpPr>
          <p:spPr bwMode="auto">
            <a:xfrm>
              <a:off x="3275881" y="2102111"/>
              <a:ext cx="767916" cy="767916"/>
            </a:xfrm>
            <a:custGeom>
              <a:avLst/>
              <a:gdLst>
                <a:gd name="T0" fmla="*/ 39 w 891"/>
                <a:gd name="T1" fmla="*/ 0 h 891"/>
                <a:gd name="T2" fmla="*/ 852 w 891"/>
                <a:gd name="T3" fmla="*/ 0 h 891"/>
                <a:gd name="T4" fmla="*/ 891 w 891"/>
                <a:gd name="T5" fmla="*/ 39 h 891"/>
                <a:gd name="T6" fmla="*/ 891 w 891"/>
                <a:gd name="T7" fmla="*/ 852 h 891"/>
                <a:gd name="T8" fmla="*/ 852 w 891"/>
                <a:gd name="T9" fmla="*/ 891 h 891"/>
                <a:gd name="T10" fmla="*/ 39 w 891"/>
                <a:gd name="T11" fmla="*/ 891 h 891"/>
                <a:gd name="T12" fmla="*/ 0 w 891"/>
                <a:gd name="T13" fmla="*/ 852 h 891"/>
                <a:gd name="T14" fmla="*/ 0 w 891"/>
                <a:gd name="T15" fmla="*/ 39 h 891"/>
                <a:gd name="T16" fmla="*/ 39 w 891"/>
                <a:gd name="T17" fmla="*/ 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91" h="891">
                  <a:moveTo>
                    <a:pt x="39" y="0"/>
                  </a:moveTo>
                  <a:lnTo>
                    <a:pt x="852" y="0"/>
                  </a:lnTo>
                  <a:cubicBezTo>
                    <a:pt x="873" y="0"/>
                    <a:pt x="891" y="18"/>
                    <a:pt x="891" y="39"/>
                  </a:cubicBezTo>
                  <a:lnTo>
                    <a:pt x="891" y="852"/>
                  </a:lnTo>
                  <a:cubicBezTo>
                    <a:pt x="891" y="874"/>
                    <a:pt x="873" y="891"/>
                    <a:pt x="852" y="891"/>
                  </a:cubicBezTo>
                  <a:lnTo>
                    <a:pt x="39" y="891"/>
                  </a:lnTo>
                  <a:cubicBezTo>
                    <a:pt x="18" y="891"/>
                    <a:pt x="0" y="874"/>
                    <a:pt x="0" y="852"/>
                  </a:cubicBezTo>
                  <a:lnTo>
                    <a:pt x="0" y="39"/>
                  </a:lnTo>
                  <a:cubicBezTo>
                    <a:pt x="0" y="18"/>
                    <a:pt x="18" y="0"/>
                    <a:pt x="39" y="0"/>
                  </a:cubicBezTo>
                  <a:close/>
                </a:path>
              </a:pathLst>
            </a:custGeom>
            <a:solidFill>
              <a:srgbClr val="0068B7"/>
            </a:solidFill>
            <a:ln>
              <a:noFill/>
            </a:ln>
          </p:spPr>
          <p:txBody>
            <a:bodyPr vert="horz" wrap="square" lIns="91440" tIns="45720" rIns="91440" bIns="45720" numCol="1" anchor="t" anchorCtr="0" compatLnSpc="1"/>
            <a:lstStyle/>
            <a:p>
              <a:endParaRPr lang="zh-CN" altLang="en-US" dirty="0">
                <a:ea typeface="微软雅黑" panose="020B0503020204020204" pitchFamily="34" charset="-122"/>
              </a:endParaRPr>
            </a:p>
          </p:txBody>
        </p:sp>
        <p:sp>
          <p:nvSpPr>
            <p:cNvPr id="1048595" name="文本框 27"/>
            <p:cNvSpPr txBox="1"/>
            <p:nvPr/>
          </p:nvSpPr>
          <p:spPr>
            <a:xfrm>
              <a:off x="3430449" y="2198806"/>
              <a:ext cx="411481" cy="574040"/>
            </a:xfrm>
            <a:prstGeom prst="rect">
              <a:avLst/>
            </a:prstGeom>
            <a:noFill/>
          </p:spPr>
          <p:txBody>
            <a:bodyPr wrap="none" rtlCol="0">
              <a:spAutoFit/>
            </a:bodyPr>
            <a:lstStyle/>
            <a:p>
              <a:pPr algn="ctr"/>
              <a:r>
                <a:rPr lang="en-US" altLang="zh-CN" sz="3200" dirty="0">
                  <a:solidFill>
                    <a:schemeClr val="bg1"/>
                  </a:solidFill>
                  <a:latin typeface="Arial Black" panose="020B0A04020102020204" pitchFamily="34" charset="0"/>
                  <a:ea typeface="微软雅黑" panose="020B0503020204020204" pitchFamily="34" charset="-122"/>
                </a:rPr>
                <a:t>1</a:t>
              </a:r>
              <a:endParaRPr lang="zh-CN" altLang="en-US" sz="3200" dirty="0">
                <a:solidFill>
                  <a:schemeClr val="bg1"/>
                </a:solidFill>
                <a:latin typeface="Arial Black" panose="020B0A04020102020204" pitchFamily="34" charset="0"/>
                <a:ea typeface="微软雅黑" panose="020B0503020204020204" pitchFamily="34" charset="-122"/>
              </a:endParaRPr>
            </a:p>
          </p:txBody>
        </p:sp>
      </p:grpSp>
      <p:sp>
        <p:nvSpPr>
          <p:cNvPr id="1048596" name="矩形 46"/>
          <p:cNvSpPr/>
          <p:nvPr/>
        </p:nvSpPr>
        <p:spPr>
          <a:xfrm>
            <a:off x="-124706" y="746329"/>
            <a:ext cx="3484311" cy="836296"/>
          </a:xfrm>
          <a:prstGeom prst="rect">
            <a:avLst/>
          </a:prstGeom>
        </p:spPr>
        <p:txBody>
          <a:bodyPr wrap="square">
            <a:spAutoFit/>
          </a:bodyPr>
          <a:lstStyle/>
          <a:p>
            <a:pPr algn="ctr">
              <a:lnSpc>
                <a:spcPts val="5865"/>
              </a:lnSpc>
            </a:pPr>
            <a:r>
              <a:rPr lang="zh-CN" altLang="en-US" sz="6000" b="1" dirty="0">
                <a:solidFill>
                  <a:srgbClr val="0070C0"/>
                </a:solidFill>
                <a:latin typeface="微软雅黑" panose="020B0503020204020204" pitchFamily="34" charset="-122"/>
                <a:ea typeface="微软雅黑" panose="020B0503020204020204" pitchFamily="34" charset="-122"/>
              </a:rPr>
              <a:t>目录</a:t>
            </a:r>
          </a:p>
        </p:txBody>
      </p:sp>
      <p:grpSp>
        <p:nvGrpSpPr>
          <p:cNvPr id="46" name="组合 11"/>
          <p:cNvGrpSpPr/>
          <p:nvPr/>
        </p:nvGrpSpPr>
        <p:grpSpPr>
          <a:xfrm>
            <a:off x="4185920" y="2858770"/>
            <a:ext cx="6021070" cy="767715"/>
            <a:chOff x="4132262" y="2102111"/>
            <a:chExt cx="4125473" cy="767916"/>
          </a:xfrm>
        </p:grpSpPr>
        <p:sp>
          <p:nvSpPr>
            <p:cNvPr id="1048597" name="Freeform 18"/>
            <p:cNvSpPr/>
            <p:nvPr/>
          </p:nvSpPr>
          <p:spPr bwMode="auto">
            <a:xfrm>
              <a:off x="4132262" y="2102111"/>
              <a:ext cx="4125473" cy="767916"/>
            </a:xfrm>
            <a:custGeom>
              <a:avLst/>
              <a:gdLst>
                <a:gd name="T0" fmla="*/ 38 w 8316"/>
                <a:gd name="T1" fmla="*/ 0 h 891"/>
                <a:gd name="T2" fmla="*/ 8277 w 8316"/>
                <a:gd name="T3" fmla="*/ 0 h 891"/>
                <a:gd name="T4" fmla="*/ 8316 w 8316"/>
                <a:gd name="T5" fmla="*/ 39 h 891"/>
                <a:gd name="T6" fmla="*/ 8316 w 8316"/>
                <a:gd name="T7" fmla="*/ 852 h 891"/>
                <a:gd name="T8" fmla="*/ 8277 w 8316"/>
                <a:gd name="T9" fmla="*/ 891 h 891"/>
                <a:gd name="T10" fmla="*/ 38 w 8316"/>
                <a:gd name="T11" fmla="*/ 891 h 891"/>
                <a:gd name="T12" fmla="*/ 0 w 8316"/>
                <a:gd name="T13" fmla="*/ 852 h 891"/>
                <a:gd name="T14" fmla="*/ 0 w 8316"/>
                <a:gd name="T15" fmla="*/ 39 h 891"/>
                <a:gd name="T16" fmla="*/ 38 w 8316"/>
                <a:gd name="T17" fmla="*/ 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16" h="891">
                  <a:moveTo>
                    <a:pt x="38" y="0"/>
                  </a:moveTo>
                  <a:lnTo>
                    <a:pt x="8277" y="0"/>
                  </a:lnTo>
                  <a:cubicBezTo>
                    <a:pt x="8299" y="0"/>
                    <a:pt x="8316" y="18"/>
                    <a:pt x="8316" y="39"/>
                  </a:cubicBezTo>
                  <a:lnTo>
                    <a:pt x="8316" y="852"/>
                  </a:lnTo>
                  <a:cubicBezTo>
                    <a:pt x="8316" y="874"/>
                    <a:pt x="8299" y="891"/>
                    <a:pt x="8277" y="891"/>
                  </a:cubicBezTo>
                  <a:lnTo>
                    <a:pt x="38" y="891"/>
                  </a:lnTo>
                  <a:cubicBezTo>
                    <a:pt x="17" y="891"/>
                    <a:pt x="0" y="874"/>
                    <a:pt x="0" y="852"/>
                  </a:cubicBezTo>
                  <a:lnTo>
                    <a:pt x="0" y="39"/>
                  </a:lnTo>
                  <a:cubicBezTo>
                    <a:pt x="0" y="18"/>
                    <a:pt x="17" y="0"/>
                    <a:pt x="38" y="0"/>
                  </a:cubicBezTo>
                  <a:close/>
                </a:path>
              </a:pathLst>
            </a:custGeom>
            <a:solidFill>
              <a:srgbClr val="FFFFFF"/>
            </a:solidFill>
            <a:ln w="15875" cap="flat">
              <a:solidFill>
                <a:schemeClr val="tx2">
                  <a:lumMod val="75000"/>
                  <a:alpha val="50000"/>
                </a:schemeClr>
              </a:solidFill>
              <a:prstDash val="solid"/>
              <a:miter lim="800000"/>
            </a:ln>
          </p:spPr>
          <p:txBody>
            <a:bodyPr vert="horz" wrap="square" lIns="91440" tIns="45720" rIns="91440" bIns="45720" numCol="1" anchor="t" anchorCtr="0" compatLnSpc="1"/>
            <a:lstStyle/>
            <a:p>
              <a:endParaRPr lang="zh-CN" altLang="en-US" sz="2800" dirty="0">
                <a:ea typeface="微软雅黑" panose="020B0503020204020204" pitchFamily="34" charset="-122"/>
              </a:endParaRPr>
            </a:p>
          </p:txBody>
        </p:sp>
        <p:sp>
          <p:nvSpPr>
            <p:cNvPr id="1048598" name="TextBox 50"/>
            <p:cNvSpPr txBox="1"/>
            <p:nvPr/>
          </p:nvSpPr>
          <p:spPr>
            <a:xfrm>
              <a:off x="4955442" y="2224063"/>
              <a:ext cx="2376433" cy="522107"/>
            </a:xfrm>
            <a:prstGeom prst="rect">
              <a:avLst/>
            </a:prstGeom>
            <a:noFill/>
          </p:spPr>
          <p:txBody>
            <a:bodyPr wrap="square" rtlCol="0">
              <a:spAutoFit/>
            </a:bodyPr>
            <a:lstStyle/>
            <a:p>
              <a:pPr lvl="0" algn="ctr"/>
              <a:r>
                <a:rPr lang="zh-CN" altLang="en-US" sz="2800" b="1" dirty="0">
                  <a:solidFill>
                    <a:schemeClr val="tx1"/>
                  </a:solidFill>
                  <a:latin typeface="微软雅黑" panose="020B0503020204020204" pitchFamily="34" charset="-122"/>
                  <a:ea typeface="微软雅黑" panose="020B0503020204020204" pitchFamily="34" charset="-122"/>
                </a:rPr>
                <a:t>面临挑战</a:t>
              </a:r>
            </a:p>
          </p:txBody>
        </p:sp>
      </p:grpSp>
      <p:grpSp>
        <p:nvGrpSpPr>
          <p:cNvPr id="47" name="组合 52"/>
          <p:cNvGrpSpPr/>
          <p:nvPr/>
        </p:nvGrpSpPr>
        <p:grpSpPr>
          <a:xfrm>
            <a:off x="3329492" y="2858656"/>
            <a:ext cx="767916" cy="767916"/>
            <a:chOff x="3275881" y="2102111"/>
            <a:chExt cx="767916" cy="767916"/>
          </a:xfrm>
        </p:grpSpPr>
        <p:sp>
          <p:nvSpPr>
            <p:cNvPr id="1048599" name="Freeform 17"/>
            <p:cNvSpPr/>
            <p:nvPr/>
          </p:nvSpPr>
          <p:spPr bwMode="auto">
            <a:xfrm>
              <a:off x="3275881" y="2102111"/>
              <a:ext cx="767916" cy="767916"/>
            </a:xfrm>
            <a:custGeom>
              <a:avLst/>
              <a:gdLst>
                <a:gd name="T0" fmla="*/ 39 w 891"/>
                <a:gd name="T1" fmla="*/ 0 h 891"/>
                <a:gd name="T2" fmla="*/ 852 w 891"/>
                <a:gd name="T3" fmla="*/ 0 h 891"/>
                <a:gd name="T4" fmla="*/ 891 w 891"/>
                <a:gd name="T5" fmla="*/ 39 h 891"/>
                <a:gd name="T6" fmla="*/ 891 w 891"/>
                <a:gd name="T7" fmla="*/ 852 h 891"/>
                <a:gd name="T8" fmla="*/ 852 w 891"/>
                <a:gd name="T9" fmla="*/ 891 h 891"/>
                <a:gd name="T10" fmla="*/ 39 w 891"/>
                <a:gd name="T11" fmla="*/ 891 h 891"/>
                <a:gd name="T12" fmla="*/ 0 w 891"/>
                <a:gd name="T13" fmla="*/ 852 h 891"/>
                <a:gd name="T14" fmla="*/ 0 w 891"/>
                <a:gd name="T15" fmla="*/ 39 h 891"/>
                <a:gd name="T16" fmla="*/ 39 w 891"/>
                <a:gd name="T17" fmla="*/ 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91" h="891">
                  <a:moveTo>
                    <a:pt x="39" y="0"/>
                  </a:moveTo>
                  <a:lnTo>
                    <a:pt x="852" y="0"/>
                  </a:lnTo>
                  <a:cubicBezTo>
                    <a:pt x="873" y="0"/>
                    <a:pt x="891" y="18"/>
                    <a:pt x="891" y="39"/>
                  </a:cubicBezTo>
                  <a:lnTo>
                    <a:pt x="891" y="852"/>
                  </a:lnTo>
                  <a:cubicBezTo>
                    <a:pt x="891" y="874"/>
                    <a:pt x="873" y="891"/>
                    <a:pt x="852" y="891"/>
                  </a:cubicBezTo>
                  <a:lnTo>
                    <a:pt x="39" y="891"/>
                  </a:lnTo>
                  <a:cubicBezTo>
                    <a:pt x="18" y="891"/>
                    <a:pt x="0" y="874"/>
                    <a:pt x="0" y="852"/>
                  </a:cubicBezTo>
                  <a:lnTo>
                    <a:pt x="0" y="39"/>
                  </a:lnTo>
                  <a:cubicBezTo>
                    <a:pt x="0" y="18"/>
                    <a:pt x="18" y="0"/>
                    <a:pt x="39" y="0"/>
                  </a:cubicBezTo>
                  <a:close/>
                </a:path>
              </a:pathLst>
            </a:custGeom>
            <a:solidFill>
              <a:srgbClr val="0068B7"/>
            </a:solidFill>
            <a:ln>
              <a:noFill/>
            </a:ln>
          </p:spPr>
          <p:txBody>
            <a:bodyPr vert="horz" wrap="square" lIns="91440" tIns="45720" rIns="91440" bIns="45720" numCol="1" anchor="t" anchorCtr="0" compatLnSpc="1"/>
            <a:lstStyle/>
            <a:p>
              <a:endParaRPr lang="zh-CN" altLang="en-US" dirty="0">
                <a:ea typeface="微软雅黑" panose="020B0503020204020204" pitchFamily="34" charset="-122"/>
              </a:endParaRPr>
            </a:p>
          </p:txBody>
        </p:sp>
        <p:sp>
          <p:nvSpPr>
            <p:cNvPr id="1048600" name="文本框 54"/>
            <p:cNvSpPr txBox="1"/>
            <p:nvPr/>
          </p:nvSpPr>
          <p:spPr>
            <a:xfrm>
              <a:off x="3432827" y="2198806"/>
              <a:ext cx="411481" cy="574040"/>
            </a:xfrm>
            <a:prstGeom prst="rect">
              <a:avLst/>
            </a:prstGeom>
            <a:noFill/>
          </p:spPr>
          <p:txBody>
            <a:bodyPr wrap="none" rtlCol="0">
              <a:spAutoFit/>
            </a:bodyPr>
            <a:lstStyle/>
            <a:p>
              <a:pPr algn="ctr"/>
              <a:r>
                <a:rPr lang="en-US" altLang="zh-CN" sz="3200" dirty="0">
                  <a:solidFill>
                    <a:schemeClr val="bg1"/>
                  </a:solidFill>
                  <a:latin typeface="Arial Black" panose="020B0A04020102020204" pitchFamily="34" charset="0"/>
                  <a:ea typeface="微软雅黑" panose="020B0503020204020204" pitchFamily="34" charset="-122"/>
                </a:rPr>
                <a:t>2</a:t>
              </a:r>
              <a:endParaRPr lang="zh-CN" altLang="en-US" sz="3200" dirty="0">
                <a:solidFill>
                  <a:schemeClr val="bg1"/>
                </a:solidFill>
                <a:latin typeface="Arial Black" panose="020B0A04020102020204" pitchFamily="34" charset="0"/>
                <a:ea typeface="微软雅黑" panose="020B0503020204020204" pitchFamily="34" charset="-122"/>
              </a:endParaRPr>
            </a:p>
          </p:txBody>
        </p:sp>
      </p:grpSp>
    </p:spTree>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0395" name="标题 2"/>
          <p:cNvSpPr txBox="1"/>
          <p:nvPr/>
        </p:nvSpPr>
        <p:spPr>
          <a:xfrm>
            <a:off x="248448" y="304073"/>
            <a:ext cx="6072188" cy="561975"/>
          </a:xfrm>
          <a:prstGeom prst="rect">
            <a:avLst/>
          </a:prstGeom>
        </p:spPr>
        <p:txBody>
          <a:bodyPr/>
          <a:lstStyle/>
          <a:p>
            <a:r>
              <a:rPr lang="zh-CN" altLang="en-US" sz="2800"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二、面临挑战</a:t>
            </a:r>
            <a:endParaRPr lang="en-US" altLang="zh-CN" sz="2800"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3145760" name="直接连接符 12"/>
          <p:cNvCxnSpPr>
            <a:cxnSpLocks/>
          </p:cNvCxnSpPr>
          <p:nvPr/>
        </p:nvCxnSpPr>
        <p:spPr>
          <a:xfrm flipV="1">
            <a:off x="0" y="988717"/>
            <a:ext cx="12192000" cy="4056"/>
          </a:xfrm>
          <a:prstGeom prst="line">
            <a:avLst/>
          </a:prstGeom>
          <a:ln w="31750">
            <a:solidFill>
              <a:srgbClr val="0068B7"/>
            </a:solidFill>
          </a:ln>
        </p:spPr>
        <p:style>
          <a:lnRef idx="1">
            <a:schemeClr val="accent1"/>
          </a:lnRef>
          <a:fillRef idx="0">
            <a:schemeClr val="accent1"/>
          </a:fillRef>
          <a:effectRef idx="0">
            <a:schemeClr val="accent1"/>
          </a:effectRef>
          <a:fontRef idx="minor">
            <a:schemeClr val="tx1"/>
          </a:fontRef>
        </p:style>
      </p:cxnSp>
      <p:sp>
        <p:nvSpPr>
          <p:cNvPr id="1050396" name="文本框 21"/>
          <p:cNvSpPr txBox="1"/>
          <p:nvPr/>
        </p:nvSpPr>
        <p:spPr>
          <a:xfrm>
            <a:off x="662305" y="1422400"/>
            <a:ext cx="140335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政策法规</a:t>
            </a:r>
          </a:p>
        </p:txBody>
      </p:sp>
      <p:sp>
        <p:nvSpPr>
          <p:cNvPr id="1050397" name="任意多边形 32"/>
          <p:cNvSpPr/>
          <p:nvPr/>
        </p:nvSpPr>
        <p:spPr>
          <a:xfrm flipH="1">
            <a:off x="86994" y="1311273"/>
            <a:ext cx="305660" cy="3963963"/>
          </a:xfrm>
          <a:custGeom>
            <a:avLst/>
            <a:gdLst>
              <a:gd name="connsiteX0" fmla="*/ 0 w 0"/>
              <a:gd name="connsiteY0" fmla="*/ 0 h 2720898"/>
              <a:gd name="connsiteX1" fmla="*/ 0 w 0"/>
              <a:gd name="connsiteY1" fmla="*/ 2720898 h 2720898"/>
            </a:gdLst>
            <a:ahLst/>
            <a:cxnLst>
              <a:cxn ang="0">
                <a:pos x="connsiteX0" y="connsiteY0"/>
              </a:cxn>
              <a:cxn ang="0">
                <a:pos x="connsiteX1" y="connsiteY1"/>
              </a:cxn>
            </a:cxnLst>
            <a:rect l="l" t="t" r="r" b="b"/>
            <a:pathLst>
              <a:path h="2720898">
                <a:moveTo>
                  <a:pt x="0" y="0"/>
                </a:moveTo>
                <a:lnTo>
                  <a:pt x="0" y="2720898"/>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50398" name="圆角矩形 38"/>
          <p:cNvSpPr/>
          <p:nvPr/>
        </p:nvSpPr>
        <p:spPr>
          <a:xfrm>
            <a:off x="239184" y="1158027"/>
            <a:ext cx="232523" cy="262048"/>
          </a:xfrm>
          <a:prstGeom prst="roundRect">
            <a:avLst/>
          </a:prstGeom>
        </p:spPr>
        <p:style>
          <a:lnRef idx="0">
            <a:schemeClr val="accent1"/>
          </a:lnRef>
          <a:fillRef idx="3">
            <a:schemeClr val="accent1"/>
          </a:fillRef>
          <a:effectRef idx="3">
            <a:schemeClr val="accent1"/>
          </a:effectRef>
          <a:fontRef idx="minor">
            <a:schemeClr val="lt1"/>
          </a:fontRef>
        </p:style>
        <p:txBody>
          <a:bodyPr anchor="ctr"/>
          <a:lstStyle/>
          <a:p>
            <a:pPr algn="ctr"/>
            <a:endParaRPr lang="zh-CN" altLang="en-US" sz="2135"/>
          </a:p>
        </p:txBody>
      </p:sp>
      <p:sp>
        <p:nvSpPr>
          <p:cNvPr id="1050399" name="文本框 31"/>
          <p:cNvSpPr txBox="1"/>
          <p:nvPr/>
        </p:nvSpPr>
        <p:spPr>
          <a:xfrm>
            <a:off x="646430" y="1817955"/>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市场机制</a:t>
            </a:r>
          </a:p>
        </p:txBody>
      </p:sp>
      <p:sp>
        <p:nvSpPr>
          <p:cNvPr id="1050400" name="任意多边形 45"/>
          <p:cNvSpPr/>
          <p:nvPr/>
        </p:nvSpPr>
        <p:spPr>
          <a:xfrm>
            <a:off x="354395" y="2044360"/>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cxnSp>
        <p:nvCxnSpPr>
          <p:cNvPr id="3145761" name="直接连接符 4"/>
          <p:cNvCxnSpPr>
            <a:cxnSpLocks/>
          </p:cNvCxnSpPr>
          <p:nvPr/>
        </p:nvCxnSpPr>
        <p:spPr>
          <a:xfrm>
            <a:off x="2346325" y="1102360"/>
            <a:ext cx="0" cy="5425440"/>
          </a:xfrm>
          <a:prstGeom prst="line">
            <a:avLst/>
          </a:prstGeom>
          <a:ln>
            <a:solidFill>
              <a:srgbClr val="0068B7"/>
            </a:solidFill>
            <a:prstDash val="dash"/>
          </a:ln>
        </p:spPr>
        <p:style>
          <a:lnRef idx="1">
            <a:schemeClr val="accent1"/>
          </a:lnRef>
          <a:fillRef idx="0">
            <a:schemeClr val="accent1"/>
          </a:fillRef>
          <a:effectRef idx="0">
            <a:schemeClr val="accent1"/>
          </a:effectRef>
          <a:fontRef idx="minor">
            <a:schemeClr val="tx1"/>
          </a:fontRef>
        </p:style>
      </p:cxnSp>
      <p:sp>
        <p:nvSpPr>
          <p:cNvPr id="1050401" name="文本框 6"/>
          <p:cNvSpPr txBox="1"/>
          <p:nvPr/>
        </p:nvSpPr>
        <p:spPr>
          <a:xfrm>
            <a:off x="646430" y="2256400"/>
            <a:ext cx="1409065"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技术难点</a:t>
            </a:r>
          </a:p>
        </p:txBody>
      </p:sp>
      <p:sp>
        <p:nvSpPr>
          <p:cNvPr id="1050402" name="任意多边形 45"/>
          <p:cNvSpPr/>
          <p:nvPr/>
        </p:nvSpPr>
        <p:spPr>
          <a:xfrm>
            <a:off x="354395" y="2482805"/>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50403" name="文本框 31"/>
          <p:cNvSpPr txBox="1"/>
          <p:nvPr/>
        </p:nvSpPr>
        <p:spPr>
          <a:xfrm>
            <a:off x="657225" y="2723306"/>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投资资金</a:t>
            </a:r>
          </a:p>
        </p:txBody>
      </p:sp>
      <p:sp>
        <p:nvSpPr>
          <p:cNvPr id="1050404" name="任意多边形 45"/>
          <p:cNvSpPr/>
          <p:nvPr/>
        </p:nvSpPr>
        <p:spPr>
          <a:xfrm>
            <a:off x="365190" y="2949711"/>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50405" name="文本框 6"/>
          <p:cNvSpPr txBox="1"/>
          <p:nvPr/>
        </p:nvSpPr>
        <p:spPr>
          <a:xfrm>
            <a:off x="657225" y="3189194"/>
            <a:ext cx="1409065" cy="420884"/>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参与主体</a:t>
            </a:r>
          </a:p>
        </p:txBody>
      </p:sp>
      <p:sp>
        <p:nvSpPr>
          <p:cNvPr id="1050406" name="任意多边形 45"/>
          <p:cNvSpPr/>
          <p:nvPr/>
        </p:nvSpPr>
        <p:spPr>
          <a:xfrm>
            <a:off x="365190" y="3415599"/>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grpSp>
        <p:nvGrpSpPr>
          <p:cNvPr id="136" name="组合 27"/>
          <p:cNvGrpSpPr/>
          <p:nvPr/>
        </p:nvGrpSpPr>
        <p:grpSpPr>
          <a:xfrm>
            <a:off x="3063717" y="952344"/>
            <a:ext cx="8604628" cy="1168299"/>
            <a:chOff x="2715" y="1353"/>
            <a:chExt cx="12836" cy="2227"/>
          </a:xfrm>
        </p:grpSpPr>
        <p:grpSp>
          <p:nvGrpSpPr>
            <p:cNvPr id="137" name="组合 28"/>
            <p:cNvGrpSpPr/>
            <p:nvPr/>
          </p:nvGrpSpPr>
          <p:grpSpPr>
            <a:xfrm>
              <a:off x="6250" y="1851"/>
              <a:ext cx="1935" cy="1453"/>
              <a:chOff x="1775754" y="2200497"/>
              <a:chExt cx="1250571" cy="906966"/>
            </a:xfrm>
          </p:grpSpPr>
          <p:sp>
            <p:nvSpPr>
              <p:cNvPr id="1050407" name="Line 91"/>
              <p:cNvSpPr>
                <a:spLocks noChangeShapeType="1"/>
              </p:cNvSpPr>
              <p:nvPr/>
            </p:nvSpPr>
            <p:spPr bwMode="auto">
              <a:xfrm>
                <a:off x="2474461" y="2571994"/>
                <a:ext cx="122674" cy="53546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08" name="Line 92"/>
              <p:cNvSpPr>
                <a:spLocks noChangeShapeType="1"/>
              </p:cNvSpPr>
              <p:nvPr/>
            </p:nvSpPr>
            <p:spPr bwMode="auto">
              <a:xfrm flipV="1">
                <a:off x="2338454" y="2571994"/>
                <a:ext cx="136007"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09" name="Line 93"/>
              <p:cNvSpPr>
                <a:spLocks noChangeShapeType="1"/>
              </p:cNvSpPr>
              <p:nvPr/>
            </p:nvSpPr>
            <p:spPr bwMode="auto">
              <a:xfrm flipH="1" flipV="1">
                <a:off x="2351787" y="2571994"/>
                <a:ext cx="136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10" name="Line 94"/>
              <p:cNvSpPr>
                <a:spLocks noChangeShapeType="1"/>
              </p:cNvSpPr>
              <p:nvPr/>
            </p:nvSpPr>
            <p:spPr bwMode="auto">
              <a:xfrm flipH="1">
                <a:off x="2231781" y="2571994"/>
                <a:ext cx="120006" cy="53546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11" name="Line 95"/>
              <p:cNvSpPr>
                <a:spLocks noChangeShapeType="1"/>
              </p:cNvSpPr>
              <p:nvPr/>
            </p:nvSpPr>
            <p:spPr bwMode="auto">
              <a:xfrm flipV="1">
                <a:off x="2327786" y="2624516"/>
                <a:ext cx="160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12" name="Line 96"/>
              <p:cNvSpPr>
                <a:spLocks noChangeShapeType="1"/>
              </p:cNvSpPr>
              <p:nvPr/>
            </p:nvSpPr>
            <p:spPr bwMode="auto">
              <a:xfrm flipH="1" flipV="1">
                <a:off x="2338454" y="2624516"/>
                <a:ext cx="160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13" name="Line 97"/>
              <p:cNvSpPr>
                <a:spLocks noChangeShapeType="1"/>
              </p:cNvSpPr>
              <p:nvPr/>
            </p:nvSpPr>
            <p:spPr bwMode="auto">
              <a:xfrm flipH="1" flipV="1">
                <a:off x="2327786" y="2675757"/>
                <a:ext cx="181344"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14" name="Line 98"/>
              <p:cNvSpPr>
                <a:spLocks noChangeShapeType="1"/>
              </p:cNvSpPr>
              <p:nvPr/>
            </p:nvSpPr>
            <p:spPr bwMode="auto">
              <a:xfrm flipH="1" flipV="1">
                <a:off x="2303784" y="2779520"/>
                <a:ext cx="229346"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15" name="Line 99"/>
              <p:cNvSpPr>
                <a:spLocks noChangeShapeType="1"/>
              </p:cNvSpPr>
              <p:nvPr/>
            </p:nvSpPr>
            <p:spPr bwMode="auto">
              <a:xfrm flipV="1">
                <a:off x="2293117" y="2779520"/>
                <a:ext cx="229346"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16" name="Line 100"/>
              <p:cNvSpPr>
                <a:spLocks noChangeShapeType="1"/>
              </p:cNvSpPr>
              <p:nvPr/>
            </p:nvSpPr>
            <p:spPr bwMode="auto">
              <a:xfrm flipH="1">
                <a:off x="2231781" y="2990889"/>
                <a:ext cx="181344" cy="11657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17" name="Line 101"/>
              <p:cNvSpPr>
                <a:spLocks noChangeShapeType="1"/>
              </p:cNvSpPr>
              <p:nvPr/>
            </p:nvSpPr>
            <p:spPr bwMode="auto">
              <a:xfrm flipV="1">
                <a:off x="2255781" y="2937086"/>
                <a:ext cx="304017" cy="5380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18" name="Line 102"/>
              <p:cNvSpPr>
                <a:spLocks noChangeShapeType="1"/>
              </p:cNvSpPr>
              <p:nvPr/>
            </p:nvSpPr>
            <p:spPr bwMode="auto">
              <a:xfrm flipH="1" flipV="1">
                <a:off x="2269116" y="2937086"/>
                <a:ext cx="301350"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19" name="Line 103"/>
              <p:cNvSpPr>
                <a:spLocks noChangeShapeType="1"/>
              </p:cNvSpPr>
              <p:nvPr/>
            </p:nvSpPr>
            <p:spPr bwMode="auto">
              <a:xfrm>
                <a:off x="2258449" y="2989608"/>
                <a:ext cx="31201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20" name="Line 104"/>
              <p:cNvSpPr>
                <a:spLocks noChangeShapeType="1"/>
              </p:cNvSpPr>
              <p:nvPr/>
            </p:nvSpPr>
            <p:spPr bwMode="auto">
              <a:xfrm flipH="1" flipV="1">
                <a:off x="2279784" y="2884564"/>
                <a:ext cx="277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21" name="Line 105"/>
              <p:cNvSpPr>
                <a:spLocks noChangeShapeType="1"/>
              </p:cNvSpPr>
              <p:nvPr/>
            </p:nvSpPr>
            <p:spPr bwMode="auto">
              <a:xfrm flipH="1" flipV="1">
                <a:off x="2293117" y="2832042"/>
                <a:ext cx="253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22" name="Line 106"/>
              <p:cNvSpPr>
                <a:spLocks noChangeShapeType="1"/>
              </p:cNvSpPr>
              <p:nvPr/>
            </p:nvSpPr>
            <p:spPr bwMode="auto">
              <a:xfrm flipV="1">
                <a:off x="2269116" y="2884564"/>
                <a:ext cx="277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23" name="Line 107"/>
              <p:cNvSpPr>
                <a:spLocks noChangeShapeType="1"/>
              </p:cNvSpPr>
              <p:nvPr/>
            </p:nvSpPr>
            <p:spPr bwMode="auto">
              <a:xfrm flipV="1">
                <a:off x="2279784" y="2832042"/>
                <a:ext cx="253347"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24" name="Line 108"/>
              <p:cNvSpPr>
                <a:spLocks noChangeShapeType="1"/>
              </p:cNvSpPr>
              <p:nvPr/>
            </p:nvSpPr>
            <p:spPr bwMode="auto">
              <a:xfrm flipV="1">
                <a:off x="2317119" y="2675757"/>
                <a:ext cx="181344"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25" name="Line 109"/>
              <p:cNvSpPr>
                <a:spLocks noChangeShapeType="1"/>
              </p:cNvSpPr>
              <p:nvPr/>
            </p:nvSpPr>
            <p:spPr bwMode="auto">
              <a:xfrm flipV="1">
                <a:off x="2303784" y="2728279"/>
                <a:ext cx="208012"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26" name="Line 110"/>
              <p:cNvSpPr>
                <a:spLocks noChangeShapeType="1"/>
              </p:cNvSpPr>
              <p:nvPr/>
            </p:nvSpPr>
            <p:spPr bwMode="auto">
              <a:xfrm flipH="1" flipV="1">
                <a:off x="2317119" y="2728279"/>
                <a:ext cx="205344"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27" name="Line 111"/>
              <p:cNvSpPr>
                <a:spLocks noChangeShapeType="1"/>
              </p:cNvSpPr>
              <p:nvPr/>
            </p:nvSpPr>
            <p:spPr bwMode="auto">
              <a:xfrm>
                <a:off x="2303784" y="2779520"/>
                <a:ext cx="218679"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28" name="Line 112"/>
              <p:cNvSpPr>
                <a:spLocks noChangeShapeType="1"/>
              </p:cNvSpPr>
              <p:nvPr/>
            </p:nvSpPr>
            <p:spPr bwMode="auto">
              <a:xfrm flipH="1" flipV="1">
                <a:off x="2250448" y="3025477"/>
                <a:ext cx="50670" cy="37149"/>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29" name="Line 113"/>
              <p:cNvSpPr>
                <a:spLocks noChangeShapeType="1"/>
              </p:cNvSpPr>
              <p:nvPr/>
            </p:nvSpPr>
            <p:spPr bwMode="auto">
              <a:xfrm flipH="1">
                <a:off x="2239780" y="3062626"/>
                <a:ext cx="61338"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30" name="Line 114"/>
              <p:cNvSpPr>
                <a:spLocks noChangeShapeType="1"/>
              </p:cNvSpPr>
              <p:nvPr/>
            </p:nvSpPr>
            <p:spPr bwMode="auto">
              <a:xfrm flipH="1">
                <a:off x="2250448" y="3025477"/>
                <a:ext cx="10667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31" name="Line 115"/>
              <p:cNvSpPr>
                <a:spLocks noChangeShapeType="1"/>
              </p:cNvSpPr>
              <p:nvPr/>
            </p:nvSpPr>
            <p:spPr bwMode="auto">
              <a:xfrm flipH="1" flipV="1">
                <a:off x="2255781" y="2990889"/>
                <a:ext cx="101339" cy="3458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32" name="Line 116"/>
              <p:cNvSpPr>
                <a:spLocks noChangeShapeType="1"/>
              </p:cNvSpPr>
              <p:nvPr/>
            </p:nvSpPr>
            <p:spPr bwMode="auto">
              <a:xfrm flipH="1">
                <a:off x="2298450" y="2775677"/>
                <a:ext cx="0" cy="640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33" name="Line 117"/>
              <p:cNvSpPr>
                <a:spLocks noChangeShapeType="1"/>
              </p:cNvSpPr>
              <p:nvPr/>
            </p:nvSpPr>
            <p:spPr bwMode="auto">
              <a:xfrm>
                <a:off x="2413125" y="2990889"/>
                <a:ext cx="184010" cy="11657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34" name="Line 118"/>
              <p:cNvSpPr>
                <a:spLocks noChangeShapeType="1"/>
              </p:cNvSpPr>
              <p:nvPr/>
            </p:nvSpPr>
            <p:spPr bwMode="auto">
              <a:xfrm flipV="1">
                <a:off x="2527797" y="3025477"/>
                <a:ext cx="50670" cy="37149"/>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35" name="Line 119"/>
              <p:cNvSpPr>
                <a:spLocks noChangeShapeType="1"/>
              </p:cNvSpPr>
              <p:nvPr/>
            </p:nvSpPr>
            <p:spPr bwMode="auto">
              <a:xfrm>
                <a:off x="2527797" y="3062626"/>
                <a:ext cx="5867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36" name="Line 120"/>
              <p:cNvSpPr>
                <a:spLocks noChangeShapeType="1"/>
              </p:cNvSpPr>
              <p:nvPr/>
            </p:nvSpPr>
            <p:spPr bwMode="auto">
              <a:xfrm flipV="1">
                <a:off x="2469127" y="2990889"/>
                <a:ext cx="101339" cy="3458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37" name="Line 121"/>
              <p:cNvSpPr>
                <a:spLocks noChangeShapeType="1"/>
              </p:cNvSpPr>
              <p:nvPr/>
            </p:nvSpPr>
            <p:spPr bwMode="auto">
              <a:xfrm>
                <a:off x="2469127" y="3025477"/>
                <a:ext cx="10934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38" name="Line 122"/>
              <p:cNvSpPr>
                <a:spLocks noChangeShapeType="1"/>
              </p:cNvSpPr>
              <p:nvPr/>
            </p:nvSpPr>
            <p:spPr bwMode="auto">
              <a:xfrm>
                <a:off x="2527797" y="2775677"/>
                <a:ext cx="0" cy="640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39" name="Line 123"/>
              <p:cNvSpPr>
                <a:spLocks noChangeShapeType="1"/>
              </p:cNvSpPr>
              <p:nvPr/>
            </p:nvSpPr>
            <p:spPr bwMode="auto">
              <a:xfrm flipH="1">
                <a:off x="2330452" y="2355501"/>
                <a:ext cx="82672" cy="2946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40" name="Line 124"/>
              <p:cNvSpPr>
                <a:spLocks noChangeShapeType="1"/>
              </p:cNvSpPr>
              <p:nvPr/>
            </p:nvSpPr>
            <p:spPr bwMode="auto">
              <a:xfrm flipV="1">
                <a:off x="2351787" y="2545092"/>
                <a:ext cx="61338" cy="2690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41" name="Line 125"/>
              <p:cNvSpPr>
                <a:spLocks noChangeShapeType="1"/>
              </p:cNvSpPr>
              <p:nvPr/>
            </p:nvSpPr>
            <p:spPr bwMode="auto">
              <a:xfrm flipH="1">
                <a:off x="2351787"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42" name="Line 126"/>
              <p:cNvSpPr>
                <a:spLocks noChangeShapeType="1"/>
              </p:cNvSpPr>
              <p:nvPr/>
            </p:nvSpPr>
            <p:spPr bwMode="auto">
              <a:xfrm flipH="1">
                <a:off x="2351787"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43" name="Line 127"/>
              <p:cNvSpPr>
                <a:spLocks noChangeShapeType="1"/>
              </p:cNvSpPr>
              <p:nvPr/>
            </p:nvSpPr>
            <p:spPr bwMode="auto">
              <a:xfrm flipH="1">
                <a:off x="2325119" y="2545092"/>
                <a:ext cx="88006"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44" name="Line 128"/>
              <p:cNvSpPr>
                <a:spLocks noChangeShapeType="1"/>
              </p:cNvSpPr>
              <p:nvPr/>
            </p:nvSpPr>
            <p:spPr bwMode="auto">
              <a:xfrm flipH="1" flipV="1">
                <a:off x="2247782" y="2472074"/>
                <a:ext cx="165343" cy="7301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45" name="Line 129"/>
              <p:cNvSpPr>
                <a:spLocks noChangeShapeType="1"/>
              </p:cNvSpPr>
              <p:nvPr/>
            </p:nvSpPr>
            <p:spPr bwMode="auto">
              <a:xfrm flipH="1" flipV="1">
                <a:off x="2247782" y="2472074"/>
                <a:ext cx="226679"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46" name="Line 130"/>
              <p:cNvSpPr>
                <a:spLocks noChangeShapeType="1"/>
              </p:cNvSpPr>
              <p:nvPr/>
            </p:nvSpPr>
            <p:spPr bwMode="auto">
              <a:xfrm flipH="1">
                <a:off x="2247782" y="2472074"/>
                <a:ext cx="16534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47" name="Line 131"/>
              <p:cNvSpPr>
                <a:spLocks noChangeShapeType="1"/>
              </p:cNvSpPr>
              <p:nvPr/>
            </p:nvSpPr>
            <p:spPr bwMode="auto">
              <a:xfrm flipH="1" flipV="1">
                <a:off x="2175777" y="2323475"/>
                <a:ext cx="237348" cy="3202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48" name="Line 132"/>
              <p:cNvSpPr>
                <a:spLocks noChangeShapeType="1"/>
              </p:cNvSpPr>
              <p:nvPr/>
            </p:nvSpPr>
            <p:spPr bwMode="auto">
              <a:xfrm flipH="1">
                <a:off x="2165110" y="2384965"/>
                <a:ext cx="248015"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49" name="Line 133"/>
              <p:cNvSpPr>
                <a:spLocks noChangeShapeType="1"/>
              </p:cNvSpPr>
              <p:nvPr/>
            </p:nvSpPr>
            <p:spPr bwMode="auto">
              <a:xfrm flipH="1">
                <a:off x="2245114" y="2340128"/>
                <a:ext cx="64004"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50" name="Line 134"/>
              <p:cNvSpPr>
                <a:spLocks noChangeShapeType="1"/>
              </p:cNvSpPr>
              <p:nvPr/>
            </p:nvSpPr>
            <p:spPr bwMode="auto">
              <a:xfrm flipH="1" flipV="1">
                <a:off x="2210446" y="2327318"/>
                <a:ext cx="34668"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51" name="Line 135"/>
              <p:cNvSpPr>
                <a:spLocks noChangeShapeType="1"/>
              </p:cNvSpPr>
              <p:nvPr/>
            </p:nvSpPr>
            <p:spPr bwMode="auto">
              <a:xfrm flipV="1">
                <a:off x="2165110" y="2327318"/>
                <a:ext cx="45337"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52" name="Line 136"/>
              <p:cNvSpPr>
                <a:spLocks noChangeShapeType="1"/>
              </p:cNvSpPr>
              <p:nvPr/>
            </p:nvSpPr>
            <p:spPr bwMode="auto">
              <a:xfrm flipH="1" flipV="1">
                <a:off x="2309118" y="2340128"/>
                <a:ext cx="21335"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53" name="Line 137"/>
              <p:cNvSpPr>
                <a:spLocks noChangeShapeType="1"/>
              </p:cNvSpPr>
              <p:nvPr/>
            </p:nvSpPr>
            <p:spPr bwMode="auto">
              <a:xfrm flipH="1" flipV="1">
                <a:off x="2247782" y="2472074"/>
                <a:ext cx="104005"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54" name="Line 138"/>
              <p:cNvSpPr>
                <a:spLocks noChangeShapeType="1"/>
              </p:cNvSpPr>
              <p:nvPr/>
            </p:nvSpPr>
            <p:spPr bwMode="auto">
              <a:xfrm flipH="1" flipV="1">
                <a:off x="2247782" y="2472074"/>
                <a:ext cx="104005"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55" name="Line 139"/>
              <p:cNvSpPr>
                <a:spLocks noChangeShapeType="1"/>
              </p:cNvSpPr>
              <p:nvPr/>
            </p:nvSpPr>
            <p:spPr bwMode="auto">
              <a:xfrm flipV="1">
                <a:off x="2325119" y="2519472"/>
                <a:ext cx="26668" cy="256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56" name="Line 140"/>
              <p:cNvSpPr>
                <a:spLocks noChangeShapeType="1"/>
              </p:cNvSpPr>
              <p:nvPr/>
            </p:nvSpPr>
            <p:spPr bwMode="auto">
              <a:xfrm flipV="1">
                <a:off x="2290451" y="2493851"/>
                <a:ext cx="2666" cy="1921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57" name="Line 141"/>
              <p:cNvSpPr>
                <a:spLocks noChangeShapeType="1"/>
              </p:cNvSpPr>
              <p:nvPr/>
            </p:nvSpPr>
            <p:spPr bwMode="auto">
              <a:xfrm flipH="1" flipV="1">
                <a:off x="2290451" y="2513067"/>
                <a:ext cx="61336" cy="640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58" name="Line 142"/>
              <p:cNvSpPr>
                <a:spLocks noChangeShapeType="1"/>
              </p:cNvSpPr>
              <p:nvPr/>
            </p:nvSpPr>
            <p:spPr bwMode="auto">
              <a:xfrm flipV="1">
                <a:off x="2018435" y="2384965"/>
                <a:ext cx="224013"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59" name="Line 143"/>
              <p:cNvSpPr>
                <a:spLocks noChangeShapeType="1"/>
              </p:cNvSpPr>
              <p:nvPr/>
            </p:nvSpPr>
            <p:spPr bwMode="auto">
              <a:xfrm flipH="1">
                <a:off x="2018435" y="2472074"/>
                <a:ext cx="22401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60" name="Line 144"/>
              <p:cNvSpPr>
                <a:spLocks noChangeShapeType="1"/>
              </p:cNvSpPr>
              <p:nvPr/>
            </p:nvSpPr>
            <p:spPr bwMode="auto">
              <a:xfrm>
                <a:off x="2245114" y="2384965"/>
                <a:ext cx="0"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61" name="Line 145"/>
              <p:cNvSpPr>
                <a:spLocks noChangeShapeType="1"/>
              </p:cNvSpPr>
              <p:nvPr/>
            </p:nvSpPr>
            <p:spPr bwMode="auto">
              <a:xfrm flipH="1" flipV="1">
                <a:off x="2165110" y="2384965"/>
                <a:ext cx="82672"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62" name="Line 146"/>
              <p:cNvSpPr>
                <a:spLocks noChangeShapeType="1"/>
              </p:cNvSpPr>
              <p:nvPr/>
            </p:nvSpPr>
            <p:spPr bwMode="auto">
              <a:xfrm flipH="1" flipV="1">
                <a:off x="2186444" y="2406742"/>
                <a:ext cx="58670" cy="2434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63" name="Line 147"/>
              <p:cNvSpPr>
                <a:spLocks noChangeShapeType="1"/>
              </p:cNvSpPr>
              <p:nvPr/>
            </p:nvSpPr>
            <p:spPr bwMode="auto">
              <a:xfrm flipV="1">
                <a:off x="2135775" y="2431081"/>
                <a:ext cx="106673" cy="4099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64" name="Line 148"/>
              <p:cNvSpPr>
                <a:spLocks noChangeShapeType="1"/>
              </p:cNvSpPr>
              <p:nvPr/>
            </p:nvSpPr>
            <p:spPr bwMode="auto">
              <a:xfrm flipV="1">
                <a:off x="2413125" y="2323475"/>
                <a:ext cx="240014" cy="3202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65" name="Line 149"/>
              <p:cNvSpPr>
                <a:spLocks noChangeShapeType="1"/>
              </p:cNvSpPr>
              <p:nvPr/>
            </p:nvSpPr>
            <p:spPr bwMode="auto">
              <a:xfrm flipH="1" flipV="1">
                <a:off x="2615803" y="2327318"/>
                <a:ext cx="48003"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66" name="Line 150"/>
              <p:cNvSpPr>
                <a:spLocks noChangeShapeType="1"/>
              </p:cNvSpPr>
              <p:nvPr/>
            </p:nvSpPr>
            <p:spPr bwMode="auto">
              <a:xfrm flipV="1">
                <a:off x="2583801" y="2327318"/>
                <a:ext cx="34668"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67" name="Line 151"/>
              <p:cNvSpPr>
                <a:spLocks noChangeShapeType="1"/>
              </p:cNvSpPr>
              <p:nvPr/>
            </p:nvSpPr>
            <p:spPr bwMode="auto">
              <a:xfrm>
                <a:off x="2517130" y="2340128"/>
                <a:ext cx="66671"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68" name="Line 152"/>
              <p:cNvSpPr>
                <a:spLocks noChangeShapeType="1"/>
              </p:cNvSpPr>
              <p:nvPr/>
            </p:nvSpPr>
            <p:spPr bwMode="auto">
              <a:xfrm flipV="1">
                <a:off x="2495795" y="2340128"/>
                <a:ext cx="21335"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69" name="Line 153"/>
              <p:cNvSpPr>
                <a:spLocks noChangeShapeType="1"/>
              </p:cNvSpPr>
              <p:nvPr/>
            </p:nvSpPr>
            <p:spPr bwMode="auto">
              <a:xfrm flipV="1">
                <a:off x="2413125" y="2472074"/>
                <a:ext cx="168009" cy="7301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70" name="Line 154"/>
              <p:cNvSpPr>
                <a:spLocks noChangeShapeType="1"/>
              </p:cNvSpPr>
              <p:nvPr/>
            </p:nvSpPr>
            <p:spPr bwMode="auto">
              <a:xfrm flipV="1">
                <a:off x="2474461" y="2472074"/>
                <a:ext cx="106673"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71" name="Line 155"/>
              <p:cNvSpPr>
                <a:spLocks noChangeShapeType="1"/>
              </p:cNvSpPr>
              <p:nvPr/>
            </p:nvSpPr>
            <p:spPr bwMode="auto">
              <a:xfrm flipV="1">
                <a:off x="2474461" y="2513067"/>
                <a:ext cx="61338" cy="640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72" name="Line 156"/>
              <p:cNvSpPr>
                <a:spLocks noChangeShapeType="1"/>
              </p:cNvSpPr>
              <p:nvPr/>
            </p:nvSpPr>
            <p:spPr bwMode="auto">
              <a:xfrm flipH="1" flipV="1">
                <a:off x="2533131" y="2493851"/>
                <a:ext cx="5334" cy="1921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73" name="Line 157"/>
              <p:cNvSpPr>
                <a:spLocks noChangeShapeType="1"/>
              </p:cNvSpPr>
              <p:nvPr/>
            </p:nvSpPr>
            <p:spPr bwMode="auto">
              <a:xfrm>
                <a:off x="2413125" y="2571994"/>
                <a:ext cx="800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74" name="Line 158"/>
              <p:cNvSpPr>
                <a:spLocks noChangeShapeType="1"/>
              </p:cNvSpPr>
              <p:nvPr/>
            </p:nvSpPr>
            <p:spPr bwMode="auto">
              <a:xfrm>
                <a:off x="2405123"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75" name="Line 159"/>
              <p:cNvSpPr>
                <a:spLocks noChangeShapeType="1"/>
              </p:cNvSpPr>
              <p:nvPr/>
            </p:nvSpPr>
            <p:spPr bwMode="auto">
              <a:xfrm flipH="1">
                <a:off x="2405123" y="2571994"/>
                <a:ext cx="800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76" name="Line 160"/>
              <p:cNvSpPr>
                <a:spLocks noChangeShapeType="1"/>
              </p:cNvSpPr>
              <p:nvPr/>
            </p:nvSpPr>
            <p:spPr bwMode="auto">
              <a:xfrm>
                <a:off x="2413125" y="2571994"/>
                <a:ext cx="800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77" name="Line 161"/>
              <p:cNvSpPr>
                <a:spLocks noChangeShapeType="1"/>
              </p:cNvSpPr>
              <p:nvPr/>
            </p:nvSpPr>
            <p:spPr bwMode="auto">
              <a:xfrm>
                <a:off x="2405123"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78" name="Line 162"/>
              <p:cNvSpPr>
                <a:spLocks noChangeShapeType="1"/>
              </p:cNvSpPr>
              <p:nvPr/>
            </p:nvSpPr>
            <p:spPr bwMode="auto">
              <a:xfrm flipH="1">
                <a:off x="2405123" y="2571994"/>
                <a:ext cx="800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79" name="Line 163"/>
              <p:cNvSpPr>
                <a:spLocks noChangeShapeType="1"/>
              </p:cNvSpPr>
              <p:nvPr/>
            </p:nvSpPr>
            <p:spPr bwMode="auto">
              <a:xfrm flipH="1" flipV="1">
                <a:off x="2474461" y="2519472"/>
                <a:ext cx="26668" cy="256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80" name="Line 164"/>
              <p:cNvSpPr>
                <a:spLocks noChangeShapeType="1"/>
              </p:cNvSpPr>
              <p:nvPr/>
            </p:nvSpPr>
            <p:spPr bwMode="auto">
              <a:xfrm>
                <a:off x="2413125" y="2545092"/>
                <a:ext cx="88004"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81" name="Line 165"/>
              <p:cNvSpPr>
                <a:spLocks noChangeShapeType="1"/>
              </p:cNvSpPr>
              <p:nvPr/>
            </p:nvSpPr>
            <p:spPr bwMode="auto">
              <a:xfrm flipV="1">
                <a:off x="2581133" y="2384965"/>
                <a:ext cx="80005"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82" name="Line 166"/>
              <p:cNvSpPr>
                <a:spLocks noChangeShapeType="1"/>
              </p:cNvSpPr>
              <p:nvPr/>
            </p:nvSpPr>
            <p:spPr bwMode="auto">
              <a:xfrm flipV="1">
                <a:off x="2583801" y="2406742"/>
                <a:ext cx="56002" cy="2434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83" name="Line 167"/>
              <p:cNvSpPr>
                <a:spLocks noChangeShapeType="1"/>
              </p:cNvSpPr>
              <p:nvPr/>
            </p:nvSpPr>
            <p:spPr bwMode="auto">
              <a:xfrm flipH="1" flipV="1">
                <a:off x="2583801" y="2431081"/>
                <a:ext cx="106673" cy="4099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84" name="Line 168"/>
              <p:cNvSpPr>
                <a:spLocks noChangeShapeType="1"/>
              </p:cNvSpPr>
              <p:nvPr/>
            </p:nvSpPr>
            <p:spPr bwMode="auto">
              <a:xfrm>
                <a:off x="2413125" y="2384965"/>
                <a:ext cx="25068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85" name="Line 169"/>
              <p:cNvSpPr>
                <a:spLocks noChangeShapeType="1"/>
              </p:cNvSpPr>
              <p:nvPr/>
            </p:nvSpPr>
            <p:spPr bwMode="auto">
              <a:xfrm flipH="1" flipV="1">
                <a:off x="2583801" y="2384965"/>
                <a:ext cx="224013"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86" name="Line 170"/>
              <p:cNvSpPr>
                <a:spLocks noChangeShapeType="1"/>
              </p:cNvSpPr>
              <p:nvPr/>
            </p:nvSpPr>
            <p:spPr bwMode="auto">
              <a:xfrm>
                <a:off x="2583801" y="2472074"/>
                <a:ext cx="22401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87" name="Line 171"/>
              <p:cNvSpPr>
                <a:spLocks noChangeShapeType="1"/>
              </p:cNvSpPr>
              <p:nvPr/>
            </p:nvSpPr>
            <p:spPr bwMode="auto">
              <a:xfrm>
                <a:off x="2581133" y="2472074"/>
                <a:ext cx="22668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88" name="Line 172"/>
              <p:cNvSpPr>
                <a:spLocks noChangeShapeType="1"/>
              </p:cNvSpPr>
              <p:nvPr/>
            </p:nvSpPr>
            <p:spPr bwMode="auto">
              <a:xfrm>
                <a:off x="2583801" y="2384965"/>
                <a:ext cx="0"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89" name="Line 173"/>
              <p:cNvSpPr>
                <a:spLocks noChangeShapeType="1"/>
              </p:cNvSpPr>
              <p:nvPr/>
            </p:nvSpPr>
            <p:spPr bwMode="auto">
              <a:xfrm>
                <a:off x="2413125" y="2355501"/>
                <a:ext cx="82671" cy="2946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90" name="Line 174"/>
              <p:cNvSpPr>
                <a:spLocks noChangeShapeType="1"/>
              </p:cNvSpPr>
              <p:nvPr/>
            </p:nvSpPr>
            <p:spPr bwMode="auto">
              <a:xfrm>
                <a:off x="2413125" y="2472074"/>
                <a:ext cx="168009"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91" name="Line 175"/>
              <p:cNvSpPr>
                <a:spLocks noChangeShapeType="1"/>
              </p:cNvSpPr>
              <p:nvPr/>
            </p:nvSpPr>
            <p:spPr bwMode="auto">
              <a:xfrm>
                <a:off x="2583801" y="2396493"/>
                <a:ext cx="0" cy="2818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92" name="Line 176"/>
              <p:cNvSpPr>
                <a:spLocks noChangeShapeType="1"/>
              </p:cNvSpPr>
              <p:nvPr/>
            </p:nvSpPr>
            <p:spPr bwMode="auto">
              <a:xfrm>
                <a:off x="2807814" y="2472074"/>
                <a:ext cx="0" cy="7045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93" name="Line 177"/>
              <p:cNvSpPr>
                <a:spLocks noChangeShapeType="1"/>
              </p:cNvSpPr>
              <p:nvPr/>
            </p:nvSpPr>
            <p:spPr bwMode="auto">
              <a:xfrm>
                <a:off x="2413125" y="2384965"/>
                <a:ext cx="0"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94" name="Line 178"/>
              <p:cNvSpPr>
                <a:spLocks noChangeShapeType="1"/>
              </p:cNvSpPr>
              <p:nvPr/>
            </p:nvSpPr>
            <p:spPr bwMode="auto">
              <a:xfrm>
                <a:off x="2018435" y="2472074"/>
                <a:ext cx="0" cy="7045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495" name="未知"/>
              <p:cNvSpPr>
                <a:spLocks noEditPoints="1"/>
              </p:cNvSpPr>
              <p:nvPr/>
            </p:nvSpPr>
            <p:spPr bwMode="auto">
              <a:xfrm>
                <a:off x="2399790" y="2200497"/>
                <a:ext cx="224013" cy="226741"/>
              </a:xfrm>
              <a:custGeom>
                <a:avLst/>
                <a:gdLst>
                  <a:gd name="T0" fmla="*/ 2147483647 w 310"/>
                  <a:gd name="T1" fmla="*/ 2147483647 h 652"/>
                  <a:gd name="T2" fmla="*/ 0 w 310"/>
                  <a:gd name="T3" fmla="*/ 2147483647 h 652"/>
                  <a:gd name="T4" fmla="*/ 2147483647 w 310"/>
                  <a:gd name="T5" fmla="*/ 2147483647 h 652"/>
                  <a:gd name="T6" fmla="*/ 2147483647 w 310"/>
                  <a:gd name="T7" fmla="*/ 2147483647 h 652"/>
                  <a:gd name="T8" fmla="*/ 2147483647 w 310"/>
                  <a:gd name="T9" fmla="*/ 2147483647 h 652"/>
                  <a:gd name="T10" fmla="*/ 2147483647 w 310"/>
                  <a:gd name="T11" fmla="*/ 2147483647 h 652"/>
                  <a:gd name="T12" fmla="*/ 2147483647 w 310"/>
                  <a:gd name="T13" fmla="*/ 2147483647 h 652"/>
                  <a:gd name="T14" fmla="*/ 2147483647 w 310"/>
                  <a:gd name="T15" fmla="*/ 2147483647 h 652"/>
                  <a:gd name="T16" fmla="*/ 2147483647 w 310"/>
                  <a:gd name="T17" fmla="*/ 2147483647 h 652"/>
                  <a:gd name="T18" fmla="*/ 2147483647 w 310"/>
                  <a:gd name="T19" fmla="*/ 2147483647 h 652"/>
                  <a:gd name="T20" fmla="*/ 2147483647 w 310"/>
                  <a:gd name="T21" fmla="*/ 2147483647 h 652"/>
                  <a:gd name="T22" fmla="*/ 2147483647 w 310"/>
                  <a:gd name="T23" fmla="*/ 2147483647 h 652"/>
                  <a:gd name="T24" fmla="*/ 2147483647 w 310"/>
                  <a:gd name="T25" fmla="*/ 2147483647 h 652"/>
                  <a:gd name="T26" fmla="*/ 2147483647 w 310"/>
                  <a:gd name="T27" fmla="*/ 2147483647 h 652"/>
                  <a:gd name="T28" fmla="*/ 2147483647 w 310"/>
                  <a:gd name="T29" fmla="*/ 2147483647 h 652"/>
                  <a:gd name="T30" fmla="*/ 2147483647 w 310"/>
                  <a:gd name="T31" fmla="*/ 2147483647 h 652"/>
                  <a:gd name="T32" fmla="*/ 2147483647 w 310"/>
                  <a:gd name="T33" fmla="*/ 2147483647 h 652"/>
                  <a:gd name="T34" fmla="*/ 2147483647 w 310"/>
                  <a:gd name="T35" fmla="*/ 2147483647 h 652"/>
                  <a:gd name="T36" fmla="*/ 2147483647 w 310"/>
                  <a:gd name="T37" fmla="*/ 2147483647 h 652"/>
                  <a:gd name="T38" fmla="*/ 2147483647 w 310"/>
                  <a:gd name="T39" fmla="*/ 2147483647 h 652"/>
                  <a:gd name="T40" fmla="*/ 2147483647 w 310"/>
                  <a:gd name="T41" fmla="*/ 2147483647 h 652"/>
                  <a:gd name="T42" fmla="*/ 2147483647 w 310"/>
                  <a:gd name="T43" fmla="*/ 2147483647 h 652"/>
                  <a:gd name="T44" fmla="*/ 2147483647 w 310"/>
                  <a:gd name="T45" fmla="*/ 2147483647 h 652"/>
                  <a:gd name="T46" fmla="*/ 2147483647 w 310"/>
                  <a:gd name="T47" fmla="*/ 2147483647 h 652"/>
                  <a:gd name="T48" fmla="*/ 2147483647 w 310"/>
                  <a:gd name="T49" fmla="*/ 2147483647 h 652"/>
                  <a:gd name="T50" fmla="*/ 2147483647 w 310"/>
                  <a:gd name="T51" fmla="*/ 2147483647 h 652"/>
                  <a:gd name="T52" fmla="*/ 2147483647 w 310"/>
                  <a:gd name="T53" fmla="*/ 2147483647 h 652"/>
                  <a:gd name="T54" fmla="*/ 2147483647 w 310"/>
                  <a:gd name="T55" fmla="*/ 2147483647 h 652"/>
                  <a:gd name="T56" fmla="*/ 2147483647 w 310"/>
                  <a:gd name="T57" fmla="*/ 2147483647 h 652"/>
                  <a:gd name="T58" fmla="*/ 2147483647 w 310"/>
                  <a:gd name="T59" fmla="*/ 2147483647 h 652"/>
                  <a:gd name="T60" fmla="*/ 2147483647 w 310"/>
                  <a:gd name="T61" fmla="*/ 2147483647 h 652"/>
                  <a:gd name="T62" fmla="*/ 2147483647 w 310"/>
                  <a:gd name="T63" fmla="*/ 2147483647 h 652"/>
                  <a:gd name="T64" fmla="*/ 2147483647 w 310"/>
                  <a:gd name="T65" fmla="*/ 2147483647 h 652"/>
                  <a:gd name="T66" fmla="*/ 2147483647 w 310"/>
                  <a:gd name="T67" fmla="*/ 2147483647 h 652"/>
                  <a:gd name="T68" fmla="*/ 2147483647 w 310"/>
                  <a:gd name="T69" fmla="*/ 2147483647 h 652"/>
                  <a:gd name="T70" fmla="*/ 2147483647 w 310"/>
                  <a:gd name="T71" fmla="*/ 2147483647 h 652"/>
                  <a:gd name="T72" fmla="*/ 2147483647 w 310"/>
                  <a:gd name="T73" fmla="*/ 2147483647 h 652"/>
                  <a:gd name="T74" fmla="*/ 2147483647 w 310"/>
                  <a:gd name="T75" fmla="*/ 2147483647 h 652"/>
                  <a:gd name="T76" fmla="*/ 2147483647 w 310"/>
                  <a:gd name="T77" fmla="*/ 2147483647 h 652"/>
                  <a:gd name="T78" fmla="*/ 2147483647 w 310"/>
                  <a:gd name="T79" fmla="*/ 2147483647 h 652"/>
                  <a:gd name="T80" fmla="*/ 2147483647 w 310"/>
                  <a:gd name="T81" fmla="*/ 2147483647 h 652"/>
                  <a:gd name="T82" fmla="*/ 2147483647 w 310"/>
                  <a:gd name="T83" fmla="*/ 2147483647 h 652"/>
                  <a:gd name="T84" fmla="*/ 2147483647 w 310"/>
                  <a:gd name="T85" fmla="*/ 2147483647 h 652"/>
                  <a:gd name="T86" fmla="*/ 2147483647 w 310"/>
                  <a:gd name="T87" fmla="*/ 2147483647 h 652"/>
                  <a:gd name="T88" fmla="*/ 2147483647 w 310"/>
                  <a:gd name="T89" fmla="*/ 2147483647 h 652"/>
                  <a:gd name="T90" fmla="*/ 2147483647 w 310"/>
                  <a:gd name="T91" fmla="*/ 2147483647 h 652"/>
                  <a:gd name="T92" fmla="*/ 2147483647 w 310"/>
                  <a:gd name="T93" fmla="*/ 2147483647 h 652"/>
                  <a:gd name="T94" fmla="*/ 2147483647 w 310"/>
                  <a:gd name="T95" fmla="*/ 2147483647 h 652"/>
                  <a:gd name="T96" fmla="*/ 2147483647 w 310"/>
                  <a:gd name="T97" fmla="*/ 2147483647 h 652"/>
                  <a:gd name="T98" fmla="*/ 2147483647 w 310"/>
                  <a:gd name="T99" fmla="*/ 2147483647 h 652"/>
                  <a:gd name="T100" fmla="*/ 2147483647 w 310"/>
                  <a:gd name="T101" fmla="*/ 2147483647 h 652"/>
                  <a:gd name="T102" fmla="*/ 2147483647 w 310"/>
                  <a:gd name="T103" fmla="*/ 2147483647 h 6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10"/>
                  <a:gd name="T157" fmla="*/ 0 h 652"/>
                  <a:gd name="T158" fmla="*/ 310 w 310"/>
                  <a:gd name="T159" fmla="*/ 652 h 6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10" h="652">
                    <a:moveTo>
                      <a:pt x="3" y="2"/>
                    </a:moveTo>
                    <a:lnTo>
                      <a:pt x="12" y="30"/>
                    </a:lnTo>
                    <a:lnTo>
                      <a:pt x="10" y="32"/>
                    </a:lnTo>
                    <a:lnTo>
                      <a:pt x="9" y="32"/>
                    </a:lnTo>
                    <a:lnTo>
                      <a:pt x="7" y="30"/>
                    </a:lnTo>
                    <a:lnTo>
                      <a:pt x="0" y="2"/>
                    </a:lnTo>
                    <a:lnTo>
                      <a:pt x="1" y="0"/>
                    </a:lnTo>
                    <a:lnTo>
                      <a:pt x="3" y="2"/>
                    </a:lnTo>
                    <a:close/>
                    <a:moveTo>
                      <a:pt x="17" y="49"/>
                    </a:moveTo>
                    <a:lnTo>
                      <a:pt x="21" y="65"/>
                    </a:lnTo>
                    <a:lnTo>
                      <a:pt x="26" y="78"/>
                    </a:lnTo>
                    <a:lnTo>
                      <a:pt x="24" y="81"/>
                    </a:lnTo>
                    <a:lnTo>
                      <a:pt x="21" y="79"/>
                    </a:lnTo>
                    <a:lnTo>
                      <a:pt x="17" y="67"/>
                    </a:lnTo>
                    <a:lnTo>
                      <a:pt x="14" y="51"/>
                    </a:lnTo>
                    <a:lnTo>
                      <a:pt x="15" y="48"/>
                    </a:lnTo>
                    <a:lnTo>
                      <a:pt x="17" y="49"/>
                    </a:lnTo>
                    <a:close/>
                    <a:moveTo>
                      <a:pt x="30" y="98"/>
                    </a:moveTo>
                    <a:lnTo>
                      <a:pt x="40" y="125"/>
                    </a:lnTo>
                    <a:lnTo>
                      <a:pt x="40" y="127"/>
                    </a:lnTo>
                    <a:lnTo>
                      <a:pt x="38" y="128"/>
                    </a:lnTo>
                    <a:lnTo>
                      <a:pt x="36" y="128"/>
                    </a:lnTo>
                    <a:lnTo>
                      <a:pt x="36" y="127"/>
                    </a:lnTo>
                    <a:lnTo>
                      <a:pt x="27" y="98"/>
                    </a:lnTo>
                    <a:lnTo>
                      <a:pt x="27" y="97"/>
                    </a:lnTo>
                    <a:lnTo>
                      <a:pt x="29" y="97"/>
                    </a:lnTo>
                    <a:lnTo>
                      <a:pt x="30" y="98"/>
                    </a:lnTo>
                    <a:close/>
                    <a:moveTo>
                      <a:pt x="46" y="146"/>
                    </a:moveTo>
                    <a:lnTo>
                      <a:pt x="55" y="173"/>
                    </a:lnTo>
                    <a:lnTo>
                      <a:pt x="53" y="176"/>
                    </a:lnTo>
                    <a:lnTo>
                      <a:pt x="52" y="174"/>
                    </a:lnTo>
                    <a:lnTo>
                      <a:pt x="43" y="147"/>
                    </a:lnTo>
                    <a:lnTo>
                      <a:pt x="44" y="144"/>
                    </a:lnTo>
                    <a:lnTo>
                      <a:pt x="46" y="146"/>
                    </a:lnTo>
                    <a:close/>
                    <a:moveTo>
                      <a:pt x="62" y="193"/>
                    </a:moveTo>
                    <a:lnTo>
                      <a:pt x="70" y="217"/>
                    </a:lnTo>
                    <a:lnTo>
                      <a:pt x="72" y="220"/>
                    </a:lnTo>
                    <a:lnTo>
                      <a:pt x="70" y="223"/>
                    </a:lnTo>
                    <a:lnTo>
                      <a:pt x="67" y="222"/>
                    </a:lnTo>
                    <a:lnTo>
                      <a:pt x="66" y="218"/>
                    </a:lnTo>
                    <a:lnTo>
                      <a:pt x="58" y="195"/>
                    </a:lnTo>
                    <a:lnTo>
                      <a:pt x="59" y="192"/>
                    </a:lnTo>
                    <a:lnTo>
                      <a:pt x="62" y="193"/>
                    </a:lnTo>
                    <a:close/>
                    <a:moveTo>
                      <a:pt x="78" y="239"/>
                    </a:moveTo>
                    <a:lnTo>
                      <a:pt x="81" y="245"/>
                    </a:lnTo>
                    <a:lnTo>
                      <a:pt x="88" y="267"/>
                    </a:lnTo>
                    <a:lnTo>
                      <a:pt x="87" y="269"/>
                    </a:lnTo>
                    <a:lnTo>
                      <a:pt x="85" y="269"/>
                    </a:lnTo>
                    <a:lnTo>
                      <a:pt x="76" y="247"/>
                    </a:lnTo>
                    <a:lnTo>
                      <a:pt x="75" y="241"/>
                    </a:lnTo>
                    <a:lnTo>
                      <a:pt x="76" y="239"/>
                    </a:lnTo>
                    <a:lnTo>
                      <a:pt x="78" y="239"/>
                    </a:lnTo>
                    <a:close/>
                    <a:moveTo>
                      <a:pt x="96" y="286"/>
                    </a:moveTo>
                    <a:lnTo>
                      <a:pt x="101" y="301"/>
                    </a:lnTo>
                    <a:lnTo>
                      <a:pt x="107" y="313"/>
                    </a:lnTo>
                    <a:lnTo>
                      <a:pt x="105" y="316"/>
                    </a:lnTo>
                    <a:lnTo>
                      <a:pt x="102" y="315"/>
                    </a:lnTo>
                    <a:lnTo>
                      <a:pt x="98" y="302"/>
                    </a:lnTo>
                    <a:lnTo>
                      <a:pt x="92" y="288"/>
                    </a:lnTo>
                    <a:lnTo>
                      <a:pt x="93" y="285"/>
                    </a:lnTo>
                    <a:lnTo>
                      <a:pt x="95" y="285"/>
                    </a:lnTo>
                    <a:lnTo>
                      <a:pt x="96" y="286"/>
                    </a:lnTo>
                    <a:close/>
                    <a:moveTo>
                      <a:pt x="114" y="332"/>
                    </a:moveTo>
                    <a:lnTo>
                      <a:pt x="124" y="353"/>
                    </a:lnTo>
                    <a:lnTo>
                      <a:pt x="125" y="359"/>
                    </a:lnTo>
                    <a:lnTo>
                      <a:pt x="125" y="362"/>
                    </a:lnTo>
                    <a:lnTo>
                      <a:pt x="122" y="361"/>
                    </a:lnTo>
                    <a:lnTo>
                      <a:pt x="119" y="354"/>
                    </a:lnTo>
                    <a:lnTo>
                      <a:pt x="111" y="334"/>
                    </a:lnTo>
                    <a:lnTo>
                      <a:pt x="111" y="332"/>
                    </a:lnTo>
                    <a:lnTo>
                      <a:pt x="114" y="332"/>
                    </a:lnTo>
                    <a:close/>
                    <a:moveTo>
                      <a:pt x="134" y="378"/>
                    </a:moveTo>
                    <a:lnTo>
                      <a:pt x="145" y="403"/>
                    </a:lnTo>
                    <a:lnTo>
                      <a:pt x="145" y="405"/>
                    </a:lnTo>
                    <a:lnTo>
                      <a:pt x="145" y="408"/>
                    </a:lnTo>
                    <a:lnTo>
                      <a:pt x="142" y="407"/>
                    </a:lnTo>
                    <a:lnTo>
                      <a:pt x="140" y="405"/>
                    </a:lnTo>
                    <a:lnTo>
                      <a:pt x="130" y="380"/>
                    </a:lnTo>
                    <a:lnTo>
                      <a:pt x="131" y="378"/>
                    </a:lnTo>
                    <a:lnTo>
                      <a:pt x="134" y="378"/>
                    </a:lnTo>
                    <a:close/>
                    <a:moveTo>
                      <a:pt x="154" y="424"/>
                    </a:moveTo>
                    <a:lnTo>
                      <a:pt x="156" y="426"/>
                    </a:lnTo>
                    <a:lnTo>
                      <a:pt x="166" y="449"/>
                    </a:lnTo>
                    <a:lnTo>
                      <a:pt x="166" y="452"/>
                    </a:lnTo>
                    <a:lnTo>
                      <a:pt x="163" y="452"/>
                    </a:lnTo>
                    <a:lnTo>
                      <a:pt x="163" y="451"/>
                    </a:lnTo>
                    <a:lnTo>
                      <a:pt x="153" y="429"/>
                    </a:lnTo>
                    <a:lnTo>
                      <a:pt x="151" y="426"/>
                    </a:lnTo>
                    <a:lnTo>
                      <a:pt x="151" y="422"/>
                    </a:lnTo>
                    <a:lnTo>
                      <a:pt x="154" y="424"/>
                    </a:lnTo>
                    <a:close/>
                    <a:moveTo>
                      <a:pt x="177" y="468"/>
                    </a:moveTo>
                    <a:lnTo>
                      <a:pt x="177" y="471"/>
                    </a:lnTo>
                    <a:lnTo>
                      <a:pt x="188" y="492"/>
                    </a:lnTo>
                    <a:lnTo>
                      <a:pt x="189" y="494"/>
                    </a:lnTo>
                    <a:lnTo>
                      <a:pt x="189" y="497"/>
                    </a:lnTo>
                    <a:lnTo>
                      <a:pt x="186" y="497"/>
                    </a:lnTo>
                    <a:lnTo>
                      <a:pt x="185" y="494"/>
                    </a:lnTo>
                    <a:lnTo>
                      <a:pt x="174" y="473"/>
                    </a:lnTo>
                    <a:lnTo>
                      <a:pt x="173" y="470"/>
                    </a:lnTo>
                    <a:lnTo>
                      <a:pt x="174" y="468"/>
                    </a:lnTo>
                    <a:lnTo>
                      <a:pt x="177" y="468"/>
                    </a:lnTo>
                    <a:close/>
                    <a:moveTo>
                      <a:pt x="200" y="513"/>
                    </a:moveTo>
                    <a:lnTo>
                      <a:pt x="211" y="530"/>
                    </a:lnTo>
                    <a:lnTo>
                      <a:pt x="215" y="538"/>
                    </a:lnTo>
                    <a:lnTo>
                      <a:pt x="214" y="539"/>
                    </a:lnTo>
                    <a:lnTo>
                      <a:pt x="211" y="539"/>
                    </a:lnTo>
                    <a:lnTo>
                      <a:pt x="206" y="532"/>
                    </a:lnTo>
                    <a:lnTo>
                      <a:pt x="197" y="514"/>
                    </a:lnTo>
                    <a:lnTo>
                      <a:pt x="197" y="511"/>
                    </a:lnTo>
                    <a:lnTo>
                      <a:pt x="200" y="513"/>
                    </a:lnTo>
                    <a:close/>
                    <a:moveTo>
                      <a:pt x="226" y="555"/>
                    </a:moveTo>
                    <a:lnTo>
                      <a:pt x="232" y="563"/>
                    </a:lnTo>
                    <a:lnTo>
                      <a:pt x="241" y="579"/>
                    </a:lnTo>
                    <a:lnTo>
                      <a:pt x="241" y="582"/>
                    </a:lnTo>
                    <a:lnTo>
                      <a:pt x="238" y="581"/>
                    </a:lnTo>
                    <a:lnTo>
                      <a:pt x="228" y="566"/>
                    </a:lnTo>
                    <a:lnTo>
                      <a:pt x="223" y="557"/>
                    </a:lnTo>
                    <a:lnTo>
                      <a:pt x="223" y="554"/>
                    </a:lnTo>
                    <a:lnTo>
                      <a:pt x="226" y="555"/>
                    </a:lnTo>
                    <a:close/>
                    <a:moveTo>
                      <a:pt x="254" y="595"/>
                    </a:moveTo>
                    <a:lnTo>
                      <a:pt x="263" y="606"/>
                    </a:lnTo>
                    <a:lnTo>
                      <a:pt x="272" y="617"/>
                    </a:lnTo>
                    <a:lnTo>
                      <a:pt x="272" y="620"/>
                    </a:lnTo>
                    <a:lnTo>
                      <a:pt x="271" y="620"/>
                    </a:lnTo>
                    <a:lnTo>
                      <a:pt x="260" y="607"/>
                    </a:lnTo>
                    <a:lnTo>
                      <a:pt x="251" y="598"/>
                    </a:lnTo>
                    <a:lnTo>
                      <a:pt x="252" y="595"/>
                    </a:lnTo>
                    <a:lnTo>
                      <a:pt x="254" y="595"/>
                    </a:lnTo>
                    <a:close/>
                    <a:moveTo>
                      <a:pt x="287" y="631"/>
                    </a:moveTo>
                    <a:lnTo>
                      <a:pt x="292" y="636"/>
                    </a:lnTo>
                    <a:lnTo>
                      <a:pt x="301" y="642"/>
                    </a:lnTo>
                    <a:lnTo>
                      <a:pt x="310" y="649"/>
                    </a:lnTo>
                    <a:lnTo>
                      <a:pt x="310" y="652"/>
                    </a:lnTo>
                    <a:lnTo>
                      <a:pt x="307" y="652"/>
                    </a:lnTo>
                    <a:lnTo>
                      <a:pt x="300" y="645"/>
                    </a:lnTo>
                    <a:lnTo>
                      <a:pt x="289" y="639"/>
                    </a:lnTo>
                    <a:lnTo>
                      <a:pt x="284" y="634"/>
                    </a:lnTo>
                    <a:lnTo>
                      <a:pt x="284" y="631"/>
                    </a:lnTo>
                    <a:lnTo>
                      <a:pt x="287" y="631"/>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496" name="未知"/>
              <p:cNvSpPr>
                <a:spLocks noEditPoints="1"/>
              </p:cNvSpPr>
              <p:nvPr/>
            </p:nvSpPr>
            <p:spPr bwMode="auto">
              <a:xfrm>
                <a:off x="2095772" y="2200497"/>
                <a:ext cx="224013" cy="226741"/>
              </a:xfrm>
              <a:custGeom>
                <a:avLst/>
                <a:gdLst>
                  <a:gd name="T0" fmla="*/ 2147483647 w 311"/>
                  <a:gd name="T1" fmla="*/ 2147483647 h 652"/>
                  <a:gd name="T2" fmla="*/ 0 w 311"/>
                  <a:gd name="T3" fmla="*/ 2147483647 h 652"/>
                  <a:gd name="T4" fmla="*/ 2147483647 w 311"/>
                  <a:gd name="T5" fmla="*/ 2147483647 h 652"/>
                  <a:gd name="T6" fmla="*/ 2147483647 w 311"/>
                  <a:gd name="T7" fmla="*/ 2147483647 h 652"/>
                  <a:gd name="T8" fmla="*/ 2147483647 w 311"/>
                  <a:gd name="T9" fmla="*/ 2147483647 h 652"/>
                  <a:gd name="T10" fmla="*/ 2147483647 w 311"/>
                  <a:gd name="T11" fmla="*/ 2147483647 h 652"/>
                  <a:gd name="T12" fmla="*/ 2147483647 w 311"/>
                  <a:gd name="T13" fmla="*/ 2147483647 h 652"/>
                  <a:gd name="T14" fmla="*/ 2147483647 w 311"/>
                  <a:gd name="T15" fmla="*/ 2147483647 h 652"/>
                  <a:gd name="T16" fmla="*/ 2147483647 w 311"/>
                  <a:gd name="T17" fmla="*/ 2147483647 h 652"/>
                  <a:gd name="T18" fmla="*/ 2147483647 w 311"/>
                  <a:gd name="T19" fmla="*/ 2147483647 h 652"/>
                  <a:gd name="T20" fmla="*/ 2147483647 w 311"/>
                  <a:gd name="T21" fmla="*/ 2147483647 h 652"/>
                  <a:gd name="T22" fmla="*/ 2147483647 w 311"/>
                  <a:gd name="T23" fmla="*/ 2147483647 h 652"/>
                  <a:gd name="T24" fmla="*/ 2147483647 w 311"/>
                  <a:gd name="T25" fmla="*/ 2147483647 h 652"/>
                  <a:gd name="T26" fmla="*/ 2147483647 w 311"/>
                  <a:gd name="T27" fmla="*/ 2147483647 h 652"/>
                  <a:gd name="T28" fmla="*/ 2147483647 w 311"/>
                  <a:gd name="T29" fmla="*/ 2147483647 h 652"/>
                  <a:gd name="T30" fmla="*/ 2147483647 w 311"/>
                  <a:gd name="T31" fmla="*/ 2147483647 h 652"/>
                  <a:gd name="T32" fmla="*/ 2147483647 w 311"/>
                  <a:gd name="T33" fmla="*/ 2147483647 h 652"/>
                  <a:gd name="T34" fmla="*/ 2147483647 w 311"/>
                  <a:gd name="T35" fmla="*/ 2147483647 h 652"/>
                  <a:gd name="T36" fmla="*/ 2147483647 w 311"/>
                  <a:gd name="T37" fmla="*/ 2147483647 h 652"/>
                  <a:gd name="T38" fmla="*/ 2147483647 w 311"/>
                  <a:gd name="T39" fmla="*/ 2147483647 h 652"/>
                  <a:gd name="T40" fmla="*/ 2147483647 w 311"/>
                  <a:gd name="T41" fmla="*/ 2147483647 h 652"/>
                  <a:gd name="T42" fmla="*/ 2147483647 w 311"/>
                  <a:gd name="T43" fmla="*/ 2147483647 h 652"/>
                  <a:gd name="T44" fmla="*/ 2147483647 w 311"/>
                  <a:gd name="T45" fmla="*/ 2147483647 h 652"/>
                  <a:gd name="T46" fmla="*/ 2147483647 w 311"/>
                  <a:gd name="T47" fmla="*/ 2147483647 h 652"/>
                  <a:gd name="T48" fmla="*/ 2147483647 w 311"/>
                  <a:gd name="T49" fmla="*/ 2147483647 h 652"/>
                  <a:gd name="T50" fmla="*/ 2147483647 w 311"/>
                  <a:gd name="T51" fmla="*/ 2147483647 h 652"/>
                  <a:gd name="T52" fmla="*/ 2147483647 w 311"/>
                  <a:gd name="T53" fmla="*/ 2147483647 h 652"/>
                  <a:gd name="T54" fmla="*/ 2147483647 w 311"/>
                  <a:gd name="T55" fmla="*/ 2147483647 h 652"/>
                  <a:gd name="T56" fmla="*/ 2147483647 w 311"/>
                  <a:gd name="T57" fmla="*/ 2147483647 h 652"/>
                  <a:gd name="T58" fmla="*/ 2147483647 w 311"/>
                  <a:gd name="T59" fmla="*/ 2147483647 h 652"/>
                  <a:gd name="T60" fmla="*/ 2147483647 w 311"/>
                  <a:gd name="T61" fmla="*/ 2147483647 h 652"/>
                  <a:gd name="T62" fmla="*/ 2147483647 w 311"/>
                  <a:gd name="T63" fmla="*/ 2147483647 h 652"/>
                  <a:gd name="T64" fmla="*/ 2147483647 w 311"/>
                  <a:gd name="T65" fmla="*/ 2147483647 h 652"/>
                  <a:gd name="T66" fmla="*/ 2147483647 w 311"/>
                  <a:gd name="T67" fmla="*/ 2147483647 h 652"/>
                  <a:gd name="T68" fmla="*/ 2147483647 w 311"/>
                  <a:gd name="T69" fmla="*/ 2147483647 h 652"/>
                  <a:gd name="T70" fmla="*/ 2147483647 w 311"/>
                  <a:gd name="T71" fmla="*/ 2147483647 h 652"/>
                  <a:gd name="T72" fmla="*/ 2147483647 w 311"/>
                  <a:gd name="T73" fmla="*/ 2147483647 h 652"/>
                  <a:gd name="T74" fmla="*/ 2147483647 w 311"/>
                  <a:gd name="T75" fmla="*/ 2147483647 h 652"/>
                  <a:gd name="T76" fmla="*/ 2147483647 w 311"/>
                  <a:gd name="T77" fmla="*/ 2147483647 h 652"/>
                  <a:gd name="T78" fmla="*/ 2147483647 w 311"/>
                  <a:gd name="T79" fmla="*/ 2147483647 h 652"/>
                  <a:gd name="T80" fmla="*/ 2147483647 w 311"/>
                  <a:gd name="T81" fmla="*/ 2147483647 h 652"/>
                  <a:gd name="T82" fmla="*/ 2147483647 w 311"/>
                  <a:gd name="T83" fmla="*/ 2147483647 h 652"/>
                  <a:gd name="T84" fmla="*/ 2147483647 w 311"/>
                  <a:gd name="T85" fmla="*/ 2147483647 h 652"/>
                  <a:gd name="T86" fmla="*/ 2147483647 w 311"/>
                  <a:gd name="T87" fmla="*/ 2147483647 h 652"/>
                  <a:gd name="T88" fmla="*/ 2147483647 w 311"/>
                  <a:gd name="T89" fmla="*/ 2147483647 h 652"/>
                  <a:gd name="T90" fmla="*/ 2147483647 w 311"/>
                  <a:gd name="T91" fmla="*/ 2147483647 h 652"/>
                  <a:gd name="T92" fmla="*/ 2147483647 w 311"/>
                  <a:gd name="T93" fmla="*/ 2147483647 h 652"/>
                  <a:gd name="T94" fmla="*/ 2147483647 w 311"/>
                  <a:gd name="T95" fmla="*/ 2147483647 h 652"/>
                  <a:gd name="T96" fmla="*/ 2147483647 w 311"/>
                  <a:gd name="T97" fmla="*/ 2147483647 h 652"/>
                  <a:gd name="T98" fmla="*/ 2147483647 w 311"/>
                  <a:gd name="T99" fmla="*/ 2147483647 h 652"/>
                  <a:gd name="T100" fmla="*/ 2147483647 w 311"/>
                  <a:gd name="T101" fmla="*/ 2147483647 h 652"/>
                  <a:gd name="T102" fmla="*/ 2147483647 w 311"/>
                  <a:gd name="T103" fmla="*/ 2147483647 h 6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11"/>
                  <a:gd name="T157" fmla="*/ 0 h 652"/>
                  <a:gd name="T158" fmla="*/ 311 w 311"/>
                  <a:gd name="T159" fmla="*/ 652 h 6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11" h="652">
                    <a:moveTo>
                      <a:pt x="3" y="2"/>
                    </a:moveTo>
                    <a:lnTo>
                      <a:pt x="13" y="30"/>
                    </a:lnTo>
                    <a:lnTo>
                      <a:pt x="11" y="32"/>
                    </a:lnTo>
                    <a:lnTo>
                      <a:pt x="10" y="32"/>
                    </a:lnTo>
                    <a:lnTo>
                      <a:pt x="8" y="30"/>
                    </a:lnTo>
                    <a:lnTo>
                      <a:pt x="0" y="2"/>
                    </a:lnTo>
                    <a:lnTo>
                      <a:pt x="2" y="0"/>
                    </a:lnTo>
                    <a:lnTo>
                      <a:pt x="3" y="2"/>
                    </a:lnTo>
                    <a:close/>
                    <a:moveTo>
                      <a:pt x="17" y="49"/>
                    </a:moveTo>
                    <a:lnTo>
                      <a:pt x="22" y="65"/>
                    </a:lnTo>
                    <a:lnTo>
                      <a:pt x="26" y="78"/>
                    </a:lnTo>
                    <a:lnTo>
                      <a:pt x="25" y="81"/>
                    </a:lnTo>
                    <a:lnTo>
                      <a:pt x="22" y="79"/>
                    </a:lnTo>
                    <a:lnTo>
                      <a:pt x="17" y="67"/>
                    </a:lnTo>
                    <a:lnTo>
                      <a:pt x="14" y="51"/>
                    </a:lnTo>
                    <a:lnTo>
                      <a:pt x="16" y="48"/>
                    </a:lnTo>
                    <a:lnTo>
                      <a:pt x="17" y="49"/>
                    </a:lnTo>
                    <a:close/>
                    <a:moveTo>
                      <a:pt x="31" y="98"/>
                    </a:moveTo>
                    <a:lnTo>
                      <a:pt x="40" y="125"/>
                    </a:lnTo>
                    <a:lnTo>
                      <a:pt x="40" y="127"/>
                    </a:lnTo>
                    <a:lnTo>
                      <a:pt x="39" y="128"/>
                    </a:lnTo>
                    <a:lnTo>
                      <a:pt x="37" y="128"/>
                    </a:lnTo>
                    <a:lnTo>
                      <a:pt x="37" y="127"/>
                    </a:lnTo>
                    <a:lnTo>
                      <a:pt x="28" y="98"/>
                    </a:lnTo>
                    <a:lnTo>
                      <a:pt x="28" y="97"/>
                    </a:lnTo>
                    <a:lnTo>
                      <a:pt x="29" y="97"/>
                    </a:lnTo>
                    <a:lnTo>
                      <a:pt x="31" y="98"/>
                    </a:lnTo>
                    <a:close/>
                    <a:moveTo>
                      <a:pt x="46" y="146"/>
                    </a:moveTo>
                    <a:lnTo>
                      <a:pt x="55" y="173"/>
                    </a:lnTo>
                    <a:lnTo>
                      <a:pt x="54" y="176"/>
                    </a:lnTo>
                    <a:lnTo>
                      <a:pt x="52" y="174"/>
                    </a:lnTo>
                    <a:lnTo>
                      <a:pt x="43" y="147"/>
                    </a:lnTo>
                    <a:lnTo>
                      <a:pt x="45" y="144"/>
                    </a:lnTo>
                    <a:lnTo>
                      <a:pt x="46" y="146"/>
                    </a:lnTo>
                    <a:close/>
                    <a:moveTo>
                      <a:pt x="62" y="193"/>
                    </a:moveTo>
                    <a:lnTo>
                      <a:pt x="71" y="217"/>
                    </a:lnTo>
                    <a:lnTo>
                      <a:pt x="72" y="220"/>
                    </a:lnTo>
                    <a:lnTo>
                      <a:pt x="71" y="223"/>
                    </a:lnTo>
                    <a:lnTo>
                      <a:pt x="68" y="222"/>
                    </a:lnTo>
                    <a:lnTo>
                      <a:pt x="66" y="218"/>
                    </a:lnTo>
                    <a:lnTo>
                      <a:pt x="59" y="195"/>
                    </a:lnTo>
                    <a:lnTo>
                      <a:pt x="60" y="192"/>
                    </a:lnTo>
                    <a:lnTo>
                      <a:pt x="62" y="193"/>
                    </a:lnTo>
                    <a:close/>
                    <a:moveTo>
                      <a:pt x="78" y="239"/>
                    </a:moveTo>
                    <a:lnTo>
                      <a:pt x="81" y="245"/>
                    </a:lnTo>
                    <a:lnTo>
                      <a:pt x="89" y="267"/>
                    </a:lnTo>
                    <a:lnTo>
                      <a:pt x="88" y="269"/>
                    </a:lnTo>
                    <a:lnTo>
                      <a:pt x="86" y="269"/>
                    </a:lnTo>
                    <a:lnTo>
                      <a:pt x="77" y="247"/>
                    </a:lnTo>
                    <a:lnTo>
                      <a:pt x="75" y="241"/>
                    </a:lnTo>
                    <a:lnTo>
                      <a:pt x="77" y="239"/>
                    </a:lnTo>
                    <a:lnTo>
                      <a:pt x="78" y="239"/>
                    </a:lnTo>
                    <a:close/>
                    <a:moveTo>
                      <a:pt x="97" y="286"/>
                    </a:moveTo>
                    <a:lnTo>
                      <a:pt x="101" y="301"/>
                    </a:lnTo>
                    <a:lnTo>
                      <a:pt x="108" y="313"/>
                    </a:lnTo>
                    <a:lnTo>
                      <a:pt x="106" y="316"/>
                    </a:lnTo>
                    <a:lnTo>
                      <a:pt x="103" y="315"/>
                    </a:lnTo>
                    <a:lnTo>
                      <a:pt x="98" y="302"/>
                    </a:lnTo>
                    <a:lnTo>
                      <a:pt x="92" y="288"/>
                    </a:lnTo>
                    <a:lnTo>
                      <a:pt x="94" y="285"/>
                    </a:lnTo>
                    <a:lnTo>
                      <a:pt x="97" y="286"/>
                    </a:lnTo>
                    <a:close/>
                    <a:moveTo>
                      <a:pt x="115" y="332"/>
                    </a:moveTo>
                    <a:lnTo>
                      <a:pt x="123" y="353"/>
                    </a:lnTo>
                    <a:lnTo>
                      <a:pt x="126" y="359"/>
                    </a:lnTo>
                    <a:lnTo>
                      <a:pt x="126" y="362"/>
                    </a:lnTo>
                    <a:lnTo>
                      <a:pt x="123" y="361"/>
                    </a:lnTo>
                    <a:lnTo>
                      <a:pt x="120" y="354"/>
                    </a:lnTo>
                    <a:lnTo>
                      <a:pt x="111" y="334"/>
                    </a:lnTo>
                    <a:lnTo>
                      <a:pt x="112" y="332"/>
                    </a:lnTo>
                    <a:lnTo>
                      <a:pt x="115" y="332"/>
                    </a:lnTo>
                    <a:close/>
                    <a:moveTo>
                      <a:pt x="135" y="378"/>
                    </a:moveTo>
                    <a:lnTo>
                      <a:pt x="146" y="403"/>
                    </a:lnTo>
                    <a:lnTo>
                      <a:pt x="146" y="405"/>
                    </a:lnTo>
                    <a:lnTo>
                      <a:pt x="146" y="408"/>
                    </a:lnTo>
                    <a:lnTo>
                      <a:pt x="144" y="408"/>
                    </a:lnTo>
                    <a:lnTo>
                      <a:pt x="143" y="407"/>
                    </a:lnTo>
                    <a:lnTo>
                      <a:pt x="141" y="405"/>
                    </a:lnTo>
                    <a:lnTo>
                      <a:pt x="130" y="380"/>
                    </a:lnTo>
                    <a:lnTo>
                      <a:pt x="132" y="378"/>
                    </a:lnTo>
                    <a:lnTo>
                      <a:pt x="135" y="378"/>
                    </a:lnTo>
                    <a:close/>
                    <a:moveTo>
                      <a:pt x="155" y="424"/>
                    </a:moveTo>
                    <a:lnTo>
                      <a:pt x="156" y="426"/>
                    </a:lnTo>
                    <a:lnTo>
                      <a:pt x="167" y="449"/>
                    </a:lnTo>
                    <a:lnTo>
                      <a:pt x="167" y="452"/>
                    </a:lnTo>
                    <a:lnTo>
                      <a:pt x="164" y="452"/>
                    </a:lnTo>
                    <a:lnTo>
                      <a:pt x="164" y="451"/>
                    </a:lnTo>
                    <a:lnTo>
                      <a:pt x="153" y="429"/>
                    </a:lnTo>
                    <a:lnTo>
                      <a:pt x="152" y="426"/>
                    </a:lnTo>
                    <a:lnTo>
                      <a:pt x="152" y="422"/>
                    </a:lnTo>
                    <a:lnTo>
                      <a:pt x="155" y="424"/>
                    </a:lnTo>
                    <a:close/>
                    <a:moveTo>
                      <a:pt x="178" y="468"/>
                    </a:moveTo>
                    <a:lnTo>
                      <a:pt x="178" y="471"/>
                    </a:lnTo>
                    <a:lnTo>
                      <a:pt x="189" y="492"/>
                    </a:lnTo>
                    <a:lnTo>
                      <a:pt x="190" y="494"/>
                    </a:lnTo>
                    <a:lnTo>
                      <a:pt x="190" y="497"/>
                    </a:lnTo>
                    <a:lnTo>
                      <a:pt x="187" y="497"/>
                    </a:lnTo>
                    <a:lnTo>
                      <a:pt x="186" y="494"/>
                    </a:lnTo>
                    <a:lnTo>
                      <a:pt x="175" y="473"/>
                    </a:lnTo>
                    <a:lnTo>
                      <a:pt x="173" y="470"/>
                    </a:lnTo>
                    <a:lnTo>
                      <a:pt x="175" y="468"/>
                    </a:lnTo>
                    <a:lnTo>
                      <a:pt x="178" y="468"/>
                    </a:lnTo>
                    <a:close/>
                    <a:moveTo>
                      <a:pt x="201" y="513"/>
                    </a:moveTo>
                    <a:lnTo>
                      <a:pt x="212" y="530"/>
                    </a:lnTo>
                    <a:lnTo>
                      <a:pt x="216" y="538"/>
                    </a:lnTo>
                    <a:lnTo>
                      <a:pt x="215" y="539"/>
                    </a:lnTo>
                    <a:lnTo>
                      <a:pt x="212" y="539"/>
                    </a:lnTo>
                    <a:lnTo>
                      <a:pt x="207" y="532"/>
                    </a:lnTo>
                    <a:lnTo>
                      <a:pt x="198" y="514"/>
                    </a:lnTo>
                    <a:lnTo>
                      <a:pt x="198" y="511"/>
                    </a:lnTo>
                    <a:lnTo>
                      <a:pt x="201" y="513"/>
                    </a:lnTo>
                    <a:close/>
                    <a:moveTo>
                      <a:pt x="227" y="555"/>
                    </a:moveTo>
                    <a:lnTo>
                      <a:pt x="233" y="563"/>
                    </a:lnTo>
                    <a:lnTo>
                      <a:pt x="242" y="579"/>
                    </a:lnTo>
                    <a:lnTo>
                      <a:pt x="242" y="582"/>
                    </a:lnTo>
                    <a:lnTo>
                      <a:pt x="239" y="581"/>
                    </a:lnTo>
                    <a:lnTo>
                      <a:pt x="228" y="566"/>
                    </a:lnTo>
                    <a:lnTo>
                      <a:pt x="224" y="557"/>
                    </a:lnTo>
                    <a:lnTo>
                      <a:pt x="224" y="554"/>
                    </a:lnTo>
                    <a:lnTo>
                      <a:pt x="227" y="555"/>
                    </a:lnTo>
                    <a:close/>
                    <a:moveTo>
                      <a:pt x="254" y="595"/>
                    </a:moveTo>
                    <a:lnTo>
                      <a:pt x="264" y="606"/>
                    </a:lnTo>
                    <a:lnTo>
                      <a:pt x="273" y="617"/>
                    </a:lnTo>
                    <a:lnTo>
                      <a:pt x="273" y="620"/>
                    </a:lnTo>
                    <a:lnTo>
                      <a:pt x="271" y="620"/>
                    </a:lnTo>
                    <a:lnTo>
                      <a:pt x="270" y="620"/>
                    </a:lnTo>
                    <a:lnTo>
                      <a:pt x="260" y="607"/>
                    </a:lnTo>
                    <a:lnTo>
                      <a:pt x="251" y="598"/>
                    </a:lnTo>
                    <a:lnTo>
                      <a:pt x="253" y="595"/>
                    </a:lnTo>
                    <a:lnTo>
                      <a:pt x="254" y="595"/>
                    </a:lnTo>
                    <a:close/>
                    <a:moveTo>
                      <a:pt x="288" y="631"/>
                    </a:moveTo>
                    <a:lnTo>
                      <a:pt x="293" y="636"/>
                    </a:lnTo>
                    <a:lnTo>
                      <a:pt x="302" y="642"/>
                    </a:lnTo>
                    <a:lnTo>
                      <a:pt x="311" y="649"/>
                    </a:lnTo>
                    <a:lnTo>
                      <a:pt x="311" y="652"/>
                    </a:lnTo>
                    <a:lnTo>
                      <a:pt x="308" y="652"/>
                    </a:lnTo>
                    <a:lnTo>
                      <a:pt x="299" y="645"/>
                    </a:lnTo>
                    <a:lnTo>
                      <a:pt x="290" y="639"/>
                    </a:lnTo>
                    <a:lnTo>
                      <a:pt x="285" y="634"/>
                    </a:lnTo>
                    <a:lnTo>
                      <a:pt x="285" y="631"/>
                    </a:lnTo>
                    <a:lnTo>
                      <a:pt x="288" y="631"/>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497" name="未知"/>
              <p:cNvSpPr>
                <a:spLocks noEditPoints="1"/>
              </p:cNvSpPr>
              <p:nvPr/>
            </p:nvSpPr>
            <p:spPr bwMode="auto">
              <a:xfrm>
                <a:off x="2170443" y="2205621"/>
                <a:ext cx="194679" cy="212650"/>
              </a:xfrm>
              <a:custGeom>
                <a:avLst/>
                <a:gdLst>
                  <a:gd name="T0" fmla="*/ 2147483647 w 269"/>
                  <a:gd name="T1" fmla="*/ 2147483647 h 612"/>
                  <a:gd name="T2" fmla="*/ 2147483647 w 269"/>
                  <a:gd name="T3" fmla="*/ 2147483647 h 612"/>
                  <a:gd name="T4" fmla="*/ 2147483647 w 269"/>
                  <a:gd name="T5" fmla="*/ 2147483647 h 612"/>
                  <a:gd name="T6" fmla="*/ 2147483647 w 269"/>
                  <a:gd name="T7" fmla="*/ 2147483647 h 612"/>
                  <a:gd name="T8" fmla="*/ 2147483647 w 269"/>
                  <a:gd name="T9" fmla="*/ 2147483647 h 612"/>
                  <a:gd name="T10" fmla="*/ 2147483647 w 269"/>
                  <a:gd name="T11" fmla="*/ 2147483647 h 612"/>
                  <a:gd name="T12" fmla="*/ 0 w 269"/>
                  <a:gd name="T13" fmla="*/ 2147483647 h 612"/>
                  <a:gd name="T14" fmla="*/ 2147483647 w 269"/>
                  <a:gd name="T15" fmla="*/ 2147483647 h 612"/>
                  <a:gd name="T16" fmla="*/ 2147483647 w 269"/>
                  <a:gd name="T17" fmla="*/ 0 h 612"/>
                  <a:gd name="T18" fmla="*/ 2147483647 w 269"/>
                  <a:gd name="T19" fmla="*/ 2147483647 h 612"/>
                  <a:gd name="T20" fmla="*/ 2147483647 w 269"/>
                  <a:gd name="T21" fmla="*/ 2147483647 h 612"/>
                  <a:gd name="T22" fmla="*/ 2147483647 w 269"/>
                  <a:gd name="T23" fmla="*/ 2147483647 h 612"/>
                  <a:gd name="T24" fmla="*/ 2147483647 w 269"/>
                  <a:gd name="T25" fmla="*/ 2147483647 h 612"/>
                  <a:gd name="T26" fmla="*/ 2147483647 w 269"/>
                  <a:gd name="T27" fmla="*/ 2147483647 h 612"/>
                  <a:gd name="T28" fmla="*/ 2147483647 w 269"/>
                  <a:gd name="T29" fmla="*/ 2147483647 h 612"/>
                  <a:gd name="T30" fmla="*/ 2147483647 w 269"/>
                  <a:gd name="T31" fmla="*/ 2147483647 h 612"/>
                  <a:gd name="T32" fmla="*/ 2147483647 w 269"/>
                  <a:gd name="T33" fmla="*/ 2147483647 h 612"/>
                  <a:gd name="T34" fmla="*/ 2147483647 w 269"/>
                  <a:gd name="T35" fmla="*/ 2147483647 h 612"/>
                  <a:gd name="T36" fmla="*/ 2147483647 w 269"/>
                  <a:gd name="T37" fmla="*/ 2147483647 h 612"/>
                  <a:gd name="T38" fmla="*/ 2147483647 w 269"/>
                  <a:gd name="T39" fmla="*/ 2147483647 h 612"/>
                  <a:gd name="T40" fmla="*/ 2147483647 w 269"/>
                  <a:gd name="T41" fmla="*/ 2147483647 h 612"/>
                  <a:gd name="T42" fmla="*/ 2147483647 w 269"/>
                  <a:gd name="T43" fmla="*/ 2147483647 h 612"/>
                  <a:gd name="T44" fmla="*/ 2147483647 w 269"/>
                  <a:gd name="T45" fmla="*/ 2147483647 h 612"/>
                  <a:gd name="T46" fmla="*/ 2147483647 w 269"/>
                  <a:gd name="T47" fmla="*/ 2147483647 h 612"/>
                  <a:gd name="T48" fmla="*/ 2147483647 w 269"/>
                  <a:gd name="T49" fmla="*/ 2147483647 h 612"/>
                  <a:gd name="T50" fmla="*/ 2147483647 w 269"/>
                  <a:gd name="T51" fmla="*/ 2147483647 h 612"/>
                  <a:gd name="T52" fmla="*/ 2147483647 w 269"/>
                  <a:gd name="T53" fmla="*/ 2147483647 h 612"/>
                  <a:gd name="T54" fmla="*/ 2147483647 w 269"/>
                  <a:gd name="T55" fmla="*/ 2147483647 h 612"/>
                  <a:gd name="T56" fmla="*/ 2147483647 w 269"/>
                  <a:gd name="T57" fmla="*/ 2147483647 h 612"/>
                  <a:gd name="T58" fmla="*/ 2147483647 w 269"/>
                  <a:gd name="T59" fmla="*/ 2147483647 h 612"/>
                  <a:gd name="T60" fmla="*/ 2147483647 w 269"/>
                  <a:gd name="T61" fmla="*/ 2147483647 h 612"/>
                  <a:gd name="T62" fmla="*/ 2147483647 w 269"/>
                  <a:gd name="T63" fmla="*/ 2147483647 h 612"/>
                  <a:gd name="T64" fmla="*/ 2147483647 w 269"/>
                  <a:gd name="T65" fmla="*/ 2147483647 h 612"/>
                  <a:gd name="T66" fmla="*/ 2147483647 w 269"/>
                  <a:gd name="T67" fmla="*/ 2147483647 h 612"/>
                  <a:gd name="T68" fmla="*/ 2147483647 w 269"/>
                  <a:gd name="T69" fmla="*/ 2147483647 h 612"/>
                  <a:gd name="T70" fmla="*/ 2147483647 w 269"/>
                  <a:gd name="T71" fmla="*/ 2147483647 h 612"/>
                  <a:gd name="T72" fmla="*/ 2147483647 w 269"/>
                  <a:gd name="T73" fmla="*/ 2147483647 h 612"/>
                  <a:gd name="T74" fmla="*/ 2147483647 w 269"/>
                  <a:gd name="T75" fmla="*/ 2147483647 h 612"/>
                  <a:gd name="T76" fmla="*/ 2147483647 w 269"/>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69"/>
                  <a:gd name="T118" fmla="*/ 0 h 612"/>
                  <a:gd name="T119" fmla="*/ 269 w 269"/>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69" h="612">
                    <a:moveTo>
                      <a:pt x="20" y="8"/>
                    </a:moveTo>
                    <a:lnTo>
                      <a:pt x="38" y="71"/>
                    </a:lnTo>
                    <a:lnTo>
                      <a:pt x="56" y="132"/>
                    </a:lnTo>
                    <a:lnTo>
                      <a:pt x="61" y="147"/>
                    </a:lnTo>
                    <a:lnTo>
                      <a:pt x="61" y="151"/>
                    </a:lnTo>
                    <a:lnTo>
                      <a:pt x="61" y="155"/>
                    </a:lnTo>
                    <a:lnTo>
                      <a:pt x="58" y="158"/>
                    </a:lnTo>
                    <a:lnTo>
                      <a:pt x="55" y="159"/>
                    </a:lnTo>
                    <a:lnTo>
                      <a:pt x="50" y="161"/>
                    </a:lnTo>
                    <a:lnTo>
                      <a:pt x="47" y="159"/>
                    </a:lnTo>
                    <a:lnTo>
                      <a:pt x="41" y="153"/>
                    </a:lnTo>
                    <a:lnTo>
                      <a:pt x="36" y="139"/>
                    </a:lnTo>
                    <a:lnTo>
                      <a:pt x="18" y="77"/>
                    </a:lnTo>
                    <a:lnTo>
                      <a:pt x="0" y="12"/>
                    </a:lnTo>
                    <a:lnTo>
                      <a:pt x="0" y="9"/>
                    </a:lnTo>
                    <a:lnTo>
                      <a:pt x="1" y="4"/>
                    </a:lnTo>
                    <a:lnTo>
                      <a:pt x="4" y="1"/>
                    </a:lnTo>
                    <a:lnTo>
                      <a:pt x="7" y="0"/>
                    </a:lnTo>
                    <a:lnTo>
                      <a:pt x="10" y="0"/>
                    </a:lnTo>
                    <a:lnTo>
                      <a:pt x="15" y="1"/>
                    </a:lnTo>
                    <a:lnTo>
                      <a:pt x="18" y="3"/>
                    </a:lnTo>
                    <a:lnTo>
                      <a:pt x="20" y="8"/>
                    </a:lnTo>
                    <a:close/>
                    <a:moveTo>
                      <a:pt x="95" y="245"/>
                    </a:moveTo>
                    <a:lnTo>
                      <a:pt x="96" y="250"/>
                    </a:lnTo>
                    <a:lnTo>
                      <a:pt x="107" y="278"/>
                    </a:lnTo>
                    <a:lnTo>
                      <a:pt x="117" y="305"/>
                    </a:lnTo>
                    <a:lnTo>
                      <a:pt x="128" y="332"/>
                    </a:lnTo>
                    <a:lnTo>
                      <a:pt x="139" y="359"/>
                    </a:lnTo>
                    <a:lnTo>
                      <a:pt x="148" y="379"/>
                    </a:lnTo>
                    <a:lnTo>
                      <a:pt x="150" y="384"/>
                    </a:lnTo>
                    <a:lnTo>
                      <a:pt x="148" y="387"/>
                    </a:lnTo>
                    <a:lnTo>
                      <a:pt x="143" y="393"/>
                    </a:lnTo>
                    <a:lnTo>
                      <a:pt x="139" y="393"/>
                    </a:lnTo>
                    <a:lnTo>
                      <a:pt x="136" y="393"/>
                    </a:lnTo>
                    <a:lnTo>
                      <a:pt x="130" y="389"/>
                    </a:lnTo>
                    <a:lnTo>
                      <a:pt x="121" y="367"/>
                    </a:lnTo>
                    <a:lnTo>
                      <a:pt x="110" y="340"/>
                    </a:lnTo>
                    <a:lnTo>
                      <a:pt x="99" y="313"/>
                    </a:lnTo>
                    <a:lnTo>
                      <a:pt x="88" y="286"/>
                    </a:lnTo>
                    <a:lnTo>
                      <a:pt x="78" y="257"/>
                    </a:lnTo>
                    <a:lnTo>
                      <a:pt x="75" y="253"/>
                    </a:lnTo>
                    <a:lnTo>
                      <a:pt x="75" y="248"/>
                    </a:lnTo>
                    <a:lnTo>
                      <a:pt x="76" y="245"/>
                    </a:lnTo>
                    <a:lnTo>
                      <a:pt x="81" y="238"/>
                    </a:lnTo>
                    <a:lnTo>
                      <a:pt x="85" y="238"/>
                    </a:lnTo>
                    <a:lnTo>
                      <a:pt x="88" y="238"/>
                    </a:lnTo>
                    <a:lnTo>
                      <a:pt x="95" y="245"/>
                    </a:lnTo>
                    <a:close/>
                    <a:moveTo>
                      <a:pt x="192" y="473"/>
                    </a:moveTo>
                    <a:lnTo>
                      <a:pt x="192" y="474"/>
                    </a:lnTo>
                    <a:lnTo>
                      <a:pt x="205" y="496"/>
                    </a:lnTo>
                    <a:lnTo>
                      <a:pt x="215" y="515"/>
                    </a:lnTo>
                    <a:lnTo>
                      <a:pt x="226" y="534"/>
                    </a:lnTo>
                    <a:lnTo>
                      <a:pt x="237" y="552"/>
                    </a:lnTo>
                    <a:lnTo>
                      <a:pt x="247" y="567"/>
                    </a:lnTo>
                    <a:lnTo>
                      <a:pt x="257" y="582"/>
                    </a:lnTo>
                    <a:lnTo>
                      <a:pt x="266" y="594"/>
                    </a:lnTo>
                    <a:lnTo>
                      <a:pt x="269" y="599"/>
                    </a:lnTo>
                    <a:lnTo>
                      <a:pt x="269" y="602"/>
                    </a:lnTo>
                    <a:lnTo>
                      <a:pt x="264" y="610"/>
                    </a:lnTo>
                    <a:lnTo>
                      <a:pt x="261" y="612"/>
                    </a:lnTo>
                    <a:lnTo>
                      <a:pt x="257" y="612"/>
                    </a:lnTo>
                    <a:lnTo>
                      <a:pt x="251" y="607"/>
                    </a:lnTo>
                    <a:lnTo>
                      <a:pt x="241" y="594"/>
                    </a:lnTo>
                    <a:lnTo>
                      <a:pt x="231" y="579"/>
                    </a:lnTo>
                    <a:lnTo>
                      <a:pt x="218" y="563"/>
                    </a:lnTo>
                    <a:lnTo>
                      <a:pt x="208" y="544"/>
                    </a:lnTo>
                    <a:lnTo>
                      <a:pt x="197" y="525"/>
                    </a:lnTo>
                    <a:lnTo>
                      <a:pt x="186" y="506"/>
                    </a:lnTo>
                    <a:lnTo>
                      <a:pt x="176" y="485"/>
                    </a:lnTo>
                    <a:lnTo>
                      <a:pt x="174" y="482"/>
                    </a:lnTo>
                    <a:lnTo>
                      <a:pt x="173" y="479"/>
                    </a:lnTo>
                    <a:lnTo>
                      <a:pt x="174" y="474"/>
                    </a:lnTo>
                    <a:lnTo>
                      <a:pt x="179" y="468"/>
                    </a:lnTo>
                    <a:lnTo>
                      <a:pt x="182" y="468"/>
                    </a:lnTo>
                    <a:lnTo>
                      <a:pt x="186" y="468"/>
                    </a:lnTo>
                    <a:lnTo>
                      <a:pt x="192"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498" name="未知"/>
              <p:cNvSpPr>
                <a:spLocks noEditPoints="1"/>
              </p:cNvSpPr>
              <p:nvPr/>
            </p:nvSpPr>
            <p:spPr bwMode="auto">
              <a:xfrm>
                <a:off x="1775754" y="2360625"/>
                <a:ext cx="194679" cy="162691"/>
              </a:xfrm>
              <a:custGeom>
                <a:avLst/>
                <a:gdLst>
                  <a:gd name="T0" fmla="*/ 2147483647 w 269"/>
                  <a:gd name="T1" fmla="*/ 2147483647 h 612"/>
                  <a:gd name="T2" fmla="*/ 2147483647 w 269"/>
                  <a:gd name="T3" fmla="*/ 2147483647 h 612"/>
                  <a:gd name="T4" fmla="*/ 2147483647 w 269"/>
                  <a:gd name="T5" fmla="*/ 2147483647 h 612"/>
                  <a:gd name="T6" fmla="*/ 2147483647 w 269"/>
                  <a:gd name="T7" fmla="*/ 2147483647 h 612"/>
                  <a:gd name="T8" fmla="*/ 2147483647 w 269"/>
                  <a:gd name="T9" fmla="*/ 2147483647 h 612"/>
                  <a:gd name="T10" fmla="*/ 2147483647 w 269"/>
                  <a:gd name="T11" fmla="*/ 2147483647 h 612"/>
                  <a:gd name="T12" fmla="*/ 0 w 269"/>
                  <a:gd name="T13" fmla="*/ 2147483647 h 612"/>
                  <a:gd name="T14" fmla="*/ 2147483647 w 269"/>
                  <a:gd name="T15" fmla="*/ 2147483647 h 612"/>
                  <a:gd name="T16" fmla="*/ 2147483647 w 269"/>
                  <a:gd name="T17" fmla="*/ 0 h 612"/>
                  <a:gd name="T18" fmla="*/ 2147483647 w 269"/>
                  <a:gd name="T19" fmla="*/ 2147483647 h 612"/>
                  <a:gd name="T20" fmla="*/ 2147483647 w 269"/>
                  <a:gd name="T21" fmla="*/ 2147483647 h 612"/>
                  <a:gd name="T22" fmla="*/ 2147483647 w 269"/>
                  <a:gd name="T23" fmla="*/ 2147483647 h 612"/>
                  <a:gd name="T24" fmla="*/ 2147483647 w 269"/>
                  <a:gd name="T25" fmla="*/ 2147483647 h 612"/>
                  <a:gd name="T26" fmla="*/ 2147483647 w 269"/>
                  <a:gd name="T27" fmla="*/ 2147483647 h 612"/>
                  <a:gd name="T28" fmla="*/ 2147483647 w 269"/>
                  <a:gd name="T29" fmla="*/ 2147483647 h 612"/>
                  <a:gd name="T30" fmla="*/ 2147483647 w 269"/>
                  <a:gd name="T31" fmla="*/ 2147483647 h 612"/>
                  <a:gd name="T32" fmla="*/ 2147483647 w 269"/>
                  <a:gd name="T33" fmla="*/ 2147483647 h 612"/>
                  <a:gd name="T34" fmla="*/ 2147483647 w 269"/>
                  <a:gd name="T35" fmla="*/ 2147483647 h 612"/>
                  <a:gd name="T36" fmla="*/ 2147483647 w 269"/>
                  <a:gd name="T37" fmla="*/ 2147483647 h 612"/>
                  <a:gd name="T38" fmla="*/ 2147483647 w 269"/>
                  <a:gd name="T39" fmla="*/ 2147483647 h 612"/>
                  <a:gd name="T40" fmla="*/ 2147483647 w 269"/>
                  <a:gd name="T41" fmla="*/ 2147483647 h 612"/>
                  <a:gd name="T42" fmla="*/ 2147483647 w 269"/>
                  <a:gd name="T43" fmla="*/ 2147483647 h 612"/>
                  <a:gd name="T44" fmla="*/ 2147483647 w 269"/>
                  <a:gd name="T45" fmla="*/ 2147483647 h 612"/>
                  <a:gd name="T46" fmla="*/ 2147483647 w 269"/>
                  <a:gd name="T47" fmla="*/ 2147483647 h 612"/>
                  <a:gd name="T48" fmla="*/ 2147483647 w 269"/>
                  <a:gd name="T49" fmla="*/ 2147483647 h 612"/>
                  <a:gd name="T50" fmla="*/ 2147483647 w 269"/>
                  <a:gd name="T51" fmla="*/ 2147483647 h 612"/>
                  <a:gd name="T52" fmla="*/ 2147483647 w 269"/>
                  <a:gd name="T53" fmla="*/ 2147483647 h 612"/>
                  <a:gd name="T54" fmla="*/ 2147483647 w 269"/>
                  <a:gd name="T55" fmla="*/ 2147483647 h 612"/>
                  <a:gd name="T56" fmla="*/ 2147483647 w 269"/>
                  <a:gd name="T57" fmla="*/ 2147483647 h 612"/>
                  <a:gd name="T58" fmla="*/ 2147483647 w 269"/>
                  <a:gd name="T59" fmla="*/ 2147483647 h 612"/>
                  <a:gd name="T60" fmla="*/ 2147483647 w 269"/>
                  <a:gd name="T61" fmla="*/ 2147483647 h 612"/>
                  <a:gd name="T62" fmla="*/ 2147483647 w 269"/>
                  <a:gd name="T63" fmla="*/ 2147483647 h 612"/>
                  <a:gd name="T64" fmla="*/ 2147483647 w 269"/>
                  <a:gd name="T65" fmla="*/ 2147483647 h 612"/>
                  <a:gd name="T66" fmla="*/ 2147483647 w 269"/>
                  <a:gd name="T67" fmla="*/ 2147483647 h 612"/>
                  <a:gd name="T68" fmla="*/ 2147483647 w 269"/>
                  <a:gd name="T69" fmla="*/ 2147483647 h 612"/>
                  <a:gd name="T70" fmla="*/ 2147483647 w 269"/>
                  <a:gd name="T71" fmla="*/ 2147483647 h 612"/>
                  <a:gd name="T72" fmla="*/ 2147483647 w 269"/>
                  <a:gd name="T73" fmla="*/ 2147483647 h 612"/>
                  <a:gd name="T74" fmla="*/ 2147483647 w 269"/>
                  <a:gd name="T75" fmla="*/ 2147483647 h 612"/>
                  <a:gd name="T76" fmla="*/ 2147483647 w 269"/>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69"/>
                  <a:gd name="T118" fmla="*/ 0 h 612"/>
                  <a:gd name="T119" fmla="*/ 269 w 269"/>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69" h="612">
                    <a:moveTo>
                      <a:pt x="20" y="8"/>
                    </a:moveTo>
                    <a:lnTo>
                      <a:pt x="38" y="71"/>
                    </a:lnTo>
                    <a:lnTo>
                      <a:pt x="57" y="133"/>
                    </a:lnTo>
                    <a:lnTo>
                      <a:pt x="61" y="147"/>
                    </a:lnTo>
                    <a:lnTo>
                      <a:pt x="61" y="152"/>
                    </a:lnTo>
                    <a:lnTo>
                      <a:pt x="61" y="155"/>
                    </a:lnTo>
                    <a:lnTo>
                      <a:pt x="55" y="160"/>
                    </a:lnTo>
                    <a:lnTo>
                      <a:pt x="51" y="162"/>
                    </a:lnTo>
                    <a:lnTo>
                      <a:pt x="47" y="160"/>
                    </a:lnTo>
                    <a:lnTo>
                      <a:pt x="43" y="154"/>
                    </a:lnTo>
                    <a:lnTo>
                      <a:pt x="37" y="140"/>
                    </a:lnTo>
                    <a:lnTo>
                      <a:pt x="18" y="78"/>
                    </a:lnTo>
                    <a:lnTo>
                      <a:pt x="0" y="15"/>
                    </a:lnTo>
                    <a:lnTo>
                      <a:pt x="0" y="10"/>
                    </a:lnTo>
                    <a:lnTo>
                      <a:pt x="2" y="7"/>
                    </a:lnTo>
                    <a:lnTo>
                      <a:pt x="5" y="3"/>
                    </a:lnTo>
                    <a:lnTo>
                      <a:pt x="8" y="0"/>
                    </a:lnTo>
                    <a:lnTo>
                      <a:pt x="12" y="0"/>
                    </a:lnTo>
                    <a:lnTo>
                      <a:pt x="15" y="2"/>
                    </a:lnTo>
                    <a:lnTo>
                      <a:pt x="18" y="5"/>
                    </a:lnTo>
                    <a:lnTo>
                      <a:pt x="20" y="8"/>
                    </a:lnTo>
                    <a:close/>
                    <a:moveTo>
                      <a:pt x="95" y="245"/>
                    </a:moveTo>
                    <a:lnTo>
                      <a:pt x="96" y="252"/>
                    </a:lnTo>
                    <a:lnTo>
                      <a:pt x="107" y="279"/>
                    </a:lnTo>
                    <a:lnTo>
                      <a:pt x="118" y="307"/>
                    </a:lnTo>
                    <a:lnTo>
                      <a:pt x="129" y="332"/>
                    </a:lnTo>
                    <a:lnTo>
                      <a:pt x="139" y="359"/>
                    </a:lnTo>
                    <a:lnTo>
                      <a:pt x="148" y="380"/>
                    </a:lnTo>
                    <a:lnTo>
                      <a:pt x="150" y="385"/>
                    </a:lnTo>
                    <a:lnTo>
                      <a:pt x="148" y="388"/>
                    </a:lnTo>
                    <a:lnTo>
                      <a:pt x="144" y="394"/>
                    </a:lnTo>
                    <a:lnTo>
                      <a:pt x="139" y="396"/>
                    </a:lnTo>
                    <a:lnTo>
                      <a:pt x="136" y="394"/>
                    </a:lnTo>
                    <a:lnTo>
                      <a:pt x="130" y="389"/>
                    </a:lnTo>
                    <a:lnTo>
                      <a:pt x="121" y="367"/>
                    </a:lnTo>
                    <a:lnTo>
                      <a:pt x="110" y="340"/>
                    </a:lnTo>
                    <a:lnTo>
                      <a:pt x="100" y="313"/>
                    </a:lnTo>
                    <a:lnTo>
                      <a:pt x="89" y="287"/>
                    </a:lnTo>
                    <a:lnTo>
                      <a:pt x="78" y="258"/>
                    </a:lnTo>
                    <a:lnTo>
                      <a:pt x="77" y="253"/>
                    </a:lnTo>
                    <a:lnTo>
                      <a:pt x="75" y="249"/>
                    </a:lnTo>
                    <a:lnTo>
                      <a:pt x="77" y="245"/>
                    </a:lnTo>
                    <a:lnTo>
                      <a:pt x="81" y="239"/>
                    </a:lnTo>
                    <a:lnTo>
                      <a:pt x="86" y="239"/>
                    </a:lnTo>
                    <a:lnTo>
                      <a:pt x="90" y="241"/>
                    </a:lnTo>
                    <a:lnTo>
                      <a:pt x="95" y="245"/>
                    </a:lnTo>
                    <a:close/>
                    <a:moveTo>
                      <a:pt x="193" y="473"/>
                    </a:moveTo>
                    <a:lnTo>
                      <a:pt x="194" y="476"/>
                    </a:lnTo>
                    <a:lnTo>
                      <a:pt x="205" y="497"/>
                    </a:lnTo>
                    <a:lnTo>
                      <a:pt x="216" y="516"/>
                    </a:lnTo>
                    <a:lnTo>
                      <a:pt x="226" y="535"/>
                    </a:lnTo>
                    <a:lnTo>
                      <a:pt x="237" y="552"/>
                    </a:lnTo>
                    <a:lnTo>
                      <a:pt x="248" y="568"/>
                    </a:lnTo>
                    <a:lnTo>
                      <a:pt x="257" y="582"/>
                    </a:lnTo>
                    <a:lnTo>
                      <a:pt x="268" y="597"/>
                    </a:lnTo>
                    <a:lnTo>
                      <a:pt x="269" y="600"/>
                    </a:lnTo>
                    <a:lnTo>
                      <a:pt x="269" y="603"/>
                    </a:lnTo>
                    <a:lnTo>
                      <a:pt x="265" y="611"/>
                    </a:lnTo>
                    <a:lnTo>
                      <a:pt x="262" y="612"/>
                    </a:lnTo>
                    <a:lnTo>
                      <a:pt x="257" y="612"/>
                    </a:lnTo>
                    <a:lnTo>
                      <a:pt x="251" y="609"/>
                    </a:lnTo>
                    <a:lnTo>
                      <a:pt x="242" y="595"/>
                    </a:lnTo>
                    <a:lnTo>
                      <a:pt x="231" y="579"/>
                    </a:lnTo>
                    <a:lnTo>
                      <a:pt x="220" y="563"/>
                    </a:lnTo>
                    <a:lnTo>
                      <a:pt x="210" y="546"/>
                    </a:lnTo>
                    <a:lnTo>
                      <a:pt x="197" y="527"/>
                    </a:lnTo>
                    <a:lnTo>
                      <a:pt x="187" y="506"/>
                    </a:lnTo>
                    <a:lnTo>
                      <a:pt x="176" y="486"/>
                    </a:lnTo>
                    <a:lnTo>
                      <a:pt x="174" y="483"/>
                    </a:lnTo>
                    <a:lnTo>
                      <a:pt x="173" y="480"/>
                    </a:lnTo>
                    <a:lnTo>
                      <a:pt x="174" y="475"/>
                    </a:lnTo>
                    <a:lnTo>
                      <a:pt x="179" y="470"/>
                    </a:lnTo>
                    <a:lnTo>
                      <a:pt x="184" y="468"/>
                    </a:lnTo>
                    <a:lnTo>
                      <a:pt x="187" y="468"/>
                    </a:lnTo>
                    <a:lnTo>
                      <a:pt x="193"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499" name="未知"/>
              <p:cNvSpPr>
                <a:spLocks noEditPoints="1"/>
              </p:cNvSpPr>
              <p:nvPr/>
            </p:nvSpPr>
            <p:spPr bwMode="auto">
              <a:xfrm>
                <a:off x="2565132" y="2310665"/>
                <a:ext cx="194679" cy="212650"/>
              </a:xfrm>
              <a:custGeom>
                <a:avLst/>
                <a:gdLst>
                  <a:gd name="T0" fmla="*/ 2147483647 w 270"/>
                  <a:gd name="T1" fmla="*/ 2147483647 h 612"/>
                  <a:gd name="T2" fmla="*/ 2147483647 w 270"/>
                  <a:gd name="T3" fmla="*/ 2147483647 h 612"/>
                  <a:gd name="T4" fmla="*/ 2147483647 w 270"/>
                  <a:gd name="T5" fmla="*/ 2147483647 h 612"/>
                  <a:gd name="T6" fmla="*/ 2147483647 w 270"/>
                  <a:gd name="T7" fmla="*/ 2147483647 h 612"/>
                  <a:gd name="T8" fmla="*/ 2147483647 w 270"/>
                  <a:gd name="T9" fmla="*/ 2147483647 h 612"/>
                  <a:gd name="T10" fmla="*/ 2147483647 w 270"/>
                  <a:gd name="T11" fmla="*/ 2147483647 h 612"/>
                  <a:gd name="T12" fmla="*/ 0 w 270"/>
                  <a:gd name="T13" fmla="*/ 2147483647 h 612"/>
                  <a:gd name="T14" fmla="*/ 2147483647 w 270"/>
                  <a:gd name="T15" fmla="*/ 2147483647 h 612"/>
                  <a:gd name="T16" fmla="*/ 2147483647 w 270"/>
                  <a:gd name="T17" fmla="*/ 0 h 612"/>
                  <a:gd name="T18" fmla="*/ 2147483647 w 270"/>
                  <a:gd name="T19" fmla="*/ 2147483647 h 612"/>
                  <a:gd name="T20" fmla="*/ 2147483647 w 270"/>
                  <a:gd name="T21" fmla="*/ 2147483647 h 612"/>
                  <a:gd name="T22" fmla="*/ 2147483647 w 270"/>
                  <a:gd name="T23" fmla="*/ 2147483647 h 612"/>
                  <a:gd name="T24" fmla="*/ 2147483647 w 270"/>
                  <a:gd name="T25" fmla="*/ 2147483647 h 612"/>
                  <a:gd name="T26" fmla="*/ 2147483647 w 270"/>
                  <a:gd name="T27" fmla="*/ 2147483647 h 612"/>
                  <a:gd name="T28" fmla="*/ 2147483647 w 270"/>
                  <a:gd name="T29" fmla="*/ 2147483647 h 612"/>
                  <a:gd name="T30" fmla="*/ 2147483647 w 270"/>
                  <a:gd name="T31" fmla="*/ 2147483647 h 612"/>
                  <a:gd name="T32" fmla="*/ 2147483647 w 270"/>
                  <a:gd name="T33" fmla="*/ 2147483647 h 612"/>
                  <a:gd name="T34" fmla="*/ 2147483647 w 270"/>
                  <a:gd name="T35" fmla="*/ 2147483647 h 612"/>
                  <a:gd name="T36" fmla="*/ 2147483647 w 270"/>
                  <a:gd name="T37" fmla="*/ 2147483647 h 612"/>
                  <a:gd name="T38" fmla="*/ 2147483647 w 270"/>
                  <a:gd name="T39" fmla="*/ 2147483647 h 612"/>
                  <a:gd name="T40" fmla="*/ 2147483647 w 270"/>
                  <a:gd name="T41" fmla="*/ 2147483647 h 612"/>
                  <a:gd name="T42" fmla="*/ 2147483647 w 270"/>
                  <a:gd name="T43" fmla="*/ 2147483647 h 612"/>
                  <a:gd name="T44" fmla="*/ 2147483647 w 270"/>
                  <a:gd name="T45" fmla="*/ 2147483647 h 612"/>
                  <a:gd name="T46" fmla="*/ 2147483647 w 270"/>
                  <a:gd name="T47" fmla="*/ 2147483647 h 612"/>
                  <a:gd name="T48" fmla="*/ 2147483647 w 270"/>
                  <a:gd name="T49" fmla="*/ 2147483647 h 612"/>
                  <a:gd name="T50" fmla="*/ 2147483647 w 270"/>
                  <a:gd name="T51" fmla="*/ 2147483647 h 612"/>
                  <a:gd name="T52" fmla="*/ 2147483647 w 270"/>
                  <a:gd name="T53" fmla="*/ 2147483647 h 612"/>
                  <a:gd name="T54" fmla="*/ 2147483647 w 270"/>
                  <a:gd name="T55" fmla="*/ 2147483647 h 612"/>
                  <a:gd name="T56" fmla="*/ 2147483647 w 270"/>
                  <a:gd name="T57" fmla="*/ 2147483647 h 612"/>
                  <a:gd name="T58" fmla="*/ 2147483647 w 270"/>
                  <a:gd name="T59" fmla="*/ 2147483647 h 612"/>
                  <a:gd name="T60" fmla="*/ 2147483647 w 270"/>
                  <a:gd name="T61" fmla="*/ 2147483647 h 612"/>
                  <a:gd name="T62" fmla="*/ 2147483647 w 270"/>
                  <a:gd name="T63" fmla="*/ 2147483647 h 612"/>
                  <a:gd name="T64" fmla="*/ 2147483647 w 270"/>
                  <a:gd name="T65" fmla="*/ 2147483647 h 612"/>
                  <a:gd name="T66" fmla="*/ 2147483647 w 270"/>
                  <a:gd name="T67" fmla="*/ 2147483647 h 612"/>
                  <a:gd name="T68" fmla="*/ 2147483647 w 270"/>
                  <a:gd name="T69" fmla="*/ 2147483647 h 612"/>
                  <a:gd name="T70" fmla="*/ 2147483647 w 270"/>
                  <a:gd name="T71" fmla="*/ 2147483647 h 612"/>
                  <a:gd name="T72" fmla="*/ 2147483647 w 270"/>
                  <a:gd name="T73" fmla="*/ 2147483647 h 612"/>
                  <a:gd name="T74" fmla="*/ 2147483647 w 270"/>
                  <a:gd name="T75" fmla="*/ 2147483647 h 612"/>
                  <a:gd name="T76" fmla="*/ 2147483647 w 270"/>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70"/>
                  <a:gd name="T118" fmla="*/ 0 h 612"/>
                  <a:gd name="T119" fmla="*/ 270 w 270"/>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70" h="612">
                    <a:moveTo>
                      <a:pt x="20" y="8"/>
                    </a:moveTo>
                    <a:lnTo>
                      <a:pt x="39" y="71"/>
                    </a:lnTo>
                    <a:lnTo>
                      <a:pt x="57" y="133"/>
                    </a:lnTo>
                    <a:lnTo>
                      <a:pt x="61" y="147"/>
                    </a:lnTo>
                    <a:lnTo>
                      <a:pt x="61" y="152"/>
                    </a:lnTo>
                    <a:lnTo>
                      <a:pt x="61" y="155"/>
                    </a:lnTo>
                    <a:lnTo>
                      <a:pt x="55" y="160"/>
                    </a:lnTo>
                    <a:lnTo>
                      <a:pt x="51" y="162"/>
                    </a:lnTo>
                    <a:lnTo>
                      <a:pt x="48" y="160"/>
                    </a:lnTo>
                    <a:lnTo>
                      <a:pt x="42" y="154"/>
                    </a:lnTo>
                    <a:lnTo>
                      <a:pt x="37" y="140"/>
                    </a:lnTo>
                    <a:lnTo>
                      <a:pt x="19" y="78"/>
                    </a:lnTo>
                    <a:lnTo>
                      <a:pt x="0" y="15"/>
                    </a:lnTo>
                    <a:lnTo>
                      <a:pt x="0" y="10"/>
                    </a:lnTo>
                    <a:lnTo>
                      <a:pt x="2" y="7"/>
                    </a:lnTo>
                    <a:lnTo>
                      <a:pt x="5" y="3"/>
                    </a:lnTo>
                    <a:lnTo>
                      <a:pt x="8" y="0"/>
                    </a:lnTo>
                    <a:lnTo>
                      <a:pt x="13" y="0"/>
                    </a:lnTo>
                    <a:lnTo>
                      <a:pt x="16" y="2"/>
                    </a:lnTo>
                    <a:lnTo>
                      <a:pt x="19" y="5"/>
                    </a:lnTo>
                    <a:lnTo>
                      <a:pt x="20" y="8"/>
                    </a:lnTo>
                    <a:close/>
                    <a:moveTo>
                      <a:pt x="95" y="245"/>
                    </a:moveTo>
                    <a:lnTo>
                      <a:pt x="97" y="252"/>
                    </a:lnTo>
                    <a:lnTo>
                      <a:pt x="107" y="279"/>
                    </a:lnTo>
                    <a:lnTo>
                      <a:pt x="118" y="307"/>
                    </a:lnTo>
                    <a:lnTo>
                      <a:pt x="129" y="332"/>
                    </a:lnTo>
                    <a:lnTo>
                      <a:pt x="139" y="359"/>
                    </a:lnTo>
                    <a:lnTo>
                      <a:pt x="149" y="380"/>
                    </a:lnTo>
                    <a:lnTo>
                      <a:pt x="150" y="385"/>
                    </a:lnTo>
                    <a:lnTo>
                      <a:pt x="149" y="388"/>
                    </a:lnTo>
                    <a:lnTo>
                      <a:pt x="144" y="394"/>
                    </a:lnTo>
                    <a:lnTo>
                      <a:pt x="139" y="396"/>
                    </a:lnTo>
                    <a:lnTo>
                      <a:pt x="136" y="394"/>
                    </a:lnTo>
                    <a:lnTo>
                      <a:pt x="130" y="389"/>
                    </a:lnTo>
                    <a:lnTo>
                      <a:pt x="121" y="367"/>
                    </a:lnTo>
                    <a:lnTo>
                      <a:pt x="110" y="340"/>
                    </a:lnTo>
                    <a:lnTo>
                      <a:pt x="100" y="313"/>
                    </a:lnTo>
                    <a:lnTo>
                      <a:pt x="89" y="287"/>
                    </a:lnTo>
                    <a:lnTo>
                      <a:pt x="78" y="258"/>
                    </a:lnTo>
                    <a:lnTo>
                      <a:pt x="77" y="253"/>
                    </a:lnTo>
                    <a:lnTo>
                      <a:pt x="75" y="249"/>
                    </a:lnTo>
                    <a:lnTo>
                      <a:pt x="77" y="245"/>
                    </a:lnTo>
                    <a:lnTo>
                      <a:pt x="81" y="239"/>
                    </a:lnTo>
                    <a:lnTo>
                      <a:pt x="86" y="239"/>
                    </a:lnTo>
                    <a:lnTo>
                      <a:pt x="89" y="241"/>
                    </a:lnTo>
                    <a:lnTo>
                      <a:pt x="95" y="245"/>
                    </a:lnTo>
                    <a:close/>
                    <a:moveTo>
                      <a:pt x="193" y="473"/>
                    </a:moveTo>
                    <a:lnTo>
                      <a:pt x="195" y="476"/>
                    </a:lnTo>
                    <a:lnTo>
                      <a:pt x="205" y="497"/>
                    </a:lnTo>
                    <a:lnTo>
                      <a:pt x="216" y="516"/>
                    </a:lnTo>
                    <a:lnTo>
                      <a:pt x="227" y="535"/>
                    </a:lnTo>
                    <a:lnTo>
                      <a:pt x="237" y="552"/>
                    </a:lnTo>
                    <a:lnTo>
                      <a:pt x="248" y="568"/>
                    </a:lnTo>
                    <a:lnTo>
                      <a:pt x="257" y="582"/>
                    </a:lnTo>
                    <a:lnTo>
                      <a:pt x="268" y="597"/>
                    </a:lnTo>
                    <a:lnTo>
                      <a:pt x="270" y="600"/>
                    </a:lnTo>
                    <a:lnTo>
                      <a:pt x="270" y="603"/>
                    </a:lnTo>
                    <a:lnTo>
                      <a:pt x="265" y="611"/>
                    </a:lnTo>
                    <a:lnTo>
                      <a:pt x="262" y="612"/>
                    </a:lnTo>
                    <a:lnTo>
                      <a:pt x="257" y="612"/>
                    </a:lnTo>
                    <a:lnTo>
                      <a:pt x="251" y="609"/>
                    </a:lnTo>
                    <a:lnTo>
                      <a:pt x="242" y="595"/>
                    </a:lnTo>
                    <a:lnTo>
                      <a:pt x="231" y="579"/>
                    </a:lnTo>
                    <a:lnTo>
                      <a:pt x="221" y="563"/>
                    </a:lnTo>
                    <a:lnTo>
                      <a:pt x="208" y="546"/>
                    </a:lnTo>
                    <a:lnTo>
                      <a:pt x="198" y="527"/>
                    </a:lnTo>
                    <a:lnTo>
                      <a:pt x="187" y="506"/>
                    </a:lnTo>
                    <a:lnTo>
                      <a:pt x="176" y="486"/>
                    </a:lnTo>
                    <a:lnTo>
                      <a:pt x="175" y="483"/>
                    </a:lnTo>
                    <a:lnTo>
                      <a:pt x="173" y="480"/>
                    </a:lnTo>
                    <a:lnTo>
                      <a:pt x="175" y="475"/>
                    </a:lnTo>
                    <a:lnTo>
                      <a:pt x="179" y="470"/>
                    </a:lnTo>
                    <a:lnTo>
                      <a:pt x="182" y="468"/>
                    </a:lnTo>
                    <a:lnTo>
                      <a:pt x="187" y="468"/>
                    </a:lnTo>
                    <a:lnTo>
                      <a:pt x="193"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500" name="未知"/>
              <p:cNvSpPr/>
              <p:nvPr/>
            </p:nvSpPr>
            <p:spPr bwMode="auto">
              <a:xfrm>
                <a:off x="2018435" y="2525878"/>
                <a:ext cx="753891" cy="110154"/>
              </a:xfrm>
              <a:custGeom>
                <a:avLst/>
                <a:gdLst>
                  <a:gd name="T0" fmla="*/ 0 w 1995"/>
                  <a:gd name="T1" fmla="*/ 0 h 1248"/>
                  <a:gd name="T2" fmla="*/ 2147483647 w 1995"/>
                  <a:gd name="T3" fmla="*/ 2147483647 h 1248"/>
                  <a:gd name="T4" fmla="*/ 2147483647 w 1995"/>
                  <a:gd name="T5" fmla="*/ 2147483647 h 1248"/>
                  <a:gd name="T6" fmla="*/ 0 60000 65536"/>
                  <a:gd name="T7" fmla="*/ 0 60000 65536"/>
                  <a:gd name="T8" fmla="*/ 0 60000 65536"/>
                  <a:gd name="T9" fmla="*/ 0 w 1995"/>
                  <a:gd name="T10" fmla="*/ 0 h 1248"/>
                  <a:gd name="T11" fmla="*/ 1995 w 1995"/>
                  <a:gd name="T12" fmla="*/ 1248 h 1248"/>
                </a:gdLst>
                <a:ahLst/>
                <a:cxnLst>
                  <a:cxn ang="T6">
                    <a:pos x="T0" y="T1"/>
                  </a:cxn>
                  <a:cxn ang="T7">
                    <a:pos x="T2" y="T3"/>
                  </a:cxn>
                  <a:cxn ang="T8">
                    <a:pos x="T4" y="T5"/>
                  </a:cxn>
                </a:cxnLst>
                <a:rect l="T9" t="T10" r="T11" b="T12"/>
                <a:pathLst>
                  <a:path w="1995" h="1248">
                    <a:moveTo>
                      <a:pt x="0" y="0"/>
                    </a:moveTo>
                    <a:cubicBezTo>
                      <a:pt x="254" y="208"/>
                      <a:pt x="508" y="416"/>
                      <a:pt x="840" y="624"/>
                    </a:cubicBezTo>
                    <a:cubicBezTo>
                      <a:pt x="1172" y="832"/>
                      <a:pt x="1583" y="1040"/>
                      <a:pt x="1995" y="124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501" name="未知"/>
              <p:cNvSpPr/>
              <p:nvPr/>
            </p:nvSpPr>
            <p:spPr bwMode="auto">
              <a:xfrm>
                <a:off x="2399790" y="2480071"/>
                <a:ext cx="623868" cy="147316"/>
              </a:xfrm>
              <a:custGeom>
                <a:avLst/>
                <a:gdLst>
                  <a:gd name="T0" fmla="*/ 0 w 4725"/>
                  <a:gd name="T1" fmla="*/ 0 h 2028"/>
                  <a:gd name="T2" fmla="*/ 2147483647 w 4725"/>
                  <a:gd name="T3" fmla="*/ 2147483647 h 2028"/>
                  <a:gd name="T4" fmla="*/ 2147483647 w 4725"/>
                  <a:gd name="T5" fmla="*/ 2147483647 h 2028"/>
                  <a:gd name="T6" fmla="*/ 2147483647 w 4725"/>
                  <a:gd name="T7" fmla="*/ 2147483647 h 2028"/>
                  <a:gd name="T8" fmla="*/ 2147483647 w 4725"/>
                  <a:gd name="T9" fmla="*/ 2147483647 h 2028"/>
                  <a:gd name="T10" fmla="*/ 0 60000 65536"/>
                  <a:gd name="T11" fmla="*/ 0 60000 65536"/>
                  <a:gd name="T12" fmla="*/ 0 60000 65536"/>
                  <a:gd name="T13" fmla="*/ 0 60000 65536"/>
                  <a:gd name="T14" fmla="*/ 0 60000 65536"/>
                  <a:gd name="T15" fmla="*/ 0 w 4725"/>
                  <a:gd name="T16" fmla="*/ 0 h 2028"/>
                  <a:gd name="T17" fmla="*/ 4725 w 4725"/>
                  <a:gd name="T18" fmla="*/ 2028 h 2028"/>
                </a:gdLst>
                <a:ahLst/>
                <a:cxnLst>
                  <a:cxn ang="T10">
                    <a:pos x="T0" y="T1"/>
                  </a:cxn>
                  <a:cxn ang="T11">
                    <a:pos x="T2" y="T3"/>
                  </a:cxn>
                  <a:cxn ang="T12">
                    <a:pos x="T4" y="T5"/>
                  </a:cxn>
                  <a:cxn ang="T13">
                    <a:pos x="T6" y="T7"/>
                  </a:cxn>
                  <a:cxn ang="T14">
                    <a:pos x="T8" y="T9"/>
                  </a:cxn>
                </a:cxnLst>
                <a:rect l="T15" t="T16" r="T17" b="T18"/>
                <a:pathLst>
                  <a:path w="4725" h="2028">
                    <a:moveTo>
                      <a:pt x="0" y="0"/>
                    </a:moveTo>
                    <a:cubicBezTo>
                      <a:pt x="358" y="299"/>
                      <a:pt x="717" y="598"/>
                      <a:pt x="1050" y="780"/>
                    </a:cubicBezTo>
                    <a:cubicBezTo>
                      <a:pt x="1383" y="962"/>
                      <a:pt x="1627" y="910"/>
                      <a:pt x="1995" y="1092"/>
                    </a:cubicBezTo>
                    <a:cubicBezTo>
                      <a:pt x="2363" y="1274"/>
                      <a:pt x="2800" y="1716"/>
                      <a:pt x="3255" y="1872"/>
                    </a:cubicBezTo>
                    <a:cubicBezTo>
                      <a:pt x="3710" y="2028"/>
                      <a:pt x="4480" y="2002"/>
                      <a:pt x="4725" y="202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502" name="未知"/>
              <p:cNvSpPr/>
              <p:nvPr/>
            </p:nvSpPr>
            <p:spPr bwMode="auto">
              <a:xfrm>
                <a:off x="2787185" y="2467496"/>
                <a:ext cx="236474" cy="45719"/>
              </a:xfrm>
              <a:custGeom>
                <a:avLst/>
                <a:gdLst>
                  <a:gd name="T0" fmla="*/ 0 w 1995"/>
                  <a:gd name="T1" fmla="*/ 0 h 1248"/>
                  <a:gd name="T2" fmla="*/ 2147483647 w 1995"/>
                  <a:gd name="T3" fmla="*/ 2147483647 h 1248"/>
                  <a:gd name="T4" fmla="*/ 2147483647 w 1995"/>
                  <a:gd name="T5" fmla="*/ 2147483647 h 1248"/>
                  <a:gd name="T6" fmla="*/ 0 60000 65536"/>
                  <a:gd name="T7" fmla="*/ 0 60000 65536"/>
                  <a:gd name="T8" fmla="*/ 0 60000 65536"/>
                  <a:gd name="T9" fmla="*/ 0 w 1995"/>
                  <a:gd name="T10" fmla="*/ 0 h 1248"/>
                  <a:gd name="T11" fmla="*/ 1995 w 1995"/>
                  <a:gd name="T12" fmla="*/ 1248 h 1248"/>
                </a:gdLst>
                <a:ahLst/>
                <a:cxnLst>
                  <a:cxn ang="T6">
                    <a:pos x="T0" y="T1"/>
                  </a:cxn>
                  <a:cxn ang="T7">
                    <a:pos x="T2" y="T3"/>
                  </a:cxn>
                  <a:cxn ang="T8">
                    <a:pos x="T4" y="T5"/>
                  </a:cxn>
                </a:cxnLst>
                <a:rect l="T9" t="T10" r="T11" b="T12"/>
                <a:pathLst>
                  <a:path w="1995" h="1248">
                    <a:moveTo>
                      <a:pt x="0" y="0"/>
                    </a:moveTo>
                    <a:cubicBezTo>
                      <a:pt x="254" y="208"/>
                      <a:pt x="508" y="416"/>
                      <a:pt x="840" y="624"/>
                    </a:cubicBezTo>
                    <a:cubicBezTo>
                      <a:pt x="1172" y="832"/>
                      <a:pt x="1803" y="1144"/>
                      <a:pt x="1995" y="124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503" name="未知"/>
              <p:cNvSpPr/>
              <p:nvPr/>
            </p:nvSpPr>
            <p:spPr bwMode="auto">
              <a:xfrm>
                <a:off x="2322453" y="2416989"/>
                <a:ext cx="703872" cy="172939"/>
              </a:xfrm>
              <a:custGeom>
                <a:avLst/>
                <a:gdLst>
                  <a:gd name="T0" fmla="*/ 0 w 4848"/>
                  <a:gd name="T1" fmla="*/ 0 h 1924"/>
                  <a:gd name="T2" fmla="*/ 2147483647 w 4848"/>
                  <a:gd name="T3" fmla="*/ 2147483647 h 1924"/>
                  <a:gd name="T4" fmla="*/ 2147483647 w 4848"/>
                  <a:gd name="T5" fmla="*/ 2147483647 h 1924"/>
                  <a:gd name="T6" fmla="*/ 2147483647 w 4848"/>
                  <a:gd name="T7" fmla="*/ 2147483647 h 1924"/>
                  <a:gd name="T8" fmla="*/ 2147483647 w 4848"/>
                  <a:gd name="T9" fmla="*/ 2147483647 h 1924"/>
                  <a:gd name="T10" fmla="*/ 0 60000 65536"/>
                  <a:gd name="T11" fmla="*/ 0 60000 65536"/>
                  <a:gd name="T12" fmla="*/ 0 60000 65536"/>
                  <a:gd name="T13" fmla="*/ 0 60000 65536"/>
                  <a:gd name="T14" fmla="*/ 0 60000 65536"/>
                  <a:gd name="T15" fmla="*/ 0 w 4848"/>
                  <a:gd name="T16" fmla="*/ 0 h 1924"/>
                  <a:gd name="T17" fmla="*/ 4848 w 4848"/>
                  <a:gd name="T18" fmla="*/ 1924 h 1924"/>
                </a:gdLst>
                <a:ahLst/>
                <a:cxnLst>
                  <a:cxn ang="T10">
                    <a:pos x="T0" y="T1"/>
                  </a:cxn>
                  <a:cxn ang="T11">
                    <a:pos x="T2" y="T3"/>
                  </a:cxn>
                  <a:cxn ang="T12">
                    <a:pos x="T4" y="T5"/>
                  </a:cxn>
                  <a:cxn ang="T13">
                    <a:pos x="T6" y="T7"/>
                  </a:cxn>
                  <a:cxn ang="T14">
                    <a:pos x="T8" y="T9"/>
                  </a:cxn>
                </a:cxnLst>
                <a:rect l="T15" t="T16" r="T17" b="T18"/>
                <a:pathLst>
                  <a:path w="4848" h="1924">
                    <a:moveTo>
                      <a:pt x="0" y="0"/>
                    </a:moveTo>
                    <a:cubicBezTo>
                      <a:pt x="612" y="260"/>
                      <a:pt x="1225" y="520"/>
                      <a:pt x="1785" y="780"/>
                    </a:cubicBezTo>
                    <a:cubicBezTo>
                      <a:pt x="2345" y="1040"/>
                      <a:pt x="2887" y="1378"/>
                      <a:pt x="3360" y="1560"/>
                    </a:cubicBezTo>
                    <a:cubicBezTo>
                      <a:pt x="3833" y="1742"/>
                      <a:pt x="4392" y="1820"/>
                      <a:pt x="4620" y="1872"/>
                    </a:cubicBezTo>
                    <a:cubicBezTo>
                      <a:pt x="4848" y="1924"/>
                      <a:pt x="4786" y="1898"/>
                      <a:pt x="4725" y="1872"/>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504" name="未知"/>
              <p:cNvSpPr/>
              <p:nvPr/>
            </p:nvSpPr>
            <p:spPr bwMode="auto">
              <a:xfrm>
                <a:off x="2626470" y="2363187"/>
                <a:ext cx="397188" cy="80702"/>
              </a:xfrm>
              <a:custGeom>
                <a:avLst/>
                <a:gdLst>
                  <a:gd name="T0" fmla="*/ 0 w 4725"/>
                  <a:gd name="T1" fmla="*/ 0 h 1872"/>
                  <a:gd name="T2" fmla="*/ 2147483647 w 4725"/>
                  <a:gd name="T3" fmla="*/ 2147483647 h 1872"/>
                  <a:gd name="T4" fmla="*/ 2147483647 w 4725"/>
                  <a:gd name="T5" fmla="*/ 2147483647 h 1872"/>
                  <a:gd name="T6" fmla="*/ 0 60000 65536"/>
                  <a:gd name="T7" fmla="*/ 0 60000 65536"/>
                  <a:gd name="T8" fmla="*/ 0 60000 65536"/>
                  <a:gd name="T9" fmla="*/ 0 w 4725"/>
                  <a:gd name="T10" fmla="*/ 0 h 1872"/>
                  <a:gd name="T11" fmla="*/ 4725 w 4725"/>
                  <a:gd name="T12" fmla="*/ 1872 h 1872"/>
                </a:gdLst>
                <a:ahLst/>
                <a:cxnLst>
                  <a:cxn ang="T6">
                    <a:pos x="T0" y="T1"/>
                  </a:cxn>
                  <a:cxn ang="T7">
                    <a:pos x="T2" y="T3"/>
                  </a:cxn>
                  <a:cxn ang="T8">
                    <a:pos x="T4" y="T5"/>
                  </a:cxn>
                </a:cxnLst>
                <a:rect l="T9" t="T10" r="T11" b="T12"/>
                <a:pathLst>
                  <a:path w="4725" h="1872">
                    <a:moveTo>
                      <a:pt x="0" y="0"/>
                    </a:moveTo>
                    <a:cubicBezTo>
                      <a:pt x="603" y="312"/>
                      <a:pt x="1207" y="624"/>
                      <a:pt x="1995" y="936"/>
                    </a:cubicBezTo>
                    <a:cubicBezTo>
                      <a:pt x="2783" y="1248"/>
                      <a:pt x="3754" y="1560"/>
                      <a:pt x="4725" y="1872"/>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grpSp>
        <p:pic>
          <p:nvPicPr>
            <p:cNvPr id="2097200" name="图片 29"/>
            <p:cNvPicPr>
              <a:picLocks noChangeAspect="1"/>
            </p:cNvPicPr>
            <p:nvPr/>
          </p:nvPicPr>
          <p:blipFill>
            <a:blip r:embed="rId3" cstate="print">
              <a:duotone>
                <a:schemeClr val="accent2">
                  <a:shade val="45000"/>
                  <a:satMod val="135000"/>
                </a:schemeClr>
                <a:prstClr val="white"/>
              </a:duotone>
            </a:blip>
            <a:stretch>
              <a:fillRect/>
            </a:stretch>
          </p:blipFill>
          <p:spPr>
            <a:xfrm>
              <a:off x="2715" y="1781"/>
              <a:ext cx="1935" cy="1466"/>
            </a:xfrm>
            <a:prstGeom prst="rect">
              <a:avLst/>
            </a:prstGeom>
          </p:spPr>
        </p:pic>
        <p:pic>
          <p:nvPicPr>
            <p:cNvPr id="2097201" name="图片 30"/>
            <p:cNvPicPr>
              <a:picLocks noChangeAspect="1"/>
            </p:cNvPicPr>
            <p:nvPr/>
          </p:nvPicPr>
          <p:blipFill>
            <a:blip r:embed="rId4" cstate="print">
              <a:duotone>
                <a:schemeClr val="accent4">
                  <a:shade val="45000"/>
                  <a:satMod val="135000"/>
                </a:schemeClr>
                <a:prstClr val="white"/>
              </a:duotone>
            </a:blip>
            <a:stretch>
              <a:fillRect/>
            </a:stretch>
          </p:blipFill>
          <p:spPr>
            <a:xfrm>
              <a:off x="9785" y="1353"/>
              <a:ext cx="2227" cy="2227"/>
            </a:xfrm>
            <a:prstGeom prst="rect">
              <a:avLst/>
            </a:prstGeom>
          </p:spPr>
        </p:pic>
        <p:pic>
          <p:nvPicPr>
            <p:cNvPr id="2097202" name="图片 33"/>
            <p:cNvPicPr>
              <a:picLocks noChangeAspect="1"/>
            </p:cNvPicPr>
            <p:nvPr/>
          </p:nvPicPr>
          <p:blipFill>
            <a:blip r:embed="rId5" cstate="print">
              <a:duotone>
                <a:schemeClr val="accent1">
                  <a:shade val="45000"/>
                  <a:satMod val="135000"/>
                </a:schemeClr>
                <a:prstClr val="white"/>
              </a:duotone>
            </a:blip>
            <a:stretch>
              <a:fillRect/>
            </a:stretch>
          </p:blipFill>
          <p:spPr>
            <a:xfrm>
              <a:off x="13574" y="1493"/>
              <a:ext cx="1977" cy="1977"/>
            </a:xfrm>
            <a:prstGeom prst="rect">
              <a:avLst/>
            </a:prstGeom>
          </p:spPr>
        </p:pic>
      </p:grpSp>
      <p:sp>
        <p:nvSpPr>
          <p:cNvPr id="1050505" name="矩形 1"/>
          <p:cNvSpPr/>
          <p:nvPr/>
        </p:nvSpPr>
        <p:spPr>
          <a:xfrm>
            <a:off x="2637124" y="2455422"/>
            <a:ext cx="9554876" cy="1048172"/>
          </a:xfrm>
          <a:prstGeom prst="rect">
            <a:avLst/>
          </a:prstGeom>
        </p:spPr>
        <p:txBody>
          <a:bodyPr wrap="square">
            <a:spAutoFit/>
          </a:bodyPr>
          <a:lstStyle/>
          <a:p>
            <a:pPr>
              <a:lnSpc>
                <a:spcPct val="150000"/>
              </a:lnSpc>
            </a:pPr>
            <a:r>
              <a:rPr lang="zh-CN" altLang="zh-CN" sz="2200" b="1" kern="0" dirty="0">
                <a:solidFill>
                  <a:srgbClr val="5F5F5F"/>
                </a:solidFill>
                <a:latin typeface="微软雅黑" panose="020B0503020204020204" charset="-122"/>
                <a:ea typeface="微软雅黑" panose="020B0503020204020204" charset="-122"/>
              </a:rPr>
              <a:t>电网适应性不足：现有的电网结构在</a:t>
            </a:r>
            <a:r>
              <a:rPr lang="zh-CN" altLang="zh-CN" sz="2200" b="1" kern="0" dirty="0">
                <a:solidFill>
                  <a:srgbClr val="FF0000"/>
                </a:solidFill>
                <a:latin typeface="微软雅黑" panose="020B0503020204020204" charset="-122"/>
                <a:ea typeface="微软雅黑" panose="020B0503020204020204" charset="-122"/>
              </a:rPr>
              <a:t>智慧柔性</a:t>
            </a:r>
            <a:r>
              <a:rPr lang="zh-CN" altLang="zh-CN" sz="2200" b="1" kern="0" dirty="0">
                <a:solidFill>
                  <a:srgbClr val="5F5F5F"/>
                </a:solidFill>
                <a:latin typeface="微软雅黑" panose="020B0503020204020204" charset="-122"/>
                <a:ea typeface="微软雅黑" panose="020B0503020204020204" charset="-122"/>
              </a:rPr>
              <a:t>方面需要持续升级或改造，以适应来自虚拟电厂的分布式能源接入和双向流动的电力。</a:t>
            </a:r>
            <a:endParaRPr lang="zh-CN" altLang="en-US" sz="2200" b="1" kern="0" dirty="0">
              <a:solidFill>
                <a:srgbClr val="5F5F5F"/>
              </a:solidFill>
              <a:latin typeface="微软雅黑" panose="020B0503020204020204" charset="-122"/>
              <a:ea typeface="微软雅黑" panose="020B0503020204020204" charset="-122"/>
            </a:endParaRPr>
          </a:p>
        </p:txBody>
      </p:sp>
      <p:sp>
        <p:nvSpPr>
          <p:cNvPr id="1050506" name="任意多边形 45"/>
          <p:cNvSpPr/>
          <p:nvPr/>
        </p:nvSpPr>
        <p:spPr>
          <a:xfrm>
            <a:off x="371957" y="1651403"/>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50507" name="文本框 31"/>
          <p:cNvSpPr txBox="1"/>
          <p:nvPr/>
        </p:nvSpPr>
        <p:spPr>
          <a:xfrm>
            <a:off x="684689" y="3677593"/>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社会认知</a:t>
            </a:r>
          </a:p>
        </p:txBody>
      </p:sp>
      <p:sp>
        <p:nvSpPr>
          <p:cNvPr id="1050508" name="任意多边形 45"/>
          <p:cNvSpPr/>
          <p:nvPr/>
        </p:nvSpPr>
        <p:spPr>
          <a:xfrm>
            <a:off x="392654" y="3903998"/>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50509" name="文本框 6"/>
          <p:cNvSpPr txBox="1"/>
          <p:nvPr/>
        </p:nvSpPr>
        <p:spPr>
          <a:xfrm>
            <a:off x="684689" y="4116038"/>
            <a:ext cx="1409065"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dirty="0">
                <a:solidFill>
                  <a:schemeClr val="tx1"/>
                </a:solidFill>
                <a:effectLst/>
              </a:rPr>
              <a:t>电网适应</a:t>
            </a:r>
          </a:p>
        </p:txBody>
      </p:sp>
      <p:sp>
        <p:nvSpPr>
          <p:cNvPr id="1050510" name="任意多边形 45"/>
          <p:cNvSpPr/>
          <p:nvPr/>
        </p:nvSpPr>
        <p:spPr>
          <a:xfrm>
            <a:off x="392654" y="4342443"/>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50511" name="文本框 31"/>
          <p:cNvSpPr txBox="1"/>
          <p:nvPr/>
        </p:nvSpPr>
        <p:spPr>
          <a:xfrm>
            <a:off x="695484" y="4582944"/>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信息安全</a:t>
            </a:r>
          </a:p>
        </p:txBody>
      </p:sp>
      <p:sp>
        <p:nvSpPr>
          <p:cNvPr id="1050512" name="任意多边形 45"/>
          <p:cNvSpPr/>
          <p:nvPr/>
        </p:nvSpPr>
        <p:spPr>
          <a:xfrm>
            <a:off x="403449" y="4809349"/>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50513" name="文本框 6"/>
          <p:cNvSpPr txBox="1"/>
          <p:nvPr/>
        </p:nvSpPr>
        <p:spPr>
          <a:xfrm>
            <a:off x="695484" y="5048832"/>
            <a:ext cx="1409065"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教育培训</a:t>
            </a:r>
          </a:p>
        </p:txBody>
      </p:sp>
      <p:sp>
        <p:nvSpPr>
          <p:cNvPr id="1050514" name="任意多边形 45"/>
          <p:cNvSpPr/>
          <p:nvPr/>
        </p:nvSpPr>
        <p:spPr>
          <a:xfrm>
            <a:off x="403449" y="5275237"/>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Tree>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0518" name="标题 2"/>
          <p:cNvSpPr txBox="1"/>
          <p:nvPr/>
        </p:nvSpPr>
        <p:spPr>
          <a:xfrm>
            <a:off x="248448" y="304073"/>
            <a:ext cx="6072188" cy="561975"/>
          </a:xfrm>
          <a:prstGeom prst="rect">
            <a:avLst/>
          </a:prstGeom>
        </p:spPr>
        <p:txBody>
          <a:bodyPr/>
          <a:lstStyle/>
          <a:p>
            <a:r>
              <a:rPr lang="zh-CN" altLang="en-US" sz="2800"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二、面临挑战</a:t>
            </a:r>
            <a:endParaRPr lang="en-US" altLang="zh-CN" sz="2800"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3145762" name="直接连接符 12"/>
          <p:cNvCxnSpPr>
            <a:cxnSpLocks/>
          </p:cNvCxnSpPr>
          <p:nvPr/>
        </p:nvCxnSpPr>
        <p:spPr>
          <a:xfrm flipV="1">
            <a:off x="0" y="988717"/>
            <a:ext cx="12192000" cy="4056"/>
          </a:xfrm>
          <a:prstGeom prst="line">
            <a:avLst/>
          </a:prstGeom>
          <a:ln w="31750">
            <a:solidFill>
              <a:srgbClr val="0068B7"/>
            </a:solidFill>
          </a:ln>
        </p:spPr>
        <p:style>
          <a:lnRef idx="1">
            <a:schemeClr val="accent1"/>
          </a:lnRef>
          <a:fillRef idx="0">
            <a:schemeClr val="accent1"/>
          </a:fillRef>
          <a:effectRef idx="0">
            <a:schemeClr val="accent1"/>
          </a:effectRef>
          <a:fontRef idx="minor">
            <a:schemeClr val="tx1"/>
          </a:fontRef>
        </p:style>
      </p:cxnSp>
      <p:sp>
        <p:nvSpPr>
          <p:cNvPr id="1050519" name="文本框 21"/>
          <p:cNvSpPr txBox="1"/>
          <p:nvPr/>
        </p:nvSpPr>
        <p:spPr>
          <a:xfrm>
            <a:off x="662305" y="1422400"/>
            <a:ext cx="140335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政策法规</a:t>
            </a:r>
          </a:p>
        </p:txBody>
      </p:sp>
      <p:sp>
        <p:nvSpPr>
          <p:cNvPr id="1050520" name="任意多边形 32"/>
          <p:cNvSpPr/>
          <p:nvPr/>
        </p:nvSpPr>
        <p:spPr>
          <a:xfrm flipH="1">
            <a:off x="86994" y="1311273"/>
            <a:ext cx="305660" cy="3963963"/>
          </a:xfrm>
          <a:custGeom>
            <a:avLst/>
            <a:gdLst>
              <a:gd name="connsiteX0" fmla="*/ 0 w 0"/>
              <a:gd name="connsiteY0" fmla="*/ 0 h 2720898"/>
              <a:gd name="connsiteX1" fmla="*/ 0 w 0"/>
              <a:gd name="connsiteY1" fmla="*/ 2720898 h 2720898"/>
            </a:gdLst>
            <a:ahLst/>
            <a:cxnLst>
              <a:cxn ang="0">
                <a:pos x="connsiteX0" y="connsiteY0"/>
              </a:cxn>
              <a:cxn ang="0">
                <a:pos x="connsiteX1" y="connsiteY1"/>
              </a:cxn>
            </a:cxnLst>
            <a:rect l="l" t="t" r="r" b="b"/>
            <a:pathLst>
              <a:path h="2720898">
                <a:moveTo>
                  <a:pt x="0" y="0"/>
                </a:moveTo>
                <a:lnTo>
                  <a:pt x="0" y="2720898"/>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50521" name="圆角矩形 38"/>
          <p:cNvSpPr/>
          <p:nvPr/>
        </p:nvSpPr>
        <p:spPr>
          <a:xfrm>
            <a:off x="239184" y="1158027"/>
            <a:ext cx="232523" cy="262048"/>
          </a:xfrm>
          <a:prstGeom prst="roundRect">
            <a:avLst/>
          </a:prstGeom>
        </p:spPr>
        <p:style>
          <a:lnRef idx="0">
            <a:schemeClr val="accent1"/>
          </a:lnRef>
          <a:fillRef idx="3">
            <a:schemeClr val="accent1"/>
          </a:fillRef>
          <a:effectRef idx="3">
            <a:schemeClr val="accent1"/>
          </a:effectRef>
          <a:fontRef idx="minor">
            <a:schemeClr val="lt1"/>
          </a:fontRef>
        </p:style>
        <p:txBody>
          <a:bodyPr anchor="ctr"/>
          <a:lstStyle/>
          <a:p>
            <a:pPr algn="ctr"/>
            <a:endParaRPr lang="zh-CN" altLang="en-US" sz="2135"/>
          </a:p>
        </p:txBody>
      </p:sp>
      <p:sp>
        <p:nvSpPr>
          <p:cNvPr id="1050522" name="文本框 31"/>
          <p:cNvSpPr txBox="1"/>
          <p:nvPr/>
        </p:nvSpPr>
        <p:spPr>
          <a:xfrm>
            <a:off x="646430" y="1817955"/>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市场机制</a:t>
            </a:r>
          </a:p>
        </p:txBody>
      </p:sp>
      <p:sp>
        <p:nvSpPr>
          <p:cNvPr id="1050523" name="任意多边形 45"/>
          <p:cNvSpPr/>
          <p:nvPr/>
        </p:nvSpPr>
        <p:spPr>
          <a:xfrm>
            <a:off x="354395" y="2044360"/>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cxnSp>
        <p:nvCxnSpPr>
          <p:cNvPr id="3145763" name="直接连接符 4"/>
          <p:cNvCxnSpPr>
            <a:cxnSpLocks/>
          </p:cNvCxnSpPr>
          <p:nvPr/>
        </p:nvCxnSpPr>
        <p:spPr>
          <a:xfrm>
            <a:off x="2346325" y="1102360"/>
            <a:ext cx="0" cy="5425440"/>
          </a:xfrm>
          <a:prstGeom prst="line">
            <a:avLst/>
          </a:prstGeom>
          <a:ln>
            <a:solidFill>
              <a:srgbClr val="0068B7"/>
            </a:solidFill>
            <a:prstDash val="dash"/>
          </a:ln>
        </p:spPr>
        <p:style>
          <a:lnRef idx="1">
            <a:schemeClr val="accent1"/>
          </a:lnRef>
          <a:fillRef idx="0">
            <a:schemeClr val="accent1"/>
          </a:fillRef>
          <a:effectRef idx="0">
            <a:schemeClr val="accent1"/>
          </a:effectRef>
          <a:fontRef idx="minor">
            <a:schemeClr val="tx1"/>
          </a:fontRef>
        </p:style>
      </p:cxnSp>
      <p:sp>
        <p:nvSpPr>
          <p:cNvPr id="1050524" name="文本框 6"/>
          <p:cNvSpPr txBox="1"/>
          <p:nvPr/>
        </p:nvSpPr>
        <p:spPr>
          <a:xfrm>
            <a:off x="646430" y="2256400"/>
            <a:ext cx="1409065"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技术难点</a:t>
            </a:r>
          </a:p>
        </p:txBody>
      </p:sp>
      <p:sp>
        <p:nvSpPr>
          <p:cNvPr id="1050525" name="任意多边形 45"/>
          <p:cNvSpPr/>
          <p:nvPr/>
        </p:nvSpPr>
        <p:spPr>
          <a:xfrm>
            <a:off x="354395" y="2482805"/>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50526" name="文本框 31"/>
          <p:cNvSpPr txBox="1"/>
          <p:nvPr/>
        </p:nvSpPr>
        <p:spPr>
          <a:xfrm>
            <a:off x="657225" y="2723306"/>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投资资金</a:t>
            </a:r>
          </a:p>
        </p:txBody>
      </p:sp>
      <p:sp>
        <p:nvSpPr>
          <p:cNvPr id="1050527" name="任意多边形 45"/>
          <p:cNvSpPr/>
          <p:nvPr/>
        </p:nvSpPr>
        <p:spPr>
          <a:xfrm>
            <a:off x="365190" y="2949711"/>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50528" name="文本框 6"/>
          <p:cNvSpPr txBox="1"/>
          <p:nvPr/>
        </p:nvSpPr>
        <p:spPr>
          <a:xfrm>
            <a:off x="657225" y="3189194"/>
            <a:ext cx="1409065" cy="420884"/>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参与主体</a:t>
            </a:r>
          </a:p>
        </p:txBody>
      </p:sp>
      <p:sp>
        <p:nvSpPr>
          <p:cNvPr id="1050529" name="任意多边形 45"/>
          <p:cNvSpPr/>
          <p:nvPr/>
        </p:nvSpPr>
        <p:spPr>
          <a:xfrm>
            <a:off x="365190" y="3415599"/>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grpSp>
        <p:nvGrpSpPr>
          <p:cNvPr id="141" name="组合 27"/>
          <p:cNvGrpSpPr/>
          <p:nvPr/>
        </p:nvGrpSpPr>
        <p:grpSpPr>
          <a:xfrm>
            <a:off x="3063717" y="952344"/>
            <a:ext cx="8604628" cy="1168299"/>
            <a:chOff x="2715" y="1353"/>
            <a:chExt cx="12836" cy="2227"/>
          </a:xfrm>
        </p:grpSpPr>
        <p:grpSp>
          <p:nvGrpSpPr>
            <p:cNvPr id="142" name="组合 28"/>
            <p:cNvGrpSpPr/>
            <p:nvPr/>
          </p:nvGrpSpPr>
          <p:grpSpPr>
            <a:xfrm>
              <a:off x="6250" y="1851"/>
              <a:ext cx="1935" cy="1453"/>
              <a:chOff x="1775754" y="2200497"/>
              <a:chExt cx="1250571" cy="906966"/>
            </a:xfrm>
          </p:grpSpPr>
          <p:sp>
            <p:nvSpPr>
              <p:cNvPr id="1050530" name="Line 91"/>
              <p:cNvSpPr>
                <a:spLocks noChangeShapeType="1"/>
              </p:cNvSpPr>
              <p:nvPr/>
            </p:nvSpPr>
            <p:spPr bwMode="auto">
              <a:xfrm>
                <a:off x="2474461" y="2571994"/>
                <a:ext cx="122674" cy="53546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31" name="Line 92"/>
              <p:cNvSpPr>
                <a:spLocks noChangeShapeType="1"/>
              </p:cNvSpPr>
              <p:nvPr/>
            </p:nvSpPr>
            <p:spPr bwMode="auto">
              <a:xfrm flipV="1">
                <a:off x="2338454" y="2571994"/>
                <a:ext cx="136007"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32" name="Line 93"/>
              <p:cNvSpPr>
                <a:spLocks noChangeShapeType="1"/>
              </p:cNvSpPr>
              <p:nvPr/>
            </p:nvSpPr>
            <p:spPr bwMode="auto">
              <a:xfrm flipH="1" flipV="1">
                <a:off x="2351787" y="2571994"/>
                <a:ext cx="136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33" name="Line 94"/>
              <p:cNvSpPr>
                <a:spLocks noChangeShapeType="1"/>
              </p:cNvSpPr>
              <p:nvPr/>
            </p:nvSpPr>
            <p:spPr bwMode="auto">
              <a:xfrm flipH="1">
                <a:off x="2231781" y="2571994"/>
                <a:ext cx="120006" cy="53546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34" name="Line 95"/>
              <p:cNvSpPr>
                <a:spLocks noChangeShapeType="1"/>
              </p:cNvSpPr>
              <p:nvPr/>
            </p:nvSpPr>
            <p:spPr bwMode="auto">
              <a:xfrm flipV="1">
                <a:off x="2327786" y="2624516"/>
                <a:ext cx="160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35" name="Line 96"/>
              <p:cNvSpPr>
                <a:spLocks noChangeShapeType="1"/>
              </p:cNvSpPr>
              <p:nvPr/>
            </p:nvSpPr>
            <p:spPr bwMode="auto">
              <a:xfrm flipH="1" flipV="1">
                <a:off x="2338454" y="2624516"/>
                <a:ext cx="160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36" name="Line 97"/>
              <p:cNvSpPr>
                <a:spLocks noChangeShapeType="1"/>
              </p:cNvSpPr>
              <p:nvPr/>
            </p:nvSpPr>
            <p:spPr bwMode="auto">
              <a:xfrm flipH="1" flipV="1">
                <a:off x="2327786" y="2675757"/>
                <a:ext cx="181344"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37" name="Line 98"/>
              <p:cNvSpPr>
                <a:spLocks noChangeShapeType="1"/>
              </p:cNvSpPr>
              <p:nvPr/>
            </p:nvSpPr>
            <p:spPr bwMode="auto">
              <a:xfrm flipH="1" flipV="1">
                <a:off x="2303784" y="2779520"/>
                <a:ext cx="229346"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38" name="Line 99"/>
              <p:cNvSpPr>
                <a:spLocks noChangeShapeType="1"/>
              </p:cNvSpPr>
              <p:nvPr/>
            </p:nvSpPr>
            <p:spPr bwMode="auto">
              <a:xfrm flipV="1">
                <a:off x="2293117" y="2779520"/>
                <a:ext cx="229346"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39" name="Line 100"/>
              <p:cNvSpPr>
                <a:spLocks noChangeShapeType="1"/>
              </p:cNvSpPr>
              <p:nvPr/>
            </p:nvSpPr>
            <p:spPr bwMode="auto">
              <a:xfrm flipH="1">
                <a:off x="2231781" y="2990889"/>
                <a:ext cx="181344" cy="11657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40" name="Line 101"/>
              <p:cNvSpPr>
                <a:spLocks noChangeShapeType="1"/>
              </p:cNvSpPr>
              <p:nvPr/>
            </p:nvSpPr>
            <p:spPr bwMode="auto">
              <a:xfrm flipV="1">
                <a:off x="2255781" y="2937086"/>
                <a:ext cx="304017" cy="5380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41" name="Line 102"/>
              <p:cNvSpPr>
                <a:spLocks noChangeShapeType="1"/>
              </p:cNvSpPr>
              <p:nvPr/>
            </p:nvSpPr>
            <p:spPr bwMode="auto">
              <a:xfrm flipH="1" flipV="1">
                <a:off x="2269116" y="2937086"/>
                <a:ext cx="301350"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42" name="Line 103"/>
              <p:cNvSpPr>
                <a:spLocks noChangeShapeType="1"/>
              </p:cNvSpPr>
              <p:nvPr/>
            </p:nvSpPr>
            <p:spPr bwMode="auto">
              <a:xfrm>
                <a:off x="2258449" y="2989608"/>
                <a:ext cx="31201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43" name="Line 104"/>
              <p:cNvSpPr>
                <a:spLocks noChangeShapeType="1"/>
              </p:cNvSpPr>
              <p:nvPr/>
            </p:nvSpPr>
            <p:spPr bwMode="auto">
              <a:xfrm flipH="1" flipV="1">
                <a:off x="2279784" y="2884564"/>
                <a:ext cx="277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44" name="Line 105"/>
              <p:cNvSpPr>
                <a:spLocks noChangeShapeType="1"/>
              </p:cNvSpPr>
              <p:nvPr/>
            </p:nvSpPr>
            <p:spPr bwMode="auto">
              <a:xfrm flipH="1" flipV="1">
                <a:off x="2293117" y="2832042"/>
                <a:ext cx="253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45" name="Line 106"/>
              <p:cNvSpPr>
                <a:spLocks noChangeShapeType="1"/>
              </p:cNvSpPr>
              <p:nvPr/>
            </p:nvSpPr>
            <p:spPr bwMode="auto">
              <a:xfrm flipV="1">
                <a:off x="2269116" y="2884564"/>
                <a:ext cx="277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46" name="Line 107"/>
              <p:cNvSpPr>
                <a:spLocks noChangeShapeType="1"/>
              </p:cNvSpPr>
              <p:nvPr/>
            </p:nvSpPr>
            <p:spPr bwMode="auto">
              <a:xfrm flipV="1">
                <a:off x="2279784" y="2832042"/>
                <a:ext cx="253347"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47" name="Line 108"/>
              <p:cNvSpPr>
                <a:spLocks noChangeShapeType="1"/>
              </p:cNvSpPr>
              <p:nvPr/>
            </p:nvSpPr>
            <p:spPr bwMode="auto">
              <a:xfrm flipV="1">
                <a:off x="2317119" y="2675757"/>
                <a:ext cx="181344"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48" name="Line 109"/>
              <p:cNvSpPr>
                <a:spLocks noChangeShapeType="1"/>
              </p:cNvSpPr>
              <p:nvPr/>
            </p:nvSpPr>
            <p:spPr bwMode="auto">
              <a:xfrm flipV="1">
                <a:off x="2303784" y="2728279"/>
                <a:ext cx="208012"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49" name="Line 110"/>
              <p:cNvSpPr>
                <a:spLocks noChangeShapeType="1"/>
              </p:cNvSpPr>
              <p:nvPr/>
            </p:nvSpPr>
            <p:spPr bwMode="auto">
              <a:xfrm flipH="1" flipV="1">
                <a:off x="2317119" y="2728279"/>
                <a:ext cx="205344"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50" name="Line 111"/>
              <p:cNvSpPr>
                <a:spLocks noChangeShapeType="1"/>
              </p:cNvSpPr>
              <p:nvPr/>
            </p:nvSpPr>
            <p:spPr bwMode="auto">
              <a:xfrm>
                <a:off x="2303784" y="2779520"/>
                <a:ext cx="218679"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51" name="Line 112"/>
              <p:cNvSpPr>
                <a:spLocks noChangeShapeType="1"/>
              </p:cNvSpPr>
              <p:nvPr/>
            </p:nvSpPr>
            <p:spPr bwMode="auto">
              <a:xfrm flipH="1" flipV="1">
                <a:off x="2250448" y="3025477"/>
                <a:ext cx="50670" cy="37149"/>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52" name="Line 113"/>
              <p:cNvSpPr>
                <a:spLocks noChangeShapeType="1"/>
              </p:cNvSpPr>
              <p:nvPr/>
            </p:nvSpPr>
            <p:spPr bwMode="auto">
              <a:xfrm flipH="1">
                <a:off x="2239780" y="3062626"/>
                <a:ext cx="61338"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53" name="Line 114"/>
              <p:cNvSpPr>
                <a:spLocks noChangeShapeType="1"/>
              </p:cNvSpPr>
              <p:nvPr/>
            </p:nvSpPr>
            <p:spPr bwMode="auto">
              <a:xfrm flipH="1">
                <a:off x="2250448" y="3025477"/>
                <a:ext cx="10667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54" name="Line 115"/>
              <p:cNvSpPr>
                <a:spLocks noChangeShapeType="1"/>
              </p:cNvSpPr>
              <p:nvPr/>
            </p:nvSpPr>
            <p:spPr bwMode="auto">
              <a:xfrm flipH="1" flipV="1">
                <a:off x="2255781" y="2990889"/>
                <a:ext cx="101339" cy="3458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55" name="Line 116"/>
              <p:cNvSpPr>
                <a:spLocks noChangeShapeType="1"/>
              </p:cNvSpPr>
              <p:nvPr/>
            </p:nvSpPr>
            <p:spPr bwMode="auto">
              <a:xfrm flipH="1">
                <a:off x="2298450" y="2775677"/>
                <a:ext cx="0" cy="640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56" name="Line 117"/>
              <p:cNvSpPr>
                <a:spLocks noChangeShapeType="1"/>
              </p:cNvSpPr>
              <p:nvPr/>
            </p:nvSpPr>
            <p:spPr bwMode="auto">
              <a:xfrm>
                <a:off x="2413125" y="2990889"/>
                <a:ext cx="184010" cy="11657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57" name="Line 118"/>
              <p:cNvSpPr>
                <a:spLocks noChangeShapeType="1"/>
              </p:cNvSpPr>
              <p:nvPr/>
            </p:nvSpPr>
            <p:spPr bwMode="auto">
              <a:xfrm flipV="1">
                <a:off x="2527797" y="3025477"/>
                <a:ext cx="50670" cy="37149"/>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58" name="Line 119"/>
              <p:cNvSpPr>
                <a:spLocks noChangeShapeType="1"/>
              </p:cNvSpPr>
              <p:nvPr/>
            </p:nvSpPr>
            <p:spPr bwMode="auto">
              <a:xfrm>
                <a:off x="2527797" y="3062626"/>
                <a:ext cx="5867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59" name="Line 120"/>
              <p:cNvSpPr>
                <a:spLocks noChangeShapeType="1"/>
              </p:cNvSpPr>
              <p:nvPr/>
            </p:nvSpPr>
            <p:spPr bwMode="auto">
              <a:xfrm flipV="1">
                <a:off x="2469127" y="2990889"/>
                <a:ext cx="101339" cy="3458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60" name="Line 121"/>
              <p:cNvSpPr>
                <a:spLocks noChangeShapeType="1"/>
              </p:cNvSpPr>
              <p:nvPr/>
            </p:nvSpPr>
            <p:spPr bwMode="auto">
              <a:xfrm>
                <a:off x="2469127" y="3025477"/>
                <a:ext cx="10934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61" name="Line 122"/>
              <p:cNvSpPr>
                <a:spLocks noChangeShapeType="1"/>
              </p:cNvSpPr>
              <p:nvPr/>
            </p:nvSpPr>
            <p:spPr bwMode="auto">
              <a:xfrm>
                <a:off x="2527797" y="2775677"/>
                <a:ext cx="0" cy="640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62" name="Line 123"/>
              <p:cNvSpPr>
                <a:spLocks noChangeShapeType="1"/>
              </p:cNvSpPr>
              <p:nvPr/>
            </p:nvSpPr>
            <p:spPr bwMode="auto">
              <a:xfrm flipH="1">
                <a:off x="2330452" y="2355501"/>
                <a:ext cx="82672" cy="2946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63" name="Line 124"/>
              <p:cNvSpPr>
                <a:spLocks noChangeShapeType="1"/>
              </p:cNvSpPr>
              <p:nvPr/>
            </p:nvSpPr>
            <p:spPr bwMode="auto">
              <a:xfrm flipV="1">
                <a:off x="2351787" y="2545092"/>
                <a:ext cx="61338" cy="2690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64" name="Line 125"/>
              <p:cNvSpPr>
                <a:spLocks noChangeShapeType="1"/>
              </p:cNvSpPr>
              <p:nvPr/>
            </p:nvSpPr>
            <p:spPr bwMode="auto">
              <a:xfrm flipH="1">
                <a:off x="2351787"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65" name="Line 126"/>
              <p:cNvSpPr>
                <a:spLocks noChangeShapeType="1"/>
              </p:cNvSpPr>
              <p:nvPr/>
            </p:nvSpPr>
            <p:spPr bwMode="auto">
              <a:xfrm flipH="1">
                <a:off x="2351787"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66" name="Line 127"/>
              <p:cNvSpPr>
                <a:spLocks noChangeShapeType="1"/>
              </p:cNvSpPr>
              <p:nvPr/>
            </p:nvSpPr>
            <p:spPr bwMode="auto">
              <a:xfrm flipH="1">
                <a:off x="2325119" y="2545092"/>
                <a:ext cx="88006"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67" name="Line 128"/>
              <p:cNvSpPr>
                <a:spLocks noChangeShapeType="1"/>
              </p:cNvSpPr>
              <p:nvPr/>
            </p:nvSpPr>
            <p:spPr bwMode="auto">
              <a:xfrm flipH="1" flipV="1">
                <a:off x="2247782" y="2472074"/>
                <a:ext cx="165343" cy="7301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68" name="Line 129"/>
              <p:cNvSpPr>
                <a:spLocks noChangeShapeType="1"/>
              </p:cNvSpPr>
              <p:nvPr/>
            </p:nvSpPr>
            <p:spPr bwMode="auto">
              <a:xfrm flipH="1" flipV="1">
                <a:off x="2247782" y="2472074"/>
                <a:ext cx="226679"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69" name="Line 130"/>
              <p:cNvSpPr>
                <a:spLocks noChangeShapeType="1"/>
              </p:cNvSpPr>
              <p:nvPr/>
            </p:nvSpPr>
            <p:spPr bwMode="auto">
              <a:xfrm flipH="1">
                <a:off x="2247782" y="2472074"/>
                <a:ext cx="16534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70" name="Line 131"/>
              <p:cNvSpPr>
                <a:spLocks noChangeShapeType="1"/>
              </p:cNvSpPr>
              <p:nvPr/>
            </p:nvSpPr>
            <p:spPr bwMode="auto">
              <a:xfrm flipH="1" flipV="1">
                <a:off x="2175777" y="2323475"/>
                <a:ext cx="237348" cy="3202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71" name="Line 132"/>
              <p:cNvSpPr>
                <a:spLocks noChangeShapeType="1"/>
              </p:cNvSpPr>
              <p:nvPr/>
            </p:nvSpPr>
            <p:spPr bwMode="auto">
              <a:xfrm flipH="1">
                <a:off x="2165110" y="2384965"/>
                <a:ext cx="248015"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72" name="Line 133"/>
              <p:cNvSpPr>
                <a:spLocks noChangeShapeType="1"/>
              </p:cNvSpPr>
              <p:nvPr/>
            </p:nvSpPr>
            <p:spPr bwMode="auto">
              <a:xfrm flipH="1">
                <a:off x="2245114" y="2340128"/>
                <a:ext cx="64004"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73" name="Line 134"/>
              <p:cNvSpPr>
                <a:spLocks noChangeShapeType="1"/>
              </p:cNvSpPr>
              <p:nvPr/>
            </p:nvSpPr>
            <p:spPr bwMode="auto">
              <a:xfrm flipH="1" flipV="1">
                <a:off x="2210446" y="2327318"/>
                <a:ext cx="34668"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74" name="Line 135"/>
              <p:cNvSpPr>
                <a:spLocks noChangeShapeType="1"/>
              </p:cNvSpPr>
              <p:nvPr/>
            </p:nvSpPr>
            <p:spPr bwMode="auto">
              <a:xfrm flipV="1">
                <a:off x="2165110" y="2327318"/>
                <a:ext cx="45337"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75" name="Line 136"/>
              <p:cNvSpPr>
                <a:spLocks noChangeShapeType="1"/>
              </p:cNvSpPr>
              <p:nvPr/>
            </p:nvSpPr>
            <p:spPr bwMode="auto">
              <a:xfrm flipH="1" flipV="1">
                <a:off x="2309118" y="2340128"/>
                <a:ext cx="21335"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76" name="Line 137"/>
              <p:cNvSpPr>
                <a:spLocks noChangeShapeType="1"/>
              </p:cNvSpPr>
              <p:nvPr/>
            </p:nvSpPr>
            <p:spPr bwMode="auto">
              <a:xfrm flipH="1" flipV="1">
                <a:off x="2247782" y="2472074"/>
                <a:ext cx="104005"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77" name="Line 138"/>
              <p:cNvSpPr>
                <a:spLocks noChangeShapeType="1"/>
              </p:cNvSpPr>
              <p:nvPr/>
            </p:nvSpPr>
            <p:spPr bwMode="auto">
              <a:xfrm flipH="1" flipV="1">
                <a:off x="2247782" y="2472074"/>
                <a:ext cx="104005"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78" name="Line 139"/>
              <p:cNvSpPr>
                <a:spLocks noChangeShapeType="1"/>
              </p:cNvSpPr>
              <p:nvPr/>
            </p:nvSpPr>
            <p:spPr bwMode="auto">
              <a:xfrm flipV="1">
                <a:off x="2325119" y="2519472"/>
                <a:ext cx="26668" cy="256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79" name="Line 140"/>
              <p:cNvSpPr>
                <a:spLocks noChangeShapeType="1"/>
              </p:cNvSpPr>
              <p:nvPr/>
            </p:nvSpPr>
            <p:spPr bwMode="auto">
              <a:xfrm flipV="1">
                <a:off x="2290451" y="2493851"/>
                <a:ext cx="2666" cy="1921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80" name="Line 141"/>
              <p:cNvSpPr>
                <a:spLocks noChangeShapeType="1"/>
              </p:cNvSpPr>
              <p:nvPr/>
            </p:nvSpPr>
            <p:spPr bwMode="auto">
              <a:xfrm flipH="1" flipV="1">
                <a:off x="2290451" y="2513067"/>
                <a:ext cx="61336" cy="640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81" name="Line 142"/>
              <p:cNvSpPr>
                <a:spLocks noChangeShapeType="1"/>
              </p:cNvSpPr>
              <p:nvPr/>
            </p:nvSpPr>
            <p:spPr bwMode="auto">
              <a:xfrm flipV="1">
                <a:off x="2018435" y="2384965"/>
                <a:ext cx="224013"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82" name="Line 143"/>
              <p:cNvSpPr>
                <a:spLocks noChangeShapeType="1"/>
              </p:cNvSpPr>
              <p:nvPr/>
            </p:nvSpPr>
            <p:spPr bwMode="auto">
              <a:xfrm flipH="1">
                <a:off x="2018435" y="2472074"/>
                <a:ext cx="22401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83" name="Line 144"/>
              <p:cNvSpPr>
                <a:spLocks noChangeShapeType="1"/>
              </p:cNvSpPr>
              <p:nvPr/>
            </p:nvSpPr>
            <p:spPr bwMode="auto">
              <a:xfrm>
                <a:off x="2245114" y="2384965"/>
                <a:ext cx="0"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84" name="Line 145"/>
              <p:cNvSpPr>
                <a:spLocks noChangeShapeType="1"/>
              </p:cNvSpPr>
              <p:nvPr/>
            </p:nvSpPr>
            <p:spPr bwMode="auto">
              <a:xfrm flipH="1" flipV="1">
                <a:off x="2165110" y="2384965"/>
                <a:ext cx="82672"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85" name="Line 146"/>
              <p:cNvSpPr>
                <a:spLocks noChangeShapeType="1"/>
              </p:cNvSpPr>
              <p:nvPr/>
            </p:nvSpPr>
            <p:spPr bwMode="auto">
              <a:xfrm flipH="1" flipV="1">
                <a:off x="2186444" y="2406742"/>
                <a:ext cx="58670" cy="2434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86" name="Line 147"/>
              <p:cNvSpPr>
                <a:spLocks noChangeShapeType="1"/>
              </p:cNvSpPr>
              <p:nvPr/>
            </p:nvSpPr>
            <p:spPr bwMode="auto">
              <a:xfrm flipV="1">
                <a:off x="2135775" y="2431081"/>
                <a:ext cx="106673" cy="4099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87" name="Line 148"/>
              <p:cNvSpPr>
                <a:spLocks noChangeShapeType="1"/>
              </p:cNvSpPr>
              <p:nvPr/>
            </p:nvSpPr>
            <p:spPr bwMode="auto">
              <a:xfrm flipV="1">
                <a:off x="2413125" y="2323475"/>
                <a:ext cx="240014" cy="3202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88" name="Line 149"/>
              <p:cNvSpPr>
                <a:spLocks noChangeShapeType="1"/>
              </p:cNvSpPr>
              <p:nvPr/>
            </p:nvSpPr>
            <p:spPr bwMode="auto">
              <a:xfrm flipH="1" flipV="1">
                <a:off x="2615803" y="2327318"/>
                <a:ext cx="48003"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89" name="Line 150"/>
              <p:cNvSpPr>
                <a:spLocks noChangeShapeType="1"/>
              </p:cNvSpPr>
              <p:nvPr/>
            </p:nvSpPr>
            <p:spPr bwMode="auto">
              <a:xfrm flipV="1">
                <a:off x="2583801" y="2327318"/>
                <a:ext cx="34668"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90" name="Line 151"/>
              <p:cNvSpPr>
                <a:spLocks noChangeShapeType="1"/>
              </p:cNvSpPr>
              <p:nvPr/>
            </p:nvSpPr>
            <p:spPr bwMode="auto">
              <a:xfrm>
                <a:off x="2517130" y="2340128"/>
                <a:ext cx="66671"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91" name="Line 152"/>
              <p:cNvSpPr>
                <a:spLocks noChangeShapeType="1"/>
              </p:cNvSpPr>
              <p:nvPr/>
            </p:nvSpPr>
            <p:spPr bwMode="auto">
              <a:xfrm flipV="1">
                <a:off x="2495795" y="2340128"/>
                <a:ext cx="21335"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92" name="Line 153"/>
              <p:cNvSpPr>
                <a:spLocks noChangeShapeType="1"/>
              </p:cNvSpPr>
              <p:nvPr/>
            </p:nvSpPr>
            <p:spPr bwMode="auto">
              <a:xfrm flipV="1">
                <a:off x="2413125" y="2472074"/>
                <a:ext cx="168009" cy="7301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93" name="Line 154"/>
              <p:cNvSpPr>
                <a:spLocks noChangeShapeType="1"/>
              </p:cNvSpPr>
              <p:nvPr/>
            </p:nvSpPr>
            <p:spPr bwMode="auto">
              <a:xfrm flipV="1">
                <a:off x="2474461" y="2472074"/>
                <a:ext cx="106673"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94" name="Line 155"/>
              <p:cNvSpPr>
                <a:spLocks noChangeShapeType="1"/>
              </p:cNvSpPr>
              <p:nvPr/>
            </p:nvSpPr>
            <p:spPr bwMode="auto">
              <a:xfrm flipV="1">
                <a:off x="2474461" y="2513067"/>
                <a:ext cx="61338" cy="640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95" name="Line 156"/>
              <p:cNvSpPr>
                <a:spLocks noChangeShapeType="1"/>
              </p:cNvSpPr>
              <p:nvPr/>
            </p:nvSpPr>
            <p:spPr bwMode="auto">
              <a:xfrm flipH="1" flipV="1">
                <a:off x="2533131" y="2493851"/>
                <a:ext cx="5334" cy="1921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96" name="Line 157"/>
              <p:cNvSpPr>
                <a:spLocks noChangeShapeType="1"/>
              </p:cNvSpPr>
              <p:nvPr/>
            </p:nvSpPr>
            <p:spPr bwMode="auto">
              <a:xfrm>
                <a:off x="2413125" y="2571994"/>
                <a:ext cx="800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97" name="Line 158"/>
              <p:cNvSpPr>
                <a:spLocks noChangeShapeType="1"/>
              </p:cNvSpPr>
              <p:nvPr/>
            </p:nvSpPr>
            <p:spPr bwMode="auto">
              <a:xfrm>
                <a:off x="2405123"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98" name="Line 159"/>
              <p:cNvSpPr>
                <a:spLocks noChangeShapeType="1"/>
              </p:cNvSpPr>
              <p:nvPr/>
            </p:nvSpPr>
            <p:spPr bwMode="auto">
              <a:xfrm flipH="1">
                <a:off x="2405123" y="2571994"/>
                <a:ext cx="800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599" name="Line 160"/>
              <p:cNvSpPr>
                <a:spLocks noChangeShapeType="1"/>
              </p:cNvSpPr>
              <p:nvPr/>
            </p:nvSpPr>
            <p:spPr bwMode="auto">
              <a:xfrm>
                <a:off x="2413125" y="2571994"/>
                <a:ext cx="800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00" name="Line 161"/>
              <p:cNvSpPr>
                <a:spLocks noChangeShapeType="1"/>
              </p:cNvSpPr>
              <p:nvPr/>
            </p:nvSpPr>
            <p:spPr bwMode="auto">
              <a:xfrm>
                <a:off x="2405123"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01" name="Line 162"/>
              <p:cNvSpPr>
                <a:spLocks noChangeShapeType="1"/>
              </p:cNvSpPr>
              <p:nvPr/>
            </p:nvSpPr>
            <p:spPr bwMode="auto">
              <a:xfrm flipH="1">
                <a:off x="2405123" y="2571994"/>
                <a:ext cx="800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02" name="Line 163"/>
              <p:cNvSpPr>
                <a:spLocks noChangeShapeType="1"/>
              </p:cNvSpPr>
              <p:nvPr/>
            </p:nvSpPr>
            <p:spPr bwMode="auto">
              <a:xfrm flipH="1" flipV="1">
                <a:off x="2474461" y="2519472"/>
                <a:ext cx="26668" cy="256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03" name="Line 164"/>
              <p:cNvSpPr>
                <a:spLocks noChangeShapeType="1"/>
              </p:cNvSpPr>
              <p:nvPr/>
            </p:nvSpPr>
            <p:spPr bwMode="auto">
              <a:xfrm>
                <a:off x="2413125" y="2545092"/>
                <a:ext cx="88004"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04" name="Line 165"/>
              <p:cNvSpPr>
                <a:spLocks noChangeShapeType="1"/>
              </p:cNvSpPr>
              <p:nvPr/>
            </p:nvSpPr>
            <p:spPr bwMode="auto">
              <a:xfrm flipV="1">
                <a:off x="2581133" y="2384965"/>
                <a:ext cx="80005"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05" name="Line 166"/>
              <p:cNvSpPr>
                <a:spLocks noChangeShapeType="1"/>
              </p:cNvSpPr>
              <p:nvPr/>
            </p:nvSpPr>
            <p:spPr bwMode="auto">
              <a:xfrm flipV="1">
                <a:off x="2583801" y="2406742"/>
                <a:ext cx="56002" cy="2434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06" name="Line 167"/>
              <p:cNvSpPr>
                <a:spLocks noChangeShapeType="1"/>
              </p:cNvSpPr>
              <p:nvPr/>
            </p:nvSpPr>
            <p:spPr bwMode="auto">
              <a:xfrm flipH="1" flipV="1">
                <a:off x="2583801" y="2431081"/>
                <a:ext cx="106673" cy="4099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07" name="Line 168"/>
              <p:cNvSpPr>
                <a:spLocks noChangeShapeType="1"/>
              </p:cNvSpPr>
              <p:nvPr/>
            </p:nvSpPr>
            <p:spPr bwMode="auto">
              <a:xfrm>
                <a:off x="2413125" y="2384965"/>
                <a:ext cx="25068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08" name="Line 169"/>
              <p:cNvSpPr>
                <a:spLocks noChangeShapeType="1"/>
              </p:cNvSpPr>
              <p:nvPr/>
            </p:nvSpPr>
            <p:spPr bwMode="auto">
              <a:xfrm flipH="1" flipV="1">
                <a:off x="2583801" y="2384965"/>
                <a:ext cx="224013"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09" name="Line 170"/>
              <p:cNvSpPr>
                <a:spLocks noChangeShapeType="1"/>
              </p:cNvSpPr>
              <p:nvPr/>
            </p:nvSpPr>
            <p:spPr bwMode="auto">
              <a:xfrm>
                <a:off x="2583801" y="2472074"/>
                <a:ext cx="22401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10" name="Line 171"/>
              <p:cNvSpPr>
                <a:spLocks noChangeShapeType="1"/>
              </p:cNvSpPr>
              <p:nvPr/>
            </p:nvSpPr>
            <p:spPr bwMode="auto">
              <a:xfrm>
                <a:off x="2581133" y="2472074"/>
                <a:ext cx="22668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11" name="Line 172"/>
              <p:cNvSpPr>
                <a:spLocks noChangeShapeType="1"/>
              </p:cNvSpPr>
              <p:nvPr/>
            </p:nvSpPr>
            <p:spPr bwMode="auto">
              <a:xfrm>
                <a:off x="2583801" y="2384965"/>
                <a:ext cx="0"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12" name="Line 173"/>
              <p:cNvSpPr>
                <a:spLocks noChangeShapeType="1"/>
              </p:cNvSpPr>
              <p:nvPr/>
            </p:nvSpPr>
            <p:spPr bwMode="auto">
              <a:xfrm>
                <a:off x="2413125" y="2355501"/>
                <a:ext cx="82671" cy="2946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13" name="Line 174"/>
              <p:cNvSpPr>
                <a:spLocks noChangeShapeType="1"/>
              </p:cNvSpPr>
              <p:nvPr/>
            </p:nvSpPr>
            <p:spPr bwMode="auto">
              <a:xfrm>
                <a:off x="2413125" y="2472074"/>
                <a:ext cx="168009"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14" name="Line 175"/>
              <p:cNvSpPr>
                <a:spLocks noChangeShapeType="1"/>
              </p:cNvSpPr>
              <p:nvPr/>
            </p:nvSpPr>
            <p:spPr bwMode="auto">
              <a:xfrm>
                <a:off x="2583801" y="2396493"/>
                <a:ext cx="0" cy="2818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15" name="Line 176"/>
              <p:cNvSpPr>
                <a:spLocks noChangeShapeType="1"/>
              </p:cNvSpPr>
              <p:nvPr/>
            </p:nvSpPr>
            <p:spPr bwMode="auto">
              <a:xfrm>
                <a:off x="2807814" y="2472074"/>
                <a:ext cx="0" cy="7045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16" name="Line 177"/>
              <p:cNvSpPr>
                <a:spLocks noChangeShapeType="1"/>
              </p:cNvSpPr>
              <p:nvPr/>
            </p:nvSpPr>
            <p:spPr bwMode="auto">
              <a:xfrm>
                <a:off x="2413125" y="2384965"/>
                <a:ext cx="0"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17" name="Line 178"/>
              <p:cNvSpPr>
                <a:spLocks noChangeShapeType="1"/>
              </p:cNvSpPr>
              <p:nvPr/>
            </p:nvSpPr>
            <p:spPr bwMode="auto">
              <a:xfrm>
                <a:off x="2018435" y="2472074"/>
                <a:ext cx="0" cy="7045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18" name="未知"/>
              <p:cNvSpPr>
                <a:spLocks noEditPoints="1"/>
              </p:cNvSpPr>
              <p:nvPr/>
            </p:nvSpPr>
            <p:spPr bwMode="auto">
              <a:xfrm>
                <a:off x="2399790" y="2200497"/>
                <a:ext cx="224013" cy="226741"/>
              </a:xfrm>
              <a:custGeom>
                <a:avLst/>
                <a:gdLst>
                  <a:gd name="T0" fmla="*/ 2147483647 w 310"/>
                  <a:gd name="T1" fmla="*/ 2147483647 h 652"/>
                  <a:gd name="T2" fmla="*/ 0 w 310"/>
                  <a:gd name="T3" fmla="*/ 2147483647 h 652"/>
                  <a:gd name="T4" fmla="*/ 2147483647 w 310"/>
                  <a:gd name="T5" fmla="*/ 2147483647 h 652"/>
                  <a:gd name="T6" fmla="*/ 2147483647 w 310"/>
                  <a:gd name="T7" fmla="*/ 2147483647 h 652"/>
                  <a:gd name="T8" fmla="*/ 2147483647 w 310"/>
                  <a:gd name="T9" fmla="*/ 2147483647 h 652"/>
                  <a:gd name="T10" fmla="*/ 2147483647 w 310"/>
                  <a:gd name="T11" fmla="*/ 2147483647 h 652"/>
                  <a:gd name="T12" fmla="*/ 2147483647 w 310"/>
                  <a:gd name="T13" fmla="*/ 2147483647 h 652"/>
                  <a:gd name="T14" fmla="*/ 2147483647 w 310"/>
                  <a:gd name="T15" fmla="*/ 2147483647 h 652"/>
                  <a:gd name="T16" fmla="*/ 2147483647 w 310"/>
                  <a:gd name="T17" fmla="*/ 2147483647 h 652"/>
                  <a:gd name="T18" fmla="*/ 2147483647 w 310"/>
                  <a:gd name="T19" fmla="*/ 2147483647 h 652"/>
                  <a:gd name="T20" fmla="*/ 2147483647 w 310"/>
                  <a:gd name="T21" fmla="*/ 2147483647 h 652"/>
                  <a:gd name="T22" fmla="*/ 2147483647 w 310"/>
                  <a:gd name="T23" fmla="*/ 2147483647 h 652"/>
                  <a:gd name="T24" fmla="*/ 2147483647 w 310"/>
                  <a:gd name="T25" fmla="*/ 2147483647 h 652"/>
                  <a:gd name="T26" fmla="*/ 2147483647 w 310"/>
                  <a:gd name="T27" fmla="*/ 2147483647 h 652"/>
                  <a:gd name="T28" fmla="*/ 2147483647 w 310"/>
                  <a:gd name="T29" fmla="*/ 2147483647 h 652"/>
                  <a:gd name="T30" fmla="*/ 2147483647 w 310"/>
                  <a:gd name="T31" fmla="*/ 2147483647 h 652"/>
                  <a:gd name="T32" fmla="*/ 2147483647 w 310"/>
                  <a:gd name="T33" fmla="*/ 2147483647 h 652"/>
                  <a:gd name="T34" fmla="*/ 2147483647 w 310"/>
                  <a:gd name="T35" fmla="*/ 2147483647 h 652"/>
                  <a:gd name="T36" fmla="*/ 2147483647 w 310"/>
                  <a:gd name="T37" fmla="*/ 2147483647 h 652"/>
                  <a:gd name="T38" fmla="*/ 2147483647 w 310"/>
                  <a:gd name="T39" fmla="*/ 2147483647 h 652"/>
                  <a:gd name="T40" fmla="*/ 2147483647 w 310"/>
                  <a:gd name="T41" fmla="*/ 2147483647 h 652"/>
                  <a:gd name="T42" fmla="*/ 2147483647 w 310"/>
                  <a:gd name="T43" fmla="*/ 2147483647 h 652"/>
                  <a:gd name="T44" fmla="*/ 2147483647 w 310"/>
                  <a:gd name="T45" fmla="*/ 2147483647 h 652"/>
                  <a:gd name="T46" fmla="*/ 2147483647 w 310"/>
                  <a:gd name="T47" fmla="*/ 2147483647 h 652"/>
                  <a:gd name="T48" fmla="*/ 2147483647 w 310"/>
                  <a:gd name="T49" fmla="*/ 2147483647 h 652"/>
                  <a:gd name="T50" fmla="*/ 2147483647 w 310"/>
                  <a:gd name="T51" fmla="*/ 2147483647 h 652"/>
                  <a:gd name="T52" fmla="*/ 2147483647 w 310"/>
                  <a:gd name="T53" fmla="*/ 2147483647 h 652"/>
                  <a:gd name="T54" fmla="*/ 2147483647 w 310"/>
                  <a:gd name="T55" fmla="*/ 2147483647 h 652"/>
                  <a:gd name="T56" fmla="*/ 2147483647 w 310"/>
                  <a:gd name="T57" fmla="*/ 2147483647 h 652"/>
                  <a:gd name="T58" fmla="*/ 2147483647 w 310"/>
                  <a:gd name="T59" fmla="*/ 2147483647 h 652"/>
                  <a:gd name="T60" fmla="*/ 2147483647 w 310"/>
                  <a:gd name="T61" fmla="*/ 2147483647 h 652"/>
                  <a:gd name="T62" fmla="*/ 2147483647 w 310"/>
                  <a:gd name="T63" fmla="*/ 2147483647 h 652"/>
                  <a:gd name="T64" fmla="*/ 2147483647 w 310"/>
                  <a:gd name="T65" fmla="*/ 2147483647 h 652"/>
                  <a:gd name="T66" fmla="*/ 2147483647 w 310"/>
                  <a:gd name="T67" fmla="*/ 2147483647 h 652"/>
                  <a:gd name="T68" fmla="*/ 2147483647 w 310"/>
                  <a:gd name="T69" fmla="*/ 2147483647 h 652"/>
                  <a:gd name="T70" fmla="*/ 2147483647 w 310"/>
                  <a:gd name="T71" fmla="*/ 2147483647 h 652"/>
                  <a:gd name="T72" fmla="*/ 2147483647 w 310"/>
                  <a:gd name="T73" fmla="*/ 2147483647 h 652"/>
                  <a:gd name="T74" fmla="*/ 2147483647 w 310"/>
                  <a:gd name="T75" fmla="*/ 2147483647 h 652"/>
                  <a:gd name="T76" fmla="*/ 2147483647 w 310"/>
                  <a:gd name="T77" fmla="*/ 2147483647 h 652"/>
                  <a:gd name="T78" fmla="*/ 2147483647 w 310"/>
                  <a:gd name="T79" fmla="*/ 2147483647 h 652"/>
                  <a:gd name="T80" fmla="*/ 2147483647 w 310"/>
                  <a:gd name="T81" fmla="*/ 2147483647 h 652"/>
                  <a:gd name="T82" fmla="*/ 2147483647 w 310"/>
                  <a:gd name="T83" fmla="*/ 2147483647 h 652"/>
                  <a:gd name="T84" fmla="*/ 2147483647 w 310"/>
                  <a:gd name="T85" fmla="*/ 2147483647 h 652"/>
                  <a:gd name="T86" fmla="*/ 2147483647 w 310"/>
                  <a:gd name="T87" fmla="*/ 2147483647 h 652"/>
                  <a:gd name="T88" fmla="*/ 2147483647 w 310"/>
                  <a:gd name="T89" fmla="*/ 2147483647 h 652"/>
                  <a:gd name="T90" fmla="*/ 2147483647 w 310"/>
                  <a:gd name="T91" fmla="*/ 2147483647 h 652"/>
                  <a:gd name="T92" fmla="*/ 2147483647 w 310"/>
                  <a:gd name="T93" fmla="*/ 2147483647 h 652"/>
                  <a:gd name="T94" fmla="*/ 2147483647 w 310"/>
                  <a:gd name="T95" fmla="*/ 2147483647 h 652"/>
                  <a:gd name="T96" fmla="*/ 2147483647 w 310"/>
                  <a:gd name="T97" fmla="*/ 2147483647 h 652"/>
                  <a:gd name="T98" fmla="*/ 2147483647 w 310"/>
                  <a:gd name="T99" fmla="*/ 2147483647 h 652"/>
                  <a:gd name="T100" fmla="*/ 2147483647 w 310"/>
                  <a:gd name="T101" fmla="*/ 2147483647 h 652"/>
                  <a:gd name="T102" fmla="*/ 2147483647 w 310"/>
                  <a:gd name="T103" fmla="*/ 2147483647 h 6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10"/>
                  <a:gd name="T157" fmla="*/ 0 h 652"/>
                  <a:gd name="T158" fmla="*/ 310 w 310"/>
                  <a:gd name="T159" fmla="*/ 652 h 6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10" h="652">
                    <a:moveTo>
                      <a:pt x="3" y="2"/>
                    </a:moveTo>
                    <a:lnTo>
                      <a:pt x="12" y="30"/>
                    </a:lnTo>
                    <a:lnTo>
                      <a:pt x="10" y="32"/>
                    </a:lnTo>
                    <a:lnTo>
                      <a:pt x="9" y="32"/>
                    </a:lnTo>
                    <a:lnTo>
                      <a:pt x="7" y="30"/>
                    </a:lnTo>
                    <a:lnTo>
                      <a:pt x="0" y="2"/>
                    </a:lnTo>
                    <a:lnTo>
                      <a:pt x="1" y="0"/>
                    </a:lnTo>
                    <a:lnTo>
                      <a:pt x="3" y="2"/>
                    </a:lnTo>
                    <a:close/>
                    <a:moveTo>
                      <a:pt x="17" y="49"/>
                    </a:moveTo>
                    <a:lnTo>
                      <a:pt x="21" y="65"/>
                    </a:lnTo>
                    <a:lnTo>
                      <a:pt x="26" y="78"/>
                    </a:lnTo>
                    <a:lnTo>
                      <a:pt x="24" y="81"/>
                    </a:lnTo>
                    <a:lnTo>
                      <a:pt x="21" y="79"/>
                    </a:lnTo>
                    <a:lnTo>
                      <a:pt x="17" y="67"/>
                    </a:lnTo>
                    <a:lnTo>
                      <a:pt x="14" y="51"/>
                    </a:lnTo>
                    <a:lnTo>
                      <a:pt x="15" y="48"/>
                    </a:lnTo>
                    <a:lnTo>
                      <a:pt x="17" y="49"/>
                    </a:lnTo>
                    <a:close/>
                    <a:moveTo>
                      <a:pt x="30" y="98"/>
                    </a:moveTo>
                    <a:lnTo>
                      <a:pt x="40" y="125"/>
                    </a:lnTo>
                    <a:lnTo>
                      <a:pt x="40" y="127"/>
                    </a:lnTo>
                    <a:lnTo>
                      <a:pt x="38" y="128"/>
                    </a:lnTo>
                    <a:lnTo>
                      <a:pt x="36" y="128"/>
                    </a:lnTo>
                    <a:lnTo>
                      <a:pt x="36" y="127"/>
                    </a:lnTo>
                    <a:lnTo>
                      <a:pt x="27" y="98"/>
                    </a:lnTo>
                    <a:lnTo>
                      <a:pt x="27" y="97"/>
                    </a:lnTo>
                    <a:lnTo>
                      <a:pt x="29" y="97"/>
                    </a:lnTo>
                    <a:lnTo>
                      <a:pt x="30" y="98"/>
                    </a:lnTo>
                    <a:close/>
                    <a:moveTo>
                      <a:pt x="46" y="146"/>
                    </a:moveTo>
                    <a:lnTo>
                      <a:pt x="55" y="173"/>
                    </a:lnTo>
                    <a:lnTo>
                      <a:pt x="53" y="176"/>
                    </a:lnTo>
                    <a:lnTo>
                      <a:pt x="52" y="174"/>
                    </a:lnTo>
                    <a:lnTo>
                      <a:pt x="43" y="147"/>
                    </a:lnTo>
                    <a:lnTo>
                      <a:pt x="44" y="144"/>
                    </a:lnTo>
                    <a:lnTo>
                      <a:pt x="46" y="146"/>
                    </a:lnTo>
                    <a:close/>
                    <a:moveTo>
                      <a:pt x="62" y="193"/>
                    </a:moveTo>
                    <a:lnTo>
                      <a:pt x="70" y="217"/>
                    </a:lnTo>
                    <a:lnTo>
                      <a:pt x="72" y="220"/>
                    </a:lnTo>
                    <a:lnTo>
                      <a:pt x="70" y="223"/>
                    </a:lnTo>
                    <a:lnTo>
                      <a:pt x="67" y="222"/>
                    </a:lnTo>
                    <a:lnTo>
                      <a:pt x="66" y="218"/>
                    </a:lnTo>
                    <a:lnTo>
                      <a:pt x="58" y="195"/>
                    </a:lnTo>
                    <a:lnTo>
                      <a:pt x="59" y="192"/>
                    </a:lnTo>
                    <a:lnTo>
                      <a:pt x="62" y="193"/>
                    </a:lnTo>
                    <a:close/>
                    <a:moveTo>
                      <a:pt x="78" y="239"/>
                    </a:moveTo>
                    <a:lnTo>
                      <a:pt x="81" y="245"/>
                    </a:lnTo>
                    <a:lnTo>
                      <a:pt x="88" y="267"/>
                    </a:lnTo>
                    <a:lnTo>
                      <a:pt x="87" y="269"/>
                    </a:lnTo>
                    <a:lnTo>
                      <a:pt x="85" y="269"/>
                    </a:lnTo>
                    <a:lnTo>
                      <a:pt x="76" y="247"/>
                    </a:lnTo>
                    <a:lnTo>
                      <a:pt x="75" y="241"/>
                    </a:lnTo>
                    <a:lnTo>
                      <a:pt x="76" y="239"/>
                    </a:lnTo>
                    <a:lnTo>
                      <a:pt x="78" y="239"/>
                    </a:lnTo>
                    <a:close/>
                    <a:moveTo>
                      <a:pt x="96" y="286"/>
                    </a:moveTo>
                    <a:lnTo>
                      <a:pt x="101" y="301"/>
                    </a:lnTo>
                    <a:lnTo>
                      <a:pt x="107" y="313"/>
                    </a:lnTo>
                    <a:lnTo>
                      <a:pt x="105" y="316"/>
                    </a:lnTo>
                    <a:lnTo>
                      <a:pt x="102" y="315"/>
                    </a:lnTo>
                    <a:lnTo>
                      <a:pt x="98" y="302"/>
                    </a:lnTo>
                    <a:lnTo>
                      <a:pt x="92" y="288"/>
                    </a:lnTo>
                    <a:lnTo>
                      <a:pt x="93" y="285"/>
                    </a:lnTo>
                    <a:lnTo>
                      <a:pt x="95" y="285"/>
                    </a:lnTo>
                    <a:lnTo>
                      <a:pt x="96" y="286"/>
                    </a:lnTo>
                    <a:close/>
                    <a:moveTo>
                      <a:pt x="114" y="332"/>
                    </a:moveTo>
                    <a:lnTo>
                      <a:pt x="124" y="353"/>
                    </a:lnTo>
                    <a:lnTo>
                      <a:pt x="125" y="359"/>
                    </a:lnTo>
                    <a:lnTo>
                      <a:pt x="125" y="362"/>
                    </a:lnTo>
                    <a:lnTo>
                      <a:pt x="122" y="361"/>
                    </a:lnTo>
                    <a:lnTo>
                      <a:pt x="119" y="354"/>
                    </a:lnTo>
                    <a:lnTo>
                      <a:pt x="111" y="334"/>
                    </a:lnTo>
                    <a:lnTo>
                      <a:pt x="111" y="332"/>
                    </a:lnTo>
                    <a:lnTo>
                      <a:pt x="114" y="332"/>
                    </a:lnTo>
                    <a:close/>
                    <a:moveTo>
                      <a:pt x="134" y="378"/>
                    </a:moveTo>
                    <a:lnTo>
                      <a:pt x="145" y="403"/>
                    </a:lnTo>
                    <a:lnTo>
                      <a:pt x="145" y="405"/>
                    </a:lnTo>
                    <a:lnTo>
                      <a:pt x="145" y="408"/>
                    </a:lnTo>
                    <a:lnTo>
                      <a:pt x="142" y="407"/>
                    </a:lnTo>
                    <a:lnTo>
                      <a:pt x="140" y="405"/>
                    </a:lnTo>
                    <a:lnTo>
                      <a:pt x="130" y="380"/>
                    </a:lnTo>
                    <a:lnTo>
                      <a:pt x="131" y="378"/>
                    </a:lnTo>
                    <a:lnTo>
                      <a:pt x="134" y="378"/>
                    </a:lnTo>
                    <a:close/>
                    <a:moveTo>
                      <a:pt x="154" y="424"/>
                    </a:moveTo>
                    <a:lnTo>
                      <a:pt x="156" y="426"/>
                    </a:lnTo>
                    <a:lnTo>
                      <a:pt x="166" y="449"/>
                    </a:lnTo>
                    <a:lnTo>
                      <a:pt x="166" y="452"/>
                    </a:lnTo>
                    <a:lnTo>
                      <a:pt x="163" y="452"/>
                    </a:lnTo>
                    <a:lnTo>
                      <a:pt x="163" y="451"/>
                    </a:lnTo>
                    <a:lnTo>
                      <a:pt x="153" y="429"/>
                    </a:lnTo>
                    <a:lnTo>
                      <a:pt x="151" y="426"/>
                    </a:lnTo>
                    <a:lnTo>
                      <a:pt x="151" y="422"/>
                    </a:lnTo>
                    <a:lnTo>
                      <a:pt x="154" y="424"/>
                    </a:lnTo>
                    <a:close/>
                    <a:moveTo>
                      <a:pt x="177" y="468"/>
                    </a:moveTo>
                    <a:lnTo>
                      <a:pt x="177" y="471"/>
                    </a:lnTo>
                    <a:lnTo>
                      <a:pt x="188" y="492"/>
                    </a:lnTo>
                    <a:lnTo>
                      <a:pt x="189" y="494"/>
                    </a:lnTo>
                    <a:lnTo>
                      <a:pt x="189" y="497"/>
                    </a:lnTo>
                    <a:lnTo>
                      <a:pt x="186" y="497"/>
                    </a:lnTo>
                    <a:lnTo>
                      <a:pt x="185" y="494"/>
                    </a:lnTo>
                    <a:lnTo>
                      <a:pt x="174" y="473"/>
                    </a:lnTo>
                    <a:lnTo>
                      <a:pt x="173" y="470"/>
                    </a:lnTo>
                    <a:lnTo>
                      <a:pt x="174" y="468"/>
                    </a:lnTo>
                    <a:lnTo>
                      <a:pt x="177" y="468"/>
                    </a:lnTo>
                    <a:close/>
                    <a:moveTo>
                      <a:pt x="200" y="513"/>
                    </a:moveTo>
                    <a:lnTo>
                      <a:pt x="211" y="530"/>
                    </a:lnTo>
                    <a:lnTo>
                      <a:pt x="215" y="538"/>
                    </a:lnTo>
                    <a:lnTo>
                      <a:pt x="214" y="539"/>
                    </a:lnTo>
                    <a:lnTo>
                      <a:pt x="211" y="539"/>
                    </a:lnTo>
                    <a:lnTo>
                      <a:pt x="206" y="532"/>
                    </a:lnTo>
                    <a:lnTo>
                      <a:pt x="197" y="514"/>
                    </a:lnTo>
                    <a:lnTo>
                      <a:pt x="197" y="511"/>
                    </a:lnTo>
                    <a:lnTo>
                      <a:pt x="200" y="513"/>
                    </a:lnTo>
                    <a:close/>
                    <a:moveTo>
                      <a:pt x="226" y="555"/>
                    </a:moveTo>
                    <a:lnTo>
                      <a:pt x="232" y="563"/>
                    </a:lnTo>
                    <a:lnTo>
                      <a:pt x="241" y="579"/>
                    </a:lnTo>
                    <a:lnTo>
                      <a:pt x="241" y="582"/>
                    </a:lnTo>
                    <a:lnTo>
                      <a:pt x="238" y="581"/>
                    </a:lnTo>
                    <a:lnTo>
                      <a:pt x="228" y="566"/>
                    </a:lnTo>
                    <a:lnTo>
                      <a:pt x="223" y="557"/>
                    </a:lnTo>
                    <a:lnTo>
                      <a:pt x="223" y="554"/>
                    </a:lnTo>
                    <a:lnTo>
                      <a:pt x="226" y="555"/>
                    </a:lnTo>
                    <a:close/>
                    <a:moveTo>
                      <a:pt x="254" y="595"/>
                    </a:moveTo>
                    <a:lnTo>
                      <a:pt x="263" y="606"/>
                    </a:lnTo>
                    <a:lnTo>
                      <a:pt x="272" y="617"/>
                    </a:lnTo>
                    <a:lnTo>
                      <a:pt x="272" y="620"/>
                    </a:lnTo>
                    <a:lnTo>
                      <a:pt x="271" y="620"/>
                    </a:lnTo>
                    <a:lnTo>
                      <a:pt x="260" y="607"/>
                    </a:lnTo>
                    <a:lnTo>
                      <a:pt x="251" y="598"/>
                    </a:lnTo>
                    <a:lnTo>
                      <a:pt x="252" y="595"/>
                    </a:lnTo>
                    <a:lnTo>
                      <a:pt x="254" y="595"/>
                    </a:lnTo>
                    <a:close/>
                    <a:moveTo>
                      <a:pt x="287" y="631"/>
                    </a:moveTo>
                    <a:lnTo>
                      <a:pt x="292" y="636"/>
                    </a:lnTo>
                    <a:lnTo>
                      <a:pt x="301" y="642"/>
                    </a:lnTo>
                    <a:lnTo>
                      <a:pt x="310" y="649"/>
                    </a:lnTo>
                    <a:lnTo>
                      <a:pt x="310" y="652"/>
                    </a:lnTo>
                    <a:lnTo>
                      <a:pt x="307" y="652"/>
                    </a:lnTo>
                    <a:lnTo>
                      <a:pt x="300" y="645"/>
                    </a:lnTo>
                    <a:lnTo>
                      <a:pt x="289" y="639"/>
                    </a:lnTo>
                    <a:lnTo>
                      <a:pt x="284" y="634"/>
                    </a:lnTo>
                    <a:lnTo>
                      <a:pt x="284" y="631"/>
                    </a:lnTo>
                    <a:lnTo>
                      <a:pt x="287" y="631"/>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619" name="未知"/>
              <p:cNvSpPr>
                <a:spLocks noEditPoints="1"/>
              </p:cNvSpPr>
              <p:nvPr/>
            </p:nvSpPr>
            <p:spPr bwMode="auto">
              <a:xfrm>
                <a:off x="2095772" y="2200497"/>
                <a:ext cx="224013" cy="226741"/>
              </a:xfrm>
              <a:custGeom>
                <a:avLst/>
                <a:gdLst>
                  <a:gd name="T0" fmla="*/ 2147483647 w 311"/>
                  <a:gd name="T1" fmla="*/ 2147483647 h 652"/>
                  <a:gd name="T2" fmla="*/ 0 w 311"/>
                  <a:gd name="T3" fmla="*/ 2147483647 h 652"/>
                  <a:gd name="T4" fmla="*/ 2147483647 w 311"/>
                  <a:gd name="T5" fmla="*/ 2147483647 h 652"/>
                  <a:gd name="T6" fmla="*/ 2147483647 w 311"/>
                  <a:gd name="T7" fmla="*/ 2147483647 h 652"/>
                  <a:gd name="T8" fmla="*/ 2147483647 w 311"/>
                  <a:gd name="T9" fmla="*/ 2147483647 h 652"/>
                  <a:gd name="T10" fmla="*/ 2147483647 w 311"/>
                  <a:gd name="T11" fmla="*/ 2147483647 h 652"/>
                  <a:gd name="T12" fmla="*/ 2147483647 w 311"/>
                  <a:gd name="T13" fmla="*/ 2147483647 h 652"/>
                  <a:gd name="T14" fmla="*/ 2147483647 w 311"/>
                  <a:gd name="T15" fmla="*/ 2147483647 h 652"/>
                  <a:gd name="T16" fmla="*/ 2147483647 w 311"/>
                  <a:gd name="T17" fmla="*/ 2147483647 h 652"/>
                  <a:gd name="T18" fmla="*/ 2147483647 w 311"/>
                  <a:gd name="T19" fmla="*/ 2147483647 h 652"/>
                  <a:gd name="T20" fmla="*/ 2147483647 w 311"/>
                  <a:gd name="T21" fmla="*/ 2147483647 h 652"/>
                  <a:gd name="T22" fmla="*/ 2147483647 w 311"/>
                  <a:gd name="T23" fmla="*/ 2147483647 h 652"/>
                  <a:gd name="T24" fmla="*/ 2147483647 w 311"/>
                  <a:gd name="T25" fmla="*/ 2147483647 h 652"/>
                  <a:gd name="T26" fmla="*/ 2147483647 w 311"/>
                  <a:gd name="T27" fmla="*/ 2147483647 h 652"/>
                  <a:gd name="T28" fmla="*/ 2147483647 w 311"/>
                  <a:gd name="T29" fmla="*/ 2147483647 h 652"/>
                  <a:gd name="T30" fmla="*/ 2147483647 w 311"/>
                  <a:gd name="T31" fmla="*/ 2147483647 h 652"/>
                  <a:gd name="T32" fmla="*/ 2147483647 w 311"/>
                  <a:gd name="T33" fmla="*/ 2147483647 h 652"/>
                  <a:gd name="T34" fmla="*/ 2147483647 w 311"/>
                  <a:gd name="T35" fmla="*/ 2147483647 h 652"/>
                  <a:gd name="T36" fmla="*/ 2147483647 w 311"/>
                  <a:gd name="T37" fmla="*/ 2147483647 h 652"/>
                  <a:gd name="T38" fmla="*/ 2147483647 w 311"/>
                  <a:gd name="T39" fmla="*/ 2147483647 h 652"/>
                  <a:gd name="T40" fmla="*/ 2147483647 w 311"/>
                  <a:gd name="T41" fmla="*/ 2147483647 h 652"/>
                  <a:gd name="T42" fmla="*/ 2147483647 w 311"/>
                  <a:gd name="T43" fmla="*/ 2147483647 h 652"/>
                  <a:gd name="T44" fmla="*/ 2147483647 w 311"/>
                  <a:gd name="T45" fmla="*/ 2147483647 h 652"/>
                  <a:gd name="T46" fmla="*/ 2147483647 w 311"/>
                  <a:gd name="T47" fmla="*/ 2147483647 h 652"/>
                  <a:gd name="T48" fmla="*/ 2147483647 w 311"/>
                  <a:gd name="T49" fmla="*/ 2147483647 h 652"/>
                  <a:gd name="T50" fmla="*/ 2147483647 w 311"/>
                  <a:gd name="T51" fmla="*/ 2147483647 h 652"/>
                  <a:gd name="T52" fmla="*/ 2147483647 w 311"/>
                  <a:gd name="T53" fmla="*/ 2147483647 h 652"/>
                  <a:gd name="T54" fmla="*/ 2147483647 w 311"/>
                  <a:gd name="T55" fmla="*/ 2147483647 h 652"/>
                  <a:gd name="T56" fmla="*/ 2147483647 w 311"/>
                  <a:gd name="T57" fmla="*/ 2147483647 h 652"/>
                  <a:gd name="T58" fmla="*/ 2147483647 w 311"/>
                  <a:gd name="T59" fmla="*/ 2147483647 h 652"/>
                  <a:gd name="T60" fmla="*/ 2147483647 w 311"/>
                  <a:gd name="T61" fmla="*/ 2147483647 h 652"/>
                  <a:gd name="T62" fmla="*/ 2147483647 w 311"/>
                  <a:gd name="T63" fmla="*/ 2147483647 h 652"/>
                  <a:gd name="T64" fmla="*/ 2147483647 w 311"/>
                  <a:gd name="T65" fmla="*/ 2147483647 h 652"/>
                  <a:gd name="T66" fmla="*/ 2147483647 w 311"/>
                  <a:gd name="T67" fmla="*/ 2147483647 h 652"/>
                  <a:gd name="T68" fmla="*/ 2147483647 w 311"/>
                  <a:gd name="T69" fmla="*/ 2147483647 h 652"/>
                  <a:gd name="T70" fmla="*/ 2147483647 w 311"/>
                  <a:gd name="T71" fmla="*/ 2147483647 h 652"/>
                  <a:gd name="T72" fmla="*/ 2147483647 w 311"/>
                  <a:gd name="T73" fmla="*/ 2147483647 h 652"/>
                  <a:gd name="T74" fmla="*/ 2147483647 w 311"/>
                  <a:gd name="T75" fmla="*/ 2147483647 h 652"/>
                  <a:gd name="T76" fmla="*/ 2147483647 w 311"/>
                  <a:gd name="T77" fmla="*/ 2147483647 h 652"/>
                  <a:gd name="T78" fmla="*/ 2147483647 w 311"/>
                  <a:gd name="T79" fmla="*/ 2147483647 h 652"/>
                  <a:gd name="T80" fmla="*/ 2147483647 w 311"/>
                  <a:gd name="T81" fmla="*/ 2147483647 h 652"/>
                  <a:gd name="T82" fmla="*/ 2147483647 w 311"/>
                  <a:gd name="T83" fmla="*/ 2147483647 h 652"/>
                  <a:gd name="T84" fmla="*/ 2147483647 w 311"/>
                  <a:gd name="T85" fmla="*/ 2147483647 h 652"/>
                  <a:gd name="T86" fmla="*/ 2147483647 w 311"/>
                  <a:gd name="T87" fmla="*/ 2147483647 h 652"/>
                  <a:gd name="T88" fmla="*/ 2147483647 w 311"/>
                  <a:gd name="T89" fmla="*/ 2147483647 h 652"/>
                  <a:gd name="T90" fmla="*/ 2147483647 w 311"/>
                  <a:gd name="T91" fmla="*/ 2147483647 h 652"/>
                  <a:gd name="T92" fmla="*/ 2147483647 w 311"/>
                  <a:gd name="T93" fmla="*/ 2147483647 h 652"/>
                  <a:gd name="T94" fmla="*/ 2147483647 w 311"/>
                  <a:gd name="T95" fmla="*/ 2147483647 h 652"/>
                  <a:gd name="T96" fmla="*/ 2147483647 w 311"/>
                  <a:gd name="T97" fmla="*/ 2147483647 h 652"/>
                  <a:gd name="T98" fmla="*/ 2147483647 w 311"/>
                  <a:gd name="T99" fmla="*/ 2147483647 h 652"/>
                  <a:gd name="T100" fmla="*/ 2147483647 w 311"/>
                  <a:gd name="T101" fmla="*/ 2147483647 h 652"/>
                  <a:gd name="T102" fmla="*/ 2147483647 w 311"/>
                  <a:gd name="T103" fmla="*/ 2147483647 h 6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11"/>
                  <a:gd name="T157" fmla="*/ 0 h 652"/>
                  <a:gd name="T158" fmla="*/ 311 w 311"/>
                  <a:gd name="T159" fmla="*/ 652 h 6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11" h="652">
                    <a:moveTo>
                      <a:pt x="3" y="2"/>
                    </a:moveTo>
                    <a:lnTo>
                      <a:pt x="13" y="30"/>
                    </a:lnTo>
                    <a:lnTo>
                      <a:pt x="11" y="32"/>
                    </a:lnTo>
                    <a:lnTo>
                      <a:pt x="10" y="32"/>
                    </a:lnTo>
                    <a:lnTo>
                      <a:pt x="8" y="30"/>
                    </a:lnTo>
                    <a:lnTo>
                      <a:pt x="0" y="2"/>
                    </a:lnTo>
                    <a:lnTo>
                      <a:pt x="2" y="0"/>
                    </a:lnTo>
                    <a:lnTo>
                      <a:pt x="3" y="2"/>
                    </a:lnTo>
                    <a:close/>
                    <a:moveTo>
                      <a:pt x="17" y="49"/>
                    </a:moveTo>
                    <a:lnTo>
                      <a:pt x="22" y="65"/>
                    </a:lnTo>
                    <a:lnTo>
                      <a:pt x="26" y="78"/>
                    </a:lnTo>
                    <a:lnTo>
                      <a:pt x="25" y="81"/>
                    </a:lnTo>
                    <a:lnTo>
                      <a:pt x="22" y="79"/>
                    </a:lnTo>
                    <a:lnTo>
                      <a:pt x="17" y="67"/>
                    </a:lnTo>
                    <a:lnTo>
                      <a:pt x="14" y="51"/>
                    </a:lnTo>
                    <a:lnTo>
                      <a:pt x="16" y="48"/>
                    </a:lnTo>
                    <a:lnTo>
                      <a:pt x="17" y="49"/>
                    </a:lnTo>
                    <a:close/>
                    <a:moveTo>
                      <a:pt x="31" y="98"/>
                    </a:moveTo>
                    <a:lnTo>
                      <a:pt x="40" y="125"/>
                    </a:lnTo>
                    <a:lnTo>
                      <a:pt x="40" y="127"/>
                    </a:lnTo>
                    <a:lnTo>
                      <a:pt x="39" y="128"/>
                    </a:lnTo>
                    <a:lnTo>
                      <a:pt x="37" y="128"/>
                    </a:lnTo>
                    <a:lnTo>
                      <a:pt x="37" y="127"/>
                    </a:lnTo>
                    <a:lnTo>
                      <a:pt x="28" y="98"/>
                    </a:lnTo>
                    <a:lnTo>
                      <a:pt x="28" y="97"/>
                    </a:lnTo>
                    <a:lnTo>
                      <a:pt x="29" y="97"/>
                    </a:lnTo>
                    <a:lnTo>
                      <a:pt x="31" y="98"/>
                    </a:lnTo>
                    <a:close/>
                    <a:moveTo>
                      <a:pt x="46" y="146"/>
                    </a:moveTo>
                    <a:lnTo>
                      <a:pt x="55" y="173"/>
                    </a:lnTo>
                    <a:lnTo>
                      <a:pt x="54" y="176"/>
                    </a:lnTo>
                    <a:lnTo>
                      <a:pt x="52" y="174"/>
                    </a:lnTo>
                    <a:lnTo>
                      <a:pt x="43" y="147"/>
                    </a:lnTo>
                    <a:lnTo>
                      <a:pt x="45" y="144"/>
                    </a:lnTo>
                    <a:lnTo>
                      <a:pt x="46" y="146"/>
                    </a:lnTo>
                    <a:close/>
                    <a:moveTo>
                      <a:pt x="62" y="193"/>
                    </a:moveTo>
                    <a:lnTo>
                      <a:pt x="71" y="217"/>
                    </a:lnTo>
                    <a:lnTo>
                      <a:pt x="72" y="220"/>
                    </a:lnTo>
                    <a:lnTo>
                      <a:pt x="71" y="223"/>
                    </a:lnTo>
                    <a:lnTo>
                      <a:pt x="68" y="222"/>
                    </a:lnTo>
                    <a:lnTo>
                      <a:pt x="66" y="218"/>
                    </a:lnTo>
                    <a:lnTo>
                      <a:pt x="59" y="195"/>
                    </a:lnTo>
                    <a:lnTo>
                      <a:pt x="60" y="192"/>
                    </a:lnTo>
                    <a:lnTo>
                      <a:pt x="62" y="193"/>
                    </a:lnTo>
                    <a:close/>
                    <a:moveTo>
                      <a:pt x="78" y="239"/>
                    </a:moveTo>
                    <a:lnTo>
                      <a:pt x="81" y="245"/>
                    </a:lnTo>
                    <a:lnTo>
                      <a:pt x="89" y="267"/>
                    </a:lnTo>
                    <a:lnTo>
                      <a:pt x="88" y="269"/>
                    </a:lnTo>
                    <a:lnTo>
                      <a:pt x="86" y="269"/>
                    </a:lnTo>
                    <a:lnTo>
                      <a:pt x="77" y="247"/>
                    </a:lnTo>
                    <a:lnTo>
                      <a:pt x="75" y="241"/>
                    </a:lnTo>
                    <a:lnTo>
                      <a:pt x="77" y="239"/>
                    </a:lnTo>
                    <a:lnTo>
                      <a:pt x="78" y="239"/>
                    </a:lnTo>
                    <a:close/>
                    <a:moveTo>
                      <a:pt x="97" y="286"/>
                    </a:moveTo>
                    <a:lnTo>
                      <a:pt x="101" y="301"/>
                    </a:lnTo>
                    <a:lnTo>
                      <a:pt x="108" y="313"/>
                    </a:lnTo>
                    <a:lnTo>
                      <a:pt x="106" y="316"/>
                    </a:lnTo>
                    <a:lnTo>
                      <a:pt x="103" y="315"/>
                    </a:lnTo>
                    <a:lnTo>
                      <a:pt x="98" y="302"/>
                    </a:lnTo>
                    <a:lnTo>
                      <a:pt x="92" y="288"/>
                    </a:lnTo>
                    <a:lnTo>
                      <a:pt x="94" y="285"/>
                    </a:lnTo>
                    <a:lnTo>
                      <a:pt x="97" y="286"/>
                    </a:lnTo>
                    <a:close/>
                    <a:moveTo>
                      <a:pt x="115" y="332"/>
                    </a:moveTo>
                    <a:lnTo>
                      <a:pt x="123" y="353"/>
                    </a:lnTo>
                    <a:lnTo>
                      <a:pt x="126" y="359"/>
                    </a:lnTo>
                    <a:lnTo>
                      <a:pt x="126" y="362"/>
                    </a:lnTo>
                    <a:lnTo>
                      <a:pt x="123" y="361"/>
                    </a:lnTo>
                    <a:lnTo>
                      <a:pt x="120" y="354"/>
                    </a:lnTo>
                    <a:lnTo>
                      <a:pt x="111" y="334"/>
                    </a:lnTo>
                    <a:lnTo>
                      <a:pt x="112" y="332"/>
                    </a:lnTo>
                    <a:lnTo>
                      <a:pt x="115" y="332"/>
                    </a:lnTo>
                    <a:close/>
                    <a:moveTo>
                      <a:pt x="135" y="378"/>
                    </a:moveTo>
                    <a:lnTo>
                      <a:pt x="146" y="403"/>
                    </a:lnTo>
                    <a:lnTo>
                      <a:pt x="146" y="405"/>
                    </a:lnTo>
                    <a:lnTo>
                      <a:pt x="146" y="408"/>
                    </a:lnTo>
                    <a:lnTo>
                      <a:pt x="144" y="408"/>
                    </a:lnTo>
                    <a:lnTo>
                      <a:pt x="143" y="407"/>
                    </a:lnTo>
                    <a:lnTo>
                      <a:pt x="141" y="405"/>
                    </a:lnTo>
                    <a:lnTo>
                      <a:pt x="130" y="380"/>
                    </a:lnTo>
                    <a:lnTo>
                      <a:pt x="132" y="378"/>
                    </a:lnTo>
                    <a:lnTo>
                      <a:pt x="135" y="378"/>
                    </a:lnTo>
                    <a:close/>
                    <a:moveTo>
                      <a:pt x="155" y="424"/>
                    </a:moveTo>
                    <a:lnTo>
                      <a:pt x="156" y="426"/>
                    </a:lnTo>
                    <a:lnTo>
                      <a:pt x="167" y="449"/>
                    </a:lnTo>
                    <a:lnTo>
                      <a:pt x="167" y="452"/>
                    </a:lnTo>
                    <a:lnTo>
                      <a:pt x="164" y="452"/>
                    </a:lnTo>
                    <a:lnTo>
                      <a:pt x="164" y="451"/>
                    </a:lnTo>
                    <a:lnTo>
                      <a:pt x="153" y="429"/>
                    </a:lnTo>
                    <a:lnTo>
                      <a:pt x="152" y="426"/>
                    </a:lnTo>
                    <a:lnTo>
                      <a:pt x="152" y="422"/>
                    </a:lnTo>
                    <a:lnTo>
                      <a:pt x="155" y="424"/>
                    </a:lnTo>
                    <a:close/>
                    <a:moveTo>
                      <a:pt x="178" y="468"/>
                    </a:moveTo>
                    <a:lnTo>
                      <a:pt x="178" y="471"/>
                    </a:lnTo>
                    <a:lnTo>
                      <a:pt x="189" y="492"/>
                    </a:lnTo>
                    <a:lnTo>
                      <a:pt x="190" y="494"/>
                    </a:lnTo>
                    <a:lnTo>
                      <a:pt x="190" y="497"/>
                    </a:lnTo>
                    <a:lnTo>
                      <a:pt x="187" y="497"/>
                    </a:lnTo>
                    <a:lnTo>
                      <a:pt x="186" y="494"/>
                    </a:lnTo>
                    <a:lnTo>
                      <a:pt x="175" y="473"/>
                    </a:lnTo>
                    <a:lnTo>
                      <a:pt x="173" y="470"/>
                    </a:lnTo>
                    <a:lnTo>
                      <a:pt x="175" y="468"/>
                    </a:lnTo>
                    <a:lnTo>
                      <a:pt x="178" y="468"/>
                    </a:lnTo>
                    <a:close/>
                    <a:moveTo>
                      <a:pt x="201" y="513"/>
                    </a:moveTo>
                    <a:lnTo>
                      <a:pt x="212" y="530"/>
                    </a:lnTo>
                    <a:lnTo>
                      <a:pt x="216" y="538"/>
                    </a:lnTo>
                    <a:lnTo>
                      <a:pt x="215" y="539"/>
                    </a:lnTo>
                    <a:lnTo>
                      <a:pt x="212" y="539"/>
                    </a:lnTo>
                    <a:lnTo>
                      <a:pt x="207" y="532"/>
                    </a:lnTo>
                    <a:lnTo>
                      <a:pt x="198" y="514"/>
                    </a:lnTo>
                    <a:lnTo>
                      <a:pt x="198" y="511"/>
                    </a:lnTo>
                    <a:lnTo>
                      <a:pt x="201" y="513"/>
                    </a:lnTo>
                    <a:close/>
                    <a:moveTo>
                      <a:pt x="227" y="555"/>
                    </a:moveTo>
                    <a:lnTo>
                      <a:pt x="233" y="563"/>
                    </a:lnTo>
                    <a:lnTo>
                      <a:pt x="242" y="579"/>
                    </a:lnTo>
                    <a:lnTo>
                      <a:pt x="242" y="582"/>
                    </a:lnTo>
                    <a:lnTo>
                      <a:pt x="239" y="581"/>
                    </a:lnTo>
                    <a:lnTo>
                      <a:pt x="228" y="566"/>
                    </a:lnTo>
                    <a:lnTo>
                      <a:pt x="224" y="557"/>
                    </a:lnTo>
                    <a:lnTo>
                      <a:pt x="224" y="554"/>
                    </a:lnTo>
                    <a:lnTo>
                      <a:pt x="227" y="555"/>
                    </a:lnTo>
                    <a:close/>
                    <a:moveTo>
                      <a:pt x="254" y="595"/>
                    </a:moveTo>
                    <a:lnTo>
                      <a:pt x="264" y="606"/>
                    </a:lnTo>
                    <a:lnTo>
                      <a:pt x="273" y="617"/>
                    </a:lnTo>
                    <a:lnTo>
                      <a:pt x="273" y="620"/>
                    </a:lnTo>
                    <a:lnTo>
                      <a:pt x="271" y="620"/>
                    </a:lnTo>
                    <a:lnTo>
                      <a:pt x="270" y="620"/>
                    </a:lnTo>
                    <a:lnTo>
                      <a:pt x="260" y="607"/>
                    </a:lnTo>
                    <a:lnTo>
                      <a:pt x="251" y="598"/>
                    </a:lnTo>
                    <a:lnTo>
                      <a:pt x="253" y="595"/>
                    </a:lnTo>
                    <a:lnTo>
                      <a:pt x="254" y="595"/>
                    </a:lnTo>
                    <a:close/>
                    <a:moveTo>
                      <a:pt x="288" y="631"/>
                    </a:moveTo>
                    <a:lnTo>
                      <a:pt x="293" y="636"/>
                    </a:lnTo>
                    <a:lnTo>
                      <a:pt x="302" y="642"/>
                    </a:lnTo>
                    <a:lnTo>
                      <a:pt x="311" y="649"/>
                    </a:lnTo>
                    <a:lnTo>
                      <a:pt x="311" y="652"/>
                    </a:lnTo>
                    <a:lnTo>
                      <a:pt x="308" y="652"/>
                    </a:lnTo>
                    <a:lnTo>
                      <a:pt x="299" y="645"/>
                    </a:lnTo>
                    <a:lnTo>
                      <a:pt x="290" y="639"/>
                    </a:lnTo>
                    <a:lnTo>
                      <a:pt x="285" y="634"/>
                    </a:lnTo>
                    <a:lnTo>
                      <a:pt x="285" y="631"/>
                    </a:lnTo>
                    <a:lnTo>
                      <a:pt x="288" y="631"/>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620" name="未知"/>
              <p:cNvSpPr>
                <a:spLocks noEditPoints="1"/>
              </p:cNvSpPr>
              <p:nvPr/>
            </p:nvSpPr>
            <p:spPr bwMode="auto">
              <a:xfrm>
                <a:off x="2170443" y="2205621"/>
                <a:ext cx="194679" cy="212650"/>
              </a:xfrm>
              <a:custGeom>
                <a:avLst/>
                <a:gdLst>
                  <a:gd name="T0" fmla="*/ 2147483647 w 269"/>
                  <a:gd name="T1" fmla="*/ 2147483647 h 612"/>
                  <a:gd name="T2" fmla="*/ 2147483647 w 269"/>
                  <a:gd name="T3" fmla="*/ 2147483647 h 612"/>
                  <a:gd name="T4" fmla="*/ 2147483647 w 269"/>
                  <a:gd name="T5" fmla="*/ 2147483647 h 612"/>
                  <a:gd name="T6" fmla="*/ 2147483647 w 269"/>
                  <a:gd name="T7" fmla="*/ 2147483647 h 612"/>
                  <a:gd name="T8" fmla="*/ 2147483647 w 269"/>
                  <a:gd name="T9" fmla="*/ 2147483647 h 612"/>
                  <a:gd name="T10" fmla="*/ 2147483647 w 269"/>
                  <a:gd name="T11" fmla="*/ 2147483647 h 612"/>
                  <a:gd name="T12" fmla="*/ 0 w 269"/>
                  <a:gd name="T13" fmla="*/ 2147483647 h 612"/>
                  <a:gd name="T14" fmla="*/ 2147483647 w 269"/>
                  <a:gd name="T15" fmla="*/ 2147483647 h 612"/>
                  <a:gd name="T16" fmla="*/ 2147483647 w 269"/>
                  <a:gd name="T17" fmla="*/ 0 h 612"/>
                  <a:gd name="T18" fmla="*/ 2147483647 w 269"/>
                  <a:gd name="T19" fmla="*/ 2147483647 h 612"/>
                  <a:gd name="T20" fmla="*/ 2147483647 w 269"/>
                  <a:gd name="T21" fmla="*/ 2147483647 h 612"/>
                  <a:gd name="T22" fmla="*/ 2147483647 w 269"/>
                  <a:gd name="T23" fmla="*/ 2147483647 h 612"/>
                  <a:gd name="T24" fmla="*/ 2147483647 w 269"/>
                  <a:gd name="T25" fmla="*/ 2147483647 h 612"/>
                  <a:gd name="T26" fmla="*/ 2147483647 w 269"/>
                  <a:gd name="T27" fmla="*/ 2147483647 h 612"/>
                  <a:gd name="T28" fmla="*/ 2147483647 w 269"/>
                  <a:gd name="T29" fmla="*/ 2147483647 h 612"/>
                  <a:gd name="T30" fmla="*/ 2147483647 w 269"/>
                  <a:gd name="T31" fmla="*/ 2147483647 h 612"/>
                  <a:gd name="T32" fmla="*/ 2147483647 w 269"/>
                  <a:gd name="T33" fmla="*/ 2147483647 h 612"/>
                  <a:gd name="T34" fmla="*/ 2147483647 w 269"/>
                  <a:gd name="T35" fmla="*/ 2147483647 h 612"/>
                  <a:gd name="T36" fmla="*/ 2147483647 w 269"/>
                  <a:gd name="T37" fmla="*/ 2147483647 h 612"/>
                  <a:gd name="T38" fmla="*/ 2147483647 w 269"/>
                  <a:gd name="T39" fmla="*/ 2147483647 h 612"/>
                  <a:gd name="T40" fmla="*/ 2147483647 w 269"/>
                  <a:gd name="T41" fmla="*/ 2147483647 h 612"/>
                  <a:gd name="T42" fmla="*/ 2147483647 w 269"/>
                  <a:gd name="T43" fmla="*/ 2147483647 h 612"/>
                  <a:gd name="T44" fmla="*/ 2147483647 w 269"/>
                  <a:gd name="T45" fmla="*/ 2147483647 h 612"/>
                  <a:gd name="T46" fmla="*/ 2147483647 w 269"/>
                  <a:gd name="T47" fmla="*/ 2147483647 h 612"/>
                  <a:gd name="T48" fmla="*/ 2147483647 w 269"/>
                  <a:gd name="T49" fmla="*/ 2147483647 h 612"/>
                  <a:gd name="T50" fmla="*/ 2147483647 w 269"/>
                  <a:gd name="T51" fmla="*/ 2147483647 h 612"/>
                  <a:gd name="T52" fmla="*/ 2147483647 w 269"/>
                  <a:gd name="T53" fmla="*/ 2147483647 h 612"/>
                  <a:gd name="T54" fmla="*/ 2147483647 w 269"/>
                  <a:gd name="T55" fmla="*/ 2147483647 h 612"/>
                  <a:gd name="T56" fmla="*/ 2147483647 w 269"/>
                  <a:gd name="T57" fmla="*/ 2147483647 h 612"/>
                  <a:gd name="T58" fmla="*/ 2147483647 w 269"/>
                  <a:gd name="T59" fmla="*/ 2147483647 h 612"/>
                  <a:gd name="T60" fmla="*/ 2147483647 w 269"/>
                  <a:gd name="T61" fmla="*/ 2147483647 h 612"/>
                  <a:gd name="T62" fmla="*/ 2147483647 w 269"/>
                  <a:gd name="T63" fmla="*/ 2147483647 h 612"/>
                  <a:gd name="T64" fmla="*/ 2147483647 w 269"/>
                  <a:gd name="T65" fmla="*/ 2147483647 h 612"/>
                  <a:gd name="T66" fmla="*/ 2147483647 w 269"/>
                  <a:gd name="T67" fmla="*/ 2147483647 h 612"/>
                  <a:gd name="T68" fmla="*/ 2147483647 w 269"/>
                  <a:gd name="T69" fmla="*/ 2147483647 h 612"/>
                  <a:gd name="T70" fmla="*/ 2147483647 w 269"/>
                  <a:gd name="T71" fmla="*/ 2147483647 h 612"/>
                  <a:gd name="T72" fmla="*/ 2147483647 w 269"/>
                  <a:gd name="T73" fmla="*/ 2147483647 h 612"/>
                  <a:gd name="T74" fmla="*/ 2147483647 w 269"/>
                  <a:gd name="T75" fmla="*/ 2147483647 h 612"/>
                  <a:gd name="T76" fmla="*/ 2147483647 w 269"/>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69"/>
                  <a:gd name="T118" fmla="*/ 0 h 612"/>
                  <a:gd name="T119" fmla="*/ 269 w 269"/>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69" h="612">
                    <a:moveTo>
                      <a:pt x="20" y="8"/>
                    </a:moveTo>
                    <a:lnTo>
                      <a:pt x="38" y="71"/>
                    </a:lnTo>
                    <a:lnTo>
                      <a:pt x="56" y="132"/>
                    </a:lnTo>
                    <a:lnTo>
                      <a:pt x="61" y="147"/>
                    </a:lnTo>
                    <a:lnTo>
                      <a:pt x="61" y="151"/>
                    </a:lnTo>
                    <a:lnTo>
                      <a:pt x="61" y="155"/>
                    </a:lnTo>
                    <a:lnTo>
                      <a:pt x="58" y="158"/>
                    </a:lnTo>
                    <a:lnTo>
                      <a:pt x="55" y="159"/>
                    </a:lnTo>
                    <a:lnTo>
                      <a:pt x="50" y="161"/>
                    </a:lnTo>
                    <a:lnTo>
                      <a:pt x="47" y="159"/>
                    </a:lnTo>
                    <a:lnTo>
                      <a:pt x="41" y="153"/>
                    </a:lnTo>
                    <a:lnTo>
                      <a:pt x="36" y="139"/>
                    </a:lnTo>
                    <a:lnTo>
                      <a:pt x="18" y="77"/>
                    </a:lnTo>
                    <a:lnTo>
                      <a:pt x="0" y="12"/>
                    </a:lnTo>
                    <a:lnTo>
                      <a:pt x="0" y="9"/>
                    </a:lnTo>
                    <a:lnTo>
                      <a:pt x="1" y="4"/>
                    </a:lnTo>
                    <a:lnTo>
                      <a:pt x="4" y="1"/>
                    </a:lnTo>
                    <a:lnTo>
                      <a:pt x="7" y="0"/>
                    </a:lnTo>
                    <a:lnTo>
                      <a:pt x="10" y="0"/>
                    </a:lnTo>
                    <a:lnTo>
                      <a:pt x="15" y="1"/>
                    </a:lnTo>
                    <a:lnTo>
                      <a:pt x="18" y="3"/>
                    </a:lnTo>
                    <a:lnTo>
                      <a:pt x="20" y="8"/>
                    </a:lnTo>
                    <a:close/>
                    <a:moveTo>
                      <a:pt x="95" y="245"/>
                    </a:moveTo>
                    <a:lnTo>
                      <a:pt x="96" y="250"/>
                    </a:lnTo>
                    <a:lnTo>
                      <a:pt x="107" y="278"/>
                    </a:lnTo>
                    <a:lnTo>
                      <a:pt x="117" y="305"/>
                    </a:lnTo>
                    <a:lnTo>
                      <a:pt x="128" y="332"/>
                    </a:lnTo>
                    <a:lnTo>
                      <a:pt x="139" y="359"/>
                    </a:lnTo>
                    <a:lnTo>
                      <a:pt x="148" y="379"/>
                    </a:lnTo>
                    <a:lnTo>
                      <a:pt x="150" y="384"/>
                    </a:lnTo>
                    <a:lnTo>
                      <a:pt x="148" y="387"/>
                    </a:lnTo>
                    <a:lnTo>
                      <a:pt x="143" y="393"/>
                    </a:lnTo>
                    <a:lnTo>
                      <a:pt x="139" y="393"/>
                    </a:lnTo>
                    <a:lnTo>
                      <a:pt x="136" y="393"/>
                    </a:lnTo>
                    <a:lnTo>
                      <a:pt x="130" y="389"/>
                    </a:lnTo>
                    <a:lnTo>
                      <a:pt x="121" y="367"/>
                    </a:lnTo>
                    <a:lnTo>
                      <a:pt x="110" y="340"/>
                    </a:lnTo>
                    <a:lnTo>
                      <a:pt x="99" y="313"/>
                    </a:lnTo>
                    <a:lnTo>
                      <a:pt x="88" y="286"/>
                    </a:lnTo>
                    <a:lnTo>
                      <a:pt x="78" y="257"/>
                    </a:lnTo>
                    <a:lnTo>
                      <a:pt x="75" y="253"/>
                    </a:lnTo>
                    <a:lnTo>
                      <a:pt x="75" y="248"/>
                    </a:lnTo>
                    <a:lnTo>
                      <a:pt x="76" y="245"/>
                    </a:lnTo>
                    <a:lnTo>
                      <a:pt x="81" y="238"/>
                    </a:lnTo>
                    <a:lnTo>
                      <a:pt x="85" y="238"/>
                    </a:lnTo>
                    <a:lnTo>
                      <a:pt x="88" y="238"/>
                    </a:lnTo>
                    <a:lnTo>
                      <a:pt x="95" y="245"/>
                    </a:lnTo>
                    <a:close/>
                    <a:moveTo>
                      <a:pt x="192" y="473"/>
                    </a:moveTo>
                    <a:lnTo>
                      <a:pt x="192" y="474"/>
                    </a:lnTo>
                    <a:lnTo>
                      <a:pt x="205" y="496"/>
                    </a:lnTo>
                    <a:lnTo>
                      <a:pt x="215" y="515"/>
                    </a:lnTo>
                    <a:lnTo>
                      <a:pt x="226" y="534"/>
                    </a:lnTo>
                    <a:lnTo>
                      <a:pt x="237" y="552"/>
                    </a:lnTo>
                    <a:lnTo>
                      <a:pt x="247" y="567"/>
                    </a:lnTo>
                    <a:lnTo>
                      <a:pt x="257" y="582"/>
                    </a:lnTo>
                    <a:lnTo>
                      <a:pt x="266" y="594"/>
                    </a:lnTo>
                    <a:lnTo>
                      <a:pt x="269" y="599"/>
                    </a:lnTo>
                    <a:lnTo>
                      <a:pt x="269" y="602"/>
                    </a:lnTo>
                    <a:lnTo>
                      <a:pt x="264" y="610"/>
                    </a:lnTo>
                    <a:lnTo>
                      <a:pt x="261" y="612"/>
                    </a:lnTo>
                    <a:lnTo>
                      <a:pt x="257" y="612"/>
                    </a:lnTo>
                    <a:lnTo>
                      <a:pt x="251" y="607"/>
                    </a:lnTo>
                    <a:lnTo>
                      <a:pt x="241" y="594"/>
                    </a:lnTo>
                    <a:lnTo>
                      <a:pt x="231" y="579"/>
                    </a:lnTo>
                    <a:lnTo>
                      <a:pt x="218" y="563"/>
                    </a:lnTo>
                    <a:lnTo>
                      <a:pt x="208" y="544"/>
                    </a:lnTo>
                    <a:lnTo>
                      <a:pt x="197" y="525"/>
                    </a:lnTo>
                    <a:lnTo>
                      <a:pt x="186" y="506"/>
                    </a:lnTo>
                    <a:lnTo>
                      <a:pt x="176" y="485"/>
                    </a:lnTo>
                    <a:lnTo>
                      <a:pt x="174" y="482"/>
                    </a:lnTo>
                    <a:lnTo>
                      <a:pt x="173" y="479"/>
                    </a:lnTo>
                    <a:lnTo>
                      <a:pt x="174" y="474"/>
                    </a:lnTo>
                    <a:lnTo>
                      <a:pt x="179" y="468"/>
                    </a:lnTo>
                    <a:lnTo>
                      <a:pt x="182" y="468"/>
                    </a:lnTo>
                    <a:lnTo>
                      <a:pt x="186" y="468"/>
                    </a:lnTo>
                    <a:lnTo>
                      <a:pt x="192"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621" name="未知"/>
              <p:cNvSpPr>
                <a:spLocks noEditPoints="1"/>
              </p:cNvSpPr>
              <p:nvPr/>
            </p:nvSpPr>
            <p:spPr bwMode="auto">
              <a:xfrm>
                <a:off x="1775754" y="2360625"/>
                <a:ext cx="194679" cy="162691"/>
              </a:xfrm>
              <a:custGeom>
                <a:avLst/>
                <a:gdLst>
                  <a:gd name="T0" fmla="*/ 2147483647 w 269"/>
                  <a:gd name="T1" fmla="*/ 2147483647 h 612"/>
                  <a:gd name="T2" fmla="*/ 2147483647 w 269"/>
                  <a:gd name="T3" fmla="*/ 2147483647 h 612"/>
                  <a:gd name="T4" fmla="*/ 2147483647 w 269"/>
                  <a:gd name="T5" fmla="*/ 2147483647 h 612"/>
                  <a:gd name="T6" fmla="*/ 2147483647 w 269"/>
                  <a:gd name="T7" fmla="*/ 2147483647 h 612"/>
                  <a:gd name="T8" fmla="*/ 2147483647 w 269"/>
                  <a:gd name="T9" fmla="*/ 2147483647 h 612"/>
                  <a:gd name="T10" fmla="*/ 2147483647 w 269"/>
                  <a:gd name="T11" fmla="*/ 2147483647 h 612"/>
                  <a:gd name="T12" fmla="*/ 0 w 269"/>
                  <a:gd name="T13" fmla="*/ 2147483647 h 612"/>
                  <a:gd name="T14" fmla="*/ 2147483647 w 269"/>
                  <a:gd name="T15" fmla="*/ 2147483647 h 612"/>
                  <a:gd name="T16" fmla="*/ 2147483647 w 269"/>
                  <a:gd name="T17" fmla="*/ 0 h 612"/>
                  <a:gd name="T18" fmla="*/ 2147483647 w 269"/>
                  <a:gd name="T19" fmla="*/ 2147483647 h 612"/>
                  <a:gd name="T20" fmla="*/ 2147483647 w 269"/>
                  <a:gd name="T21" fmla="*/ 2147483647 h 612"/>
                  <a:gd name="T22" fmla="*/ 2147483647 w 269"/>
                  <a:gd name="T23" fmla="*/ 2147483647 h 612"/>
                  <a:gd name="T24" fmla="*/ 2147483647 w 269"/>
                  <a:gd name="T25" fmla="*/ 2147483647 h 612"/>
                  <a:gd name="T26" fmla="*/ 2147483647 w 269"/>
                  <a:gd name="T27" fmla="*/ 2147483647 h 612"/>
                  <a:gd name="T28" fmla="*/ 2147483647 w 269"/>
                  <a:gd name="T29" fmla="*/ 2147483647 h 612"/>
                  <a:gd name="T30" fmla="*/ 2147483647 w 269"/>
                  <a:gd name="T31" fmla="*/ 2147483647 h 612"/>
                  <a:gd name="T32" fmla="*/ 2147483647 w 269"/>
                  <a:gd name="T33" fmla="*/ 2147483647 h 612"/>
                  <a:gd name="T34" fmla="*/ 2147483647 w 269"/>
                  <a:gd name="T35" fmla="*/ 2147483647 h 612"/>
                  <a:gd name="T36" fmla="*/ 2147483647 w 269"/>
                  <a:gd name="T37" fmla="*/ 2147483647 h 612"/>
                  <a:gd name="T38" fmla="*/ 2147483647 w 269"/>
                  <a:gd name="T39" fmla="*/ 2147483647 h 612"/>
                  <a:gd name="T40" fmla="*/ 2147483647 w 269"/>
                  <a:gd name="T41" fmla="*/ 2147483647 h 612"/>
                  <a:gd name="T42" fmla="*/ 2147483647 w 269"/>
                  <a:gd name="T43" fmla="*/ 2147483647 h 612"/>
                  <a:gd name="T44" fmla="*/ 2147483647 w 269"/>
                  <a:gd name="T45" fmla="*/ 2147483647 h 612"/>
                  <a:gd name="T46" fmla="*/ 2147483647 w 269"/>
                  <a:gd name="T47" fmla="*/ 2147483647 h 612"/>
                  <a:gd name="T48" fmla="*/ 2147483647 w 269"/>
                  <a:gd name="T49" fmla="*/ 2147483647 h 612"/>
                  <a:gd name="T50" fmla="*/ 2147483647 w 269"/>
                  <a:gd name="T51" fmla="*/ 2147483647 h 612"/>
                  <a:gd name="T52" fmla="*/ 2147483647 w 269"/>
                  <a:gd name="T53" fmla="*/ 2147483647 h 612"/>
                  <a:gd name="T54" fmla="*/ 2147483647 w 269"/>
                  <a:gd name="T55" fmla="*/ 2147483647 h 612"/>
                  <a:gd name="T56" fmla="*/ 2147483647 w 269"/>
                  <a:gd name="T57" fmla="*/ 2147483647 h 612"/>
                  <a:gd name="T58" fmla="*/ 2147483647 w 269"/>
                  <a:gd name="T59" fmla="*/ 2147483647 h 612"/>
                  <a:gd name="T60" fmla="*/ 2147483647 w 269"/>
                  <a:gd name="T61" fmla="*/ 2147483647 h 612"/>
                  <a:gd name="T62" fmla="*/ 2147483647 w 269"/>
                  <a:gd name="T63" fmla="*/ 2147483647 h 612"/>
                  <a:gd name="T64" fmla="*/ 2147483647 w 269"/>
                  <a:gd name="T65" fmla="*/ 2147483647 h 612"/>
                  <a:gd name="T66" fmla="*/ 2147483647 w 269"/>
                  <a:gd name="T67" fmla="*/ 2147483647 h 612"/>
                  <a:gd name="T68" fmla="*/ 2147483647 w 269"/>
                  <a:gd name="T69" fmla="*/ 2147483647 h 612"/>
                  <a:gd name="T70" fmla="*/ 2147483647 w 269"/>
                  <a:gd name="T71" fmla="*/ 2147483647 h 612"/>
                  <a:gd name="T72" fmla="*/ 2147483647 w 269"/>
                  <a:gd name="T73" fmla="*/ 2147483647 h 612"/>
                  <a:gd name="T74" fmla="*/ 2147483647 w 269"/>
                  <a:gd name="T75" fmla="*/ 2147483647 h 612"/>
                  <a:gd name="T76" fmla="*/ 2147483647 w 269"/>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69"/>
                  <a:gd name="T118" fmla="*/ 0 h 612"/>
                  <a:gd name="T119" fmla="*/ 269 w 269"/>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69" h="612">
                    <a:moveTo>
                      <a:pt x="20" y="8"/>
                    </a:moveTo>
                    <a:lnTo>
                      <a:pt x="38" y="71"/>
                    </a:lnTo>
                    <a:lnTo>
                      <a:pt x="57" y="133"/>
                    </a:lnTo>
                    <a:lnTo>
                      <a:pt x="61" y="147"/>
                    </a:lnTo>
                    <a:lnTo>
                      <a:pt x="61" y="152"/>
                    </a:lnTo>
                    <a:lnTo>
                      <a:pt x="61" y="155"/>
                    </a:lnTo>
                    <a:lnTo>
                      <a:pt x="55" y="160"/>
                    </a:lnTo>
                    <a:lnTo>
                      <a:pt x="51" y="162"/>
                    </a:lnTo>
                    <a:lnTo>
                      <a:pt x="47" y="160"/>
                    </a:lnTo>
                    <a:lnTo>
                      <a:pt x="43" y="154"/>
                    </a:lnTo>
                    <a:lnTo>
                      <a:pt x="37" y="140"/>
                    </a:lnTo>
                    <a:lnTo>
                      <a:pt x="18" y="78"/>
                    </a:lnTo>
                    <a:lnTo>
                      <a:pt x="0" y="15"/>
                    </a:lnTo>
                    <a:lnTo>
                      <a:pt x="0" y="10"/>
                    </a:lnTo>
                    <a:lnTo>
                      <a:pt x="2" y="7"/>
                    </a:lnTo>
                    <a:lnTo>
                      <a:pt x="5" y="3"/>
                    </a:lnTo>
                    <a:lnTo>
                      <a:pt x="8" y="0"/>
                    </a:lnTo>
                    <a:lnTo>
                      <a:pt x="12" y="0"/>
                    </a:lnTo>
                    <a:lnTo>
                      <a:pt x="15" y="2"/>
                    </a:lnTo>
                    <a:lnTo>
                      <a:pt x="18" y="5"/>
                    </a:lnTo>
                    <a:lnTo>
                      <a:pt x="20" y="8"/>
                    </a:lnTo>
                    <a:close/>
                    <a:moveTo>
                      <a:pt x="95" y="245"/>
                    </a:moveTo>
                    <a:lnTo>
                      <a:pt x="96" y="252"/>
                    </a:lnTo>
                    <a:lnTo>
                      <a:pt x="107" y="279"/>
                    </a:lnTo>
                    <a:lnTo>
                      <a:pt x="118" y="307"/>
                    </a:lnTo>
                    <a:lnTo>
                      <a:pt x="129" y="332"/>
                    </a:lnTo>
                    <a:lnTo>
                      <a:pt x="139" y="359"/>
                    </a:lnTo>
                    <a:lnTo>
                      <a:pt x="148" y="380"/>
                    </a:lnTo>
                    <a:lnTo>
                      <a:pt x="150" y="385"/>
                    </a:lnTo>
                    <a:lnTo>
                      <a:pt x="148" y="388"/>
                    </a:lnTo>
                    <a:lnTo>
                      <a:pt x="144" y="394"/>
                    </a:lnTo>
                    <a:lnTo>
                      <a:pt x="139" y="396"/>
                    </a:lnTo>
                    <a:lnTo>
                      <a:pt x="136" y="394"/>
                    </a:lnTo>
                    <a:lnTo>
                      <a:pt x="130" y="389"/>
                    </a:lnTo>
                    <a:lnTo>
                      <a:pt x="121" y="367"/>
                    </a:lnTo>
                    <a:lnTo>
                      <a:pt x="110" y="340"/>
                    </a:lnTo>
                    <a:lnTo>
                      <a:pt x="100" y="313"/>
                    </a:lnTo>
                    <a:lnTo>
                      <a:pt x="89" y="287"/>
                    </a:lnTo>
                    <a:lnTo>
                      <a:pt x="78" y="258"/>
                    </a:lnTo>
                    <a:lnTo>
                      <a:pt x="77" y="253"/>
                    </a:lnTo>
                    <a:lnTo>
                      <a:pt x="75" y="249"/>
                    </a:lnTo>
                    <a:lnTo>
                      <a:pt x="77" y="245"/>
                    </a:lnTo>
                    <a:lnTo>
                      <a:pt x="81" y="239"/>
                    </a:lnTo>
                    <a:lnTo>
                      <a:pt x="86" y="239"/>
                    </a:lnTo>
                    <a:lnTo>
                      <a:pt x="90" y="241"/>
                    </a:lnTo>
                    <a:lnTo>
                      <a:pt x="95" y="245"/>
                    </a:lnTo>
                    <a:close/>
                    <a:moveTo>
                      <a:pt x="193" y="473"/>
                    </a:moveTo>
                    <a:lnTo>
                      <a:pt x="194" y="476"/>
                    </a:lnTo>
                    <a:lnTo>
                      <a:pt x="205" y="497"/>
                    </a:lnTo>
                    <a:lnTo>
                      <a:pt x="216" y="516"/>
                    </a:lnTo>
                    <a:lnTo>
                      <a:pt x="226" y="535"/>
                    </a:lnTo>
                    <a:lnTo>
                      <a:pt x="237" y="552"/>
                    </a:lnTo>
                    <a:lnTo>
                      <a:pt x="248" y="568"/>
                    </a:lnTo>
                    <a:lnTo>
                      <a:pt x="257" y="582"/>
                    </a:lnTo>
                    <a:lnTo>
                      <a:pt x="268" y="597"/>
                    </a:lnTo>
                    <a:lnTo>
                      <a:pt x="269" y="600"/>
                    </a:lnTo>
                    <a:lnTo>
                      <a:pt x="269" y="603"/>
                    </a:lnTo>
                    <a:lnTo>
                      <a:pt x="265" y="611"/>
                    </a:lnTo>
                    <a:lnTo>
                      <a:pt x="262" y="612"/>
                    </a:lnTo>
                    <a:lnTo>
                      <a:pt x="257" y="612"/>
                    </a:lnTo>
                    <a:lnTo>
                      <a:pt x="251" y="609"/>
                    </a:lnTo>
                    <a:lnTo>
                      <a:pt x="242" y="595"/>
                    </a:lnTo>
                    <a:lnTo>
                      <a:pt x="231" y="579"/>
                    </a:lnTo>
                    <a:lnTo>
                      <a:pt x="220" y="563"/>
                    </a:lnTo>
                    <a:lnTo>
                      <a:pt x="210" y="546"/>
                    </a:lnTo>
                    <a:lnTo>
                      <a:pt x="197" y="527"/>
                    </a:lnTo>
                    <a:lnTo>
                      <a:pt x="187" y="506"/>
                    </a:lnTo>
                    <a:lnTo>
                      <a:pt x="176" y="486"/>
                    </a:lnTo>
                    <a:lnTo>
                      <a:pt x="174" y="483"/>
                    </a:lnTo>
                    <a:lnTo>
                      <a:pt x="173" y="480"/>
                    </a:lnTo>
                    <a:lnTo>
                      <a:pt x="174" y="475"/>
                    </a:lnTo>
                    <a:lnTo>
                      <a:pt x="179" y="470"/>
                    </a:lnTo>
                    <a:lnTo>
                      <a:pt x="184" y="468"/>
                    </a:lnTo>
                    <a:lnTo>
                      <a:pt x="187" y="468"/>
                    </a:lnTo>
                    <a:lnTo>
                      <a:pt x="193"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622" name="未知"/>
              <p:cNvSpPr>
                <a:spLocks noEditPoints="1"/>
              </p:cNvSpPr>
              <p:nvPr/>
            </p:nvSpPr>
            <p:spPr bwMode="auto">
              <a:xfrm>
                <a:off x="2565132" y="2310665"/>
                <a:ext cx="194679" cy="212650"/>
              </a:xfrm>
              <a:custGeom>
                <a:avLst/>
                <a:gdLst>
                  <a:gd name="T0" fmla="*/ 2147483647 w 270"/>
                  <a:gd name="T1" fmla="*/ 2147483647 h 612"/>
                  <a:gd name="T2" fmla="*/ 2147483647 w 270"/>
                  <a:gd name="T3" fmla="*/ 2147483647 h 612"/>
                  <a:gd name="T4" fmla="*/ 2147483647 w 270"/>
                  <a:gd name="T5" fmla="*/ 2147483647 h 612"/>
                  <a:gd name="T6" fmla="*/ 2147483647 w 270"/>
                  <a:gd name="T7" fmla="*/ 2147483647 h 612"/>
                  <a:gd name="T8" fmla="*/ 2147483647 w 270"/>
                  <a:gd name="T9" fmla="*/ 2147483647 h 612"/>
                  <a:gd name="T10" fmla="*/ 2147483647 w 270"/>
                  <a:gd name="T11" fmla="*/ 2147483647 h 612"/>
                  <a:gd name="T12" fmla="*/ 0 w 270"/>
                  <a:gd name="T13" fmla="*/ 2147483647 h 612"/>
                  <a:gd name="T14" fmla="*/ 2147483647 w 270"/>
                  <a:gd name="T15" fmla="*/ 2147483647 h 612"/>
                  <a:gd name="T16" fmla="*/ 2147483647 w 270"/>
                  <a:gd name="T17" fmla="*/ 0 h 612"/>
                  <a:gd name="T18" fmla="*/ 2147483647 w 270"/>
                  <a:gd name="T19" fmla="*/ 2147483647 h 612"/>
                  <a:gd name="T20" fmla="*/ 2147483647 w 270"/>
                  <a:gd name="T21" fmla="*/ 2147483647 h 612"/>
                  <a:gd name="T22" fmla="*/ 2147483647 w 270"/>
                  <a:gd name="T23" fmla="*/ 2147483647 h 612"/>
                  <a:gd name="T24" fmla="*/ 2147483647 w 270"/>
                  <a:gd name="T25" fmla="*/ 2147483647 h 612"/>
                  <a:gd name="T26" fmla="*/ 2147483647 w 270"/>
                  <a:gd name="T27" fmla="*/ 2147483647 h 612"/>
                  <a:gd name="T28" fmla="*/ 2147483647 w 270"/>
                  <a:gd name="T29" fmla="*/ 2147483647 h 612"/>
                  <a:gd name="T30" fmla="*/ 2147483647 w 270"/>
                  <a:gd name="T31" fmla="*/ 2147483647 h 612"/>
                  <a:gd name="T32" fmla="*/ 2147483647 w 270"/>
                  <a:gd name="T33" fmla="*/ 2147483647 h 612"/>
                  <a:gd name="T34" fmla="*/ 2147483647 w 270"/>
                  <a:gd name="T35" fmla="*/ 2147483647 h 612"/>
                  <a:gd name="T36" fmla="*/ 2147483647 w 270"/>
                  <a:gd name="T37" fmla="*/ 2147483647 h 612"/>
                  <a:gd name="T38" fmla="*/ 2147483647 w 270"/>
                  <a:gd name="T39" fmla="*/ 2147483647 h 612"/>
                  <a:gd name="T40" fmla="*/ 2147483647 w 270"/>
                  <a:gd name="T41" fmla="*/ 2147483647 h 612"/>
                  <a:gd name="T42" fmla="*/ 2147483647 w 270"/>
                  <a:gd name="T43" fmla="*/ 2147483647 h 612"/>
                  <a:gd name="T44" fmla="*/ 2147483647 w 270"/>
                  <a:gd name="T45" fmla="*/ 2147483647 h 612"/>
                  <a:gd name="T46" fmla="*/ 2147483647 w 270"/>
                  <a:gd name="T47" fmla="*/ 2147483647 h 612"/>
                  <a:gd name="T48" fmla="*/ 2147483647 w 270"/>
                  <a:gd name="T49" fmla="*/ 2147483647 h 612"/>
                  <a:gd name="T50" fmla="*/ 2147483647 w 270"/>
                  <a:gd name="T51" fmla="*/ 2147483647 h 612"/>
                  <a:gd name="T52" fmla="*/ 2147483647 w 270"/>
                  <a:gd name="T53" fmla="*/ 2147483647 h 612"/>
                  <a:gd name="T54" fmla="*/ 2147483647 w 270"/>
                  <a:gd name="T55" fmla="*/ 2147483647 h 612"/>
                  <a:gd name="T56" fmla="*/ 2147483647 w 270"/>
                  <a:gd name="T57" fmla="*/ 2147483647 h 612"/>
                  <a:gd name="T58" fmla="*/ 2147483647 w 270"/>
                  <a:gd name="T59" fmla="*/ 2147483647 h 612"/>
                  <a:gd name="T60" fmla="*/ 2147483647 w 270"/>
                  <a:gd name="T61" fmla="*/ 2147483647 h 612"/>
                  <a:gd name="T62" fmla="*/ 2147483647 w 270"/>
                  <a:gd name="T63" fmla="*/ 2147483647 h 612"/>
                  <a:gd name="T64" fmla="*/ 2147483647 w 270"/>
                  <a:gd name="T65" fmla="*/ 2147483647 h 612"/>
                  <a:gd name="T66" fmla="*/ 2147483647 w 270"/>
                  <a:gd name="T67" fmla="*/ 2147483647 h 612"/>
                  <a:gd name="T68" fmla="*/ 2147483647 w 270"/>
                  <a:gd name="T69" fmla="*/ 2147483647 h 612"/>
                  <a:gd name="T70" fmla="*/ 2147483647 w 270"/>
                  <a:gd name="T71" fmla="*/ 2147483647 h 612"/>
                  <a:gd name="T72" fmla="*/ 2147483647 w 270"/>
                  <a:gd name="T73" fmla="*/ 2147483647 h 612"/>
                  <a:gd name="T74" fmla="*/ 2147483647 w 270"/>
                  <a:gd name="T75" fmla="*/ 2147483647 h 612"/>
                  <a:gd name="T76" fmla="*/ 2147483647 w 270"/>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70"/>
                  <a:gd name="T118" fmla="*/ 0 h 612"/>
                  <a:gd name="T119" fmla="*/ 270 w 270"/>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70" h="612">
                    <a:moveTo>
                      <a:pt x="20" y="8"/>
                    </a:moveTo>
                    <a:lnTo>
                      <a:pt x="39" y="71"/>
                    </a:lnTo>
                    <a:lnTo>
                      <a:pt x="57" y="133"/>
                    </a:lnTo>
                    <a:lnTo>
                      <a:pt x="61" y="147"/>
                    </a:lnTo>
                    <a:lnTo>
                      <a:pt x="61" y="152"/>
                    </a:lnTo>
                    <a:lnTo>
                      <a:pt x="61" y="155"/>
                    </a:lnTo>
                    <a:lnTo>
                      <a:pt x="55" y="160"/>
                    </a:lnTo>
                    <a:lnTo>
                      <a:pt x="51" y="162"/>
                    </a:lnTo>
                    <a:lnTo>
                      <a:pt x="48" y="160"/>
                    </a:lnTo>
                    <a:lnTo>
                      <a:pt x="42" y="154"/>
                    </a:lnTo>
                    <a:lnTo>
                      <a:pt x="37" y="140"/>
                    </a:lnTo>
                    <a:lnTo>
                      <a:pt x="19" y="78"/>
                    </a:lnTo>
                    <a:lnTo>
                      <a:pt x="0" y="15"/>
                    </a:lnTo>
                    <a:lnTo>
                      <a:pt x="0" y="10"/>
                    </a:lnTo>
                    <a:lnTo>
                      <a:pt x="2" y="7"/>
                    </a:lnTo>
                    <a:lnTo>
                      <a:pt x="5" y="3"/>
                    </a:lnTo>
                    <a:lnTo>
                      <a:pt x="8" y="0"/>
                    </a:lnTo>
                    <a:lnTo>
                      <a:pt x="13" y="0"/>
                    </a:lnTo>
                    <a:lnTo>
                      <a:pt x="16" y="2"/>
                    </a:lnTo>
                    <a:lnTo>
                      <a:pt x="19" y="5"/>
                    </a:lnTo>
                    <a:lnTo>
                      <a:pt x="20" y="8"/>
                    </a:lnTo>
                    <a:close/>
                    <a:moveTo>
                      <a:pt x="95" y="245"/>
                    </a:moveTo>
                    <a:lnTo>
                      <a:pt x="97" y="252"/>
                    </a:lnTo>
                    <a:lnTo>
                      <a:pt x="107" y="279"/>
                    </a:lnTo>
                    <a:lnTo>
                      <a:pt x="118" y="307"/>
                    </a:lnTo>
                    <a:lnTo>
                      <a:pt x="129" y="332"/>
                    </a:lnTo>
                    <a:lnTo>
                      <a:pt x="139" y="359"/>
                    </a:lnTo>
                    <a:lnTo>
                      <a:pt x="149" y="380"/>
                    </a:lnTo>
                    <a:lnTo>
                      <a:pt x="150" y="385"/>
                    </a:lnTo>
                    <a:lnTo>
                      <a:pt x="149" y="388"/>
                    </a:lnTo>
                    <a:lnTo>
                      <a:pt x="144" y="394"/>
                    </a:lnTo>
                    <a:lnTo>
                      <a:pt x="139" y="396"/>
                    </a:lnTo>
                    <a:lnTo>
                      <a:pt x="136" y="394"/>
                    </a:lnTo>
                    <a:lnTo>
                      <a:pt x="130" y="389"/>
                    </a:lnTo>
                    <a:lnTo>
                      <a:pt x="121" y="367"/>
                    </a:lnTo>
                    <a:lnTo>
                      <a:pt x="110" y="340"/>
                    </a:lnTo>
                    <a:lnTo>
                      <a:pt x="100" y="313"/>
                    </a:lnTo>
                    <a:lnTo>
                      <a:pt x="89" y="287"/>
                    </a:lnTo>
                    <a:lnTo>
                      <a:pt x="78" y="258"/>
                    </a:lnTo>
                    <a:lnTo>
                      <a:pt x="77" y="253"/>
                    </a:lnTo>
                    <a:lnTo>
                      <a:pt x="75" y="249"/>
                    </a:lnTo>
                    <a:lnTo>
                      <a:pt x="77" y="245"/>
                    </a:lnTo>
                    <a:lnTo>
                      <a:pt x="81" y="239"/>
                    </a:lnTo>
                    <a:lnTo>
                      <a:pt x="86" y="239"/>
                    </a:lnTo>
                    <a:lnTo>
                      <a:pt x="89" y="241"/>
                    </a:lnTo>
                    <a:lnTo>
                      <a:pt x="95" y="245"/>
                    </a:lnTo>
                    <a:close/>
                    <a:moveTo>
                      <a:pt x="193" y="473"/>
                    </a:moveTo>
                    <a:lnTo>
                      <a:pt x="195" y="476"/>
                    </a:lnTo>
                    <a:lnTo>
                      <a:pt x="205" y="497"/>
                    </a:lnTo>
                    <a:lnTo>
                      <a:pt x="216" y="516"/>
                    </a:lnTo>
                    <a:lnTo>
                      <a:pt x="227" y="535"/>
                    </a:lnTo>
                    <a:lnTo>
                      <a:pt x="237" y="552"/>
                    </a:lnTo>
                    <a:lnTo>
                      <a:pt x="248" y="568"/>
                    </a:lnTo>
                    <a:lnTo>
                      <a:pt x="257" y="582"/>
                    </a:lnTo>
                    <a:lnTo>
                      <a:pt x="268" y="597"/>
                    </a:lnTo>
                    <a:lnTo>
                      <a:pt x="270" y="600"/>
                    </a:lnTo>
                    <a:lnTo>
                      <a:pt x="270" y="603"/>
                    </a:lnTo>
                    <a:lnTo>
                      <a:pt x="265" y="611"/>
                    </a:lnTo>
                    <a:lnTo>
                      <a:pt x="262" y="612"/>
                    </a:lnTo>
                    <a:lnTo>
                      <a:pt x="257" y="612"/>
                    </a:lnTo>
                    <a:lnTo>
                      <a:pt x="251" y="609"/>
                    </a:lnTo>
                    <a:lnTo>
                      <a:pt x="242" y="595"/>
                    </a:lnTo>
                    <a:lnTo>
                      <a:pt x="231" y="579"/>
                    </a:lnTo>
                    <a:lnTo>
                      <a:pt x="221" y="563"/>
                    </a:lnTo>
                    <a:lnTo>
                      <a:pt x="208" y="546"/>
                    </a:lnTo>
                    <a:lnTo>
                      <a:pt x="198" y="527"/>
                    </a:lnTo>
                    <a:lnTo>
                      <a:pt x="187" y="506"/>
                    </a:lnTo>
                    <a:lnTo>
                      <a:pt x="176" y="486"/>
                    </a:lnTo>
                    <a:lnTo>
                      <a:pt x="175" y="483"/>
                    </a:lnTo>
                    <a:lnTo>
                      <a:pt x="173" y="480"/>
                    </a:lnTo>
                    <a:lnTo>
                      <a:pt x="175" y="475"/>
                    </a:lnTo>
                    <a:lnTo>
                      <a:pt x="179" y="470"/>
                    </a:lnTo>
                    <a:lnTo>
                      <a:pt x="182" y="468"/>
                    </a:lnTo>
                    <a:lnTo>
                      <a:pt x="187" y="468"/>
                    </a:lnTo>
                    <a:lnTo>
                      <a:pt x="193"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623" name="未知"/>
              <p:cNvSpPr/>
              <p:nvPr/>
            </p:nvSpPr>
            <p:spPr bwMode="auto">
              <a:xfrm>
                <a:off x="2018435" y="2525878"/>
                <a:ext cx="753891" cy="110154"/>
              </a:xfrm>
              <a:custGeom>
                <a:avLst/>
                <a:gdLst>
                  <a:gd name="T0" fmla="*/ 0 w 1995"/>
                  <a:gd name="T1" fmla="*/ 0 h 1248"/>
                  <a:gd name="T2" fmla="*/ 2147483647 w 1995"/>
                  <a:gd name="T3" fmla="*/ 2147483647 h 1248"/>
                  <a:gd name="T4" fmla="*/ 2147483647 w 1995"/>
                  <a:gd name="T5" fmla="*/ 2147483647 h 1248"/>
                  <a:gd name="T6" fmla="*/ 0 60000 65536"/>
                  <a:gd name="T7" fmla="*/ 0 60000 65536"/>
                  <a:gd name="T8" fmla="*/ 0 60000 65536"/>
                  <a:gd name="T9" fmla="*/ 0 w 1995"/>
                  <a:gd name="T10" fmla="*/ 0 h 1248"/>
                  <a:gd name="T11" fmla="*/ 1995 w 1995"/>
                  <a:gd name="T12" fmla="*/ 1248 h 1248"/>
                </a:gdLst>
                <a:ahLst/>
                <a:cxnLst>
                  <a:cxn ang="T6">
                    <a:pos x="T0" y="T1"/>
                  </a:cxn>
                  <a:cxn ang="T7">
                    <a:pos x="T2" y="T3"/>
                  </a:cxn>
                  <a:cxn ang="T8">
                    <a:pos x="T4" y="T5"/>
                  </a:cxn>
                </a:cxnLst>
                <a:rect l="T9" t="T10" r="T11" b="T12"/>
                <a:pathLst>
                  <a:path w="1995" h="1248">
                    <a:moveTo>
                      <a:pt x="0" y="0"/>
                    </a:moveTo>
                    <a:cubicBezTo>
                      <a:pt x="254" y="208"/>
                      <a:pt x="508" y="416"/>
                      <a:pt x="840" y="624"/>
                    </a:cubicBezTo>
                    <a:cubicBezTo>
                      <a:pt x="1172" y="832"/>
                      <a:pt x="1583" y="1040"/>
                      <a:pt x="1995" y="124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624" name="未知"/>
              <p:cNvSpPr/>
              <p:nvPr/>
            </p:nvSpPr>
            <p:spPr bwMode="auto">
              <a:xfrm>
                <a:off x="2399790" y="2480071"/>
                <a:ext cx="623868" cy="147316"/>
              </a:xfrm>
              <a:custGeom>
                <a:avLst/>
                <a:gdLst>
                  <a:gd name="T0" fmla="*/ 0 w 4725"/>
                  <a:gd name="T1" fmla="*/ 0 h 2028"/>
                  <a:gd name="T2" fmla="*/ 2147483647 w 4725"/>
                  <a:gd name="T3" fmla="*/ 2147483647 h 2028"/>
                  <a:gd name="T4" fmla="*/ 2147483647 w 4725"/>
                  <a:gd name="T5" fmla="*/ 2147483647 h 2028"/>
                  <a:gd name="T6" fmla="*/ 2147483647 w 4725"/>
                  <a:gd name="T7" fmla="*/ 2147483647 h 2028"/>
                  <a:gd name="T8" fmla="*/ 2147483647 w 4725"/>
                  <a:gd name="T9" fmla="*/ 2147483647 h 2028"/>
                  <a:gd name="T10" fmla="*/ 0 60000 65536"/>
                  <a:gd name="T11" fmla="*/ 0 60000 65536"/>
                  <a:gd name="T12" fmla="*/ 0 60000 65536"/>
                  <a:gd name="T13" fmla="*/ 0 60000 65536"/>
                  <a:gd name="T14" fmla="*/ 0 60000 65536"/>
                  <a:gd name="T15" fmla="*/ 0 w 4725"/>
                  <a:gd name="T16" fmla="*/ 0 h 2028"/>
                  <a:gd name="T17" fmla="*/ 4725 w 4725"/>
                  <a:gd name="T18" fmla="*/ 2028 h 2028"/>
                </a:gdLst>
                <a:ahLst/>
                <a:cxnLst>
                  <a:cxn ang="T10">
                    <a:pos x="T0" y="T1"/>
                  </a:cxn>
                  <a:cxn ang="T11">
                    <a:pos x="T2" y="T3"/>
                  </a:cxn>
                  <a:cxn ang="T12">
                    <a:pos x="T4" y="T5"/>
                  </a:cxn>
                  <a:cxn ang="T13">
                    <a:pos x="T6" y="T7"/>
                  </a:cxn>
                  <a:cxn ang="T14">
                    <a:pos x="T8" y="T9"/>
                  </a:cxn>
                </a:cxnLst>
                <a:rect l="T15" t="T16" r="T17" b="T18"/>
                <a:pathLst>
                  <a:path w="4725" h="2028">
                    <a:moveTo>
                      <a:pt x="0" y="0"/>
                    </a:moveTo>
                    <a:cubicBezTo>
                      <a:pt x="358" y="299"/>
                      <a:pt x="717" y="598"/>
                      <a:pt x="1050" y="780"/>
                    </a:cubicBezTo>
                    <a:cubicBezTo>
                      <a:pt x="1383" y="962"/>
                      <a:pt x="1627" y="910"/>
                      <a:pt x="1995" y="1092"/>
                    </a:cubicBezTo>
                    <a:cubicBezTo>
                      <a:pt x="2363" y="1274"/>
                      <a:pt x="2800" y="1716"/>
                      <a:pt x="3255" y="1872"/>
                    </a:cubicBezTo>
                    <a:cubicBezTo>
                      <a:pt x="3710" y="2028"/>
                      <a:pt x="4480" y="2002"/>
                      <a:pt x="4725" y="202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625" name="未知"/>
              <p:cNvSpPr/>
              <p:nvPr/>
            </p:nvSpPr>
            <p:spPr bwMode="auto">
              <a:xfrm>
                <a:off x="2787185" y="2467496"/>
                <a:ext cx="236474" cy="45719"/>
              </a:xfrm>
              <a:custGeom>
                <a:avLst/>
                <a:gdLst>
                  <a:gd name="T0" fmla="*/ 0 w 1995"/>
                  <a:gd name="T1" fmla="*/ 0 h 1248"/>
                  <a:gd name="T2" fmla="*/ 2147483647 w 1995"/>
                  <a:gd name="T3" fmla="*/ 2147483647 h 1248"/>
                  <a:gd name="T4" fmla="*/ 2147483647 w 1995"/>
                  <a:gd name="T5" fmla="*/ 2147483647 h 1248"/>
                  <a:gd name="T6" fmla="*/ 0 60000 65536"/>
                  <a:gd name="T7" fmla="*/ 0 60000 65536"/>
                  <a:gd name="T8" fmla="*/ 0 60000 65536"/>
                  <a:gd name="T9" fmla="*/ 0 w 1995"/>
                  <a:gd name="T10" fmla="*/ 0 h 1248"/>
                  <a:gd name="T11" fmla="*/ 1995 w 1995"/>
                  <a:gd name="T12" fmla="*/ 1248 h 1248"/>
                </a:gdLst>
                <a:ahLst/>
                <a:cxnLst>
                  <a:cxn ang="T6">
                    <a:pos x="T0" y="T1"/>
                  </a:cxn>
                  <a:cxn ang="T7">
                    <a:pos x="T2" y="T3"/>
                  </a:cxn>
                  <a:cxn ang="T8">
                    <a:pos x="T4" y="T5"/>
                  </a:cxn>
                </a:cxnLst>
                <a:rect l="T9" t="T10" r="T11" b="T12"/>
                <a:pathLst>
                  <a:path w="1995" h="1248">
                    <a:moveTo>
                      <a:pt x="0" y="0"/>
                    </a:moveTo>
                    <a:cubicBezTo>
                      <a:pt x="254" y="208"/>
                      <a:pt x="508" y="416"/>
                      <a:pt x="840" y="624"/>
                    </a:cubicBezTo>
                    <a:cubicBezTo>
                      <a:pt x="1172" y="832"/>
                      <a:pt x="1803" y="1144"/>
                      <a:pt x="1995" y="124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626" name="未知"/>
              <p:cNvSpPr/>
              <p:nvPr/>
            </p:nvSpPr>
            <p:spPr bwMode="auto">
              <a:xfrm>
                <a:off x="2322453" y="2416989"/>
                <a:ext cx="703872" cy="172939"/>
              </a:xfrm>
              <a:custGeom>
                <a:avLst/>
                <a:gdLst>
                  <a:gd name="T0" fmla="*/ 0 w 4848"/>
                  <a:gd name="T1" fmla="*/ 0 h 1924"/>
                  <a:gd name="T2" fmla="*/ 2147483647 w 4848"/>
                  <a:gd name="T3" fmla="*/ 2147483647 h 1924"/>
                  <a:gd name="T4" fmla="*/ 2147483647 w 4848"/>
                  <a:gd name="T5" fmla="*/ 2147483647 h 1924"/>
                  <a:gd name="T6" fmla="*/ 2147483647 w 4848"/>
                  <a:gd name="T7" fmla="*/ 2147483647 h 1924"/>
                  <a:gd name="T8" fmla="*/ 2147483647 w 4848"/>
                  <a:gd name="T9" fmla="*/ 2147483647 h 1924"/>
                  <a:gd name="T10" fmla="*/ 0 60000 65536"/>
                  <a:gd name="T11" fmla="*/ 0 60000 65536"/>
                  <a:gd name="T12" fmla="*/ 0 60000 65536"/>
                  <a:gd name="T13" fmla="*/ 0 60000 65536"/>
                  <a:gd name="T14" fmla="*/ 0 60000 65536"/>
                  <a:gd name="T15" fmla="*/ 0 w 4848"/>
                  <a:gd name="T16" fmla="*/ 0 h 1924"/>
                  <a:gd name="T17" fmla="*/ 4848 w 4848"/>
                  <a:gd name="T18" fmla="*/ 1924 h 1924"/>
                </a:gdLst>
                <a:ahLst/>
                <a:cxnLst>
                  <a:cxn ang="T10">
                    <a:pos x="T0" y="T1"/>
                  </a:cxn>
                  <a:cxn ang="T11">
                    <a:pos x="T2" y="T3"/>
                  </a:cxn>
                  <a:cxn ang="T12">
                    <a:pos x="T4" y="T5"/>
                  </a:cxn>
                  <a:cxn ang="T13">
                    <a:pos x="T6" y="T7"/>
                  </a:cxn>
                  <a:cxn ang="T14">
                    <a:pos x="T8" y="T9"/>
                  </a:cxn>
                </a:cxnLst>
                <a:rect l="T15" t="T16" r="T17" b="T18"/>
                <a:pathLst>
                  <a:path w="4848" h="1924">
                    <a:moveTo>
                      <a:pt x="0" y="0"/>
                    </a:moveTo>
                    <a:cubicBezTo>
                      <a:pt x="612" y="260"/>
                      <a:pt x="1225" y="520"/>
                      <a:pt x="1785" y="780"/>
                    </a:cubicBezTo>
                    <a:cubicBezTo>
                      <a:pt x="2345" y="1040"/>
                      <a:pt x="2887" y="1378"/>
                      <a:pt x="3360" y="1560"/>
                    </a:cubicBezTo>
                    <a:cubicBezTo>
                      <a:pt x="3833" y="1742"/>
                      <a:pt x="4392" y="1820"/>
                      <a:pt x="4620" y="1872"/>
                    </a:cubicBezTo>
                    <a:cubicBezTo>
                      <a:pt x="4848" y="1924"/>
                      <a:pt x="4786" y="1898"/>
                      <a:pt x="4725" y="1872"/>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627" name="未知"/>
              <p:cNvSpPr/>
              <p:nvPr/>
            </p:nvSpPr>
            <p:spPr bwMode="auto">
              <a:xfrm>
                <a:off x="2626470" y="2363187"/>
                <a:ext cx="397188" cy="80702"/>
              </a:xfrm>
              <a:custGeom>
                <a:avLst/>
                <a:gdLst>
                  <a:gd name="T0" fmla="*/ 0 w 4725"/>
                  <a:gd name="T1" fmla="*/ 0 h 1872"/>
                  <a:gd name="T2" fmla="*/ 2147483647 w 4725"/>
                  <a:gd name="T3" fmla="*/ 2147483647 h 1872"/>
                  <a:gd name="T4" fmla="*/ 2147483647 w 4725"/>
                  <a:gd name="T5" fmla="*/ 2147483647 h 1872"/>
                  <a:gd name="T6" fmla="*/ 0 60000 65536"/>
                  <a:gd name="T7" fmla="*/ 0 60000 65536"/>
                  <a:gd name="T8" fmla="*/ 0 60000 65536"/>
                  <a:gd name="T9" fmla="*/ 0 w 4725"/>
                  <a:gd name="T10" fmla="*/ 0 h 1872"/>
                  <a:gd name="T11" fmla="*/ 4725 w 4725"/>
                  <a:gd name="T12" fmla="*/ 1872 h 1872"/>
                </a:gdLst>
                <a:ahLst/>
                <a:cxnLst>
                  <a:cxn ang="T6">
                    <a:pos x="T0" y="T1"/>
                  </a:cxn>
                  <a:cxn ang="T7">
                    <a:pos x="T2" y="T3"/>
                  </a:cxn>
                  <a:cxn ang="T8">
                    <a:pos x="T4" y="T5"/>
                  </a:cxn>
                </a:cxnLst>
                <a:rect l="T9" t="T10" r="T11" b="T12"/>
                <a:pathLst>
                  <a:path w="4725" h="1872">
                    <a:moveTo>
                      <a:pt x="0" y="0"/>
                    </a:moveTo>
                    <a:cubicBezTo>
                      <a:pt x="603" y="312"/>
                      <a:pt x="1207" y="624"/>
                      <a:pt x="1995" y="936"/>
                    </a:cubicBezTo>
                    <a:cubicBezTo>
                      <a:pt x="2783" y="1248"/>
                      <a:pt x="3754" y="1560"/>
                      <a:pt x="4725" y="1872"/>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grpSp>
        <p:pic>
          <p:nvPicPr>
            <p:cNvPr id="2097203" name="图片 29"/>
            <p:cNvPicPr>
              <a:picLocks noChangeAspect="1"/>
            </p:cNvPicPr>
            <p:nvPr/>
          </p:nvPicPr>
          <p:blipFill>
            <a:blip r:embed="rId3" cstate="print">
              <a:duotone>
                <a:schemeClr val="accent2">
                  <a:shade val="45000"/>
                  <a:satMod val="135000"/>
                </a:schemeClr>
                <a:prstClr val="white"/>
              </a:duotone>
            </a:blip>
            <a:stretch>
              <a:fillRect/>
            </a:stretch>
          </p:blipFill>
          <p:spPr>
            <a:xfrm>
              <a:off x="2715" y="1781"/>
              <a:ext cx="1935" cy="1466"/>
            </a:xfrm>
            <a:prstGeom prst="rect">
              <a:avLst/>
            </a:prstGeom>
          </p:spPr>
        </p:pic>
        <p:pic>
          <p:nvPicPr>
            <p:cNvPr id="2097204" name="图片 30"/>
            <p:cNvPicPr>
              <a:picLocks noChangeAspect="1"/>
            </p:cNvPicPr>
            <p:nvPr/>
          </p:nvPicPr>
          <p:blipFill>
            <a:blip r:embed="rId4" cstate="print">
              <a:duotone>
                <a:schemeClr val="accent4">
                  <a:shade val="45000"/>
                  <a:satMod val="135000"/>
                </a:schemeClr>
                <a:prstClr val="white"/>
              </a:duotone>
            </a:blip>
            <a:stretch>
              <a:fillRect/>
            </a:stretch>
          </p:blipFill>
          <p:spPr>
            <a:xfrm>
              <a:off x="9785" y="1353"/>
              <a:ext cx="2227" cy="2227"/>
            </a:xfrm>
            <a:prstGeom prst="rect">
              <a:avLst/>
            </a:prstGeom>
          </p:spPr>
        </p:pic>
        <p:pic>
          <p:nvPicPr>
            <p:cNvPr id="2097205" name="图片 33"/>
            <p:cNvPicPr>
              <a:picLocks noChangeAspect="1"/>
            </p:cNvPicPr>
            <p:nvPr/>
          </p:nvPicPr>
          <p:blipFill>
            <a:blip r:embed="rId5" cstate="print">
              <a:duotone>
                <a:schemeClr val="accent1">
                  <a:shade val="45000"/>
                  <a:satMod val="135000"/>
                </a:schemeClr>
                <a:prstClr val="white"/>
              </a:duotone>
            </a:blip>
            <a:stretch>
              <a:fillRect/>
            </a:stretch>
          </p:blipFill>
          <p:spPr>
            <a:xfrm>
              <a:off x="13574" y="1493"/>
              <a:ext cx="1977" cy="1977"/>
            </a:xfrm>
            <a:prstGeom prst="rect">
              <a:avLst/>
            </a:prstGeom>
          </p:spPr>
        </p:pic>
      </p:grpSp>
      <p:sp>
        <p:nvSpPr>
          <p:cNvPr id="1050628" name="矩形 1"/>
          <p:cNvSpPr/>
          <p:nvPr/>
        </p:nvSpPr>
        <p:spPr>
          <a:xfrm>
            <a:off x="2637124" y="2455422"/>
            <a:ext cx="9554876" cy="2948941"/>
          </a:xfrm>
          <a:prstGeom prst="rect">
            <a:avLst/>
          </a:prstGeom>
        </p:spPr>
        <p:txBody>
          <a:bodyPr wrap="square">
            <a:spAutoFit/>
          </a:bodyPr>
          <a:lstStyle/>
          <a:p>
            <a:pPr>
              <a:lnSpc>
                <a:spcPct val="150000"/>
              </a:lnSpc>
            </a:pPr>
            <a:r>
              <a:rPr lang="zh-CN" altLang="zh-CN" sz="2200" b="1" kern="0" dirty="0">
                <a:solidFill>
                  <a:srgbClr val="5F5F5F"/>
                </a:solidFill>
                <a:latin typeface="微软雅黑" panose="020B0503020204020204" charset="-122"/>
                <a:ea typeface="微软雅黑" panose="020B0503020204020204" charset="-122"/>
              </a:rPr>
              <a:t>信息安全防护：虚拟电厂与各个分布式能源站的工业控制系统、面向用户的用电信息系统、公开的市场营销信息系统、电网的调度信息系统都存在接口，需要做好系统安全防护、强化边界防护、提高内部安全防护能力，保证信息系统安全；在当前针对工业控制系统的安全防护技术和面向用户的用电信息系统防护技术基础上，发展与虚拟电厂相适应的大型综合用电信息系统安全技术也是未来虚拟电厂发展的关键。</a:t>
            </a:r>
            <a:endParaRPr lang="zh-CN" altLang="en-US" sz="2200" b="1" kern="0" dirty="0">
              <a:solidFill>
                <a:srgbClr val="5F5F5F"/>
              </a:solidFill>
              <a:latin typeface="微软雅黑" panose="020B0503020204020204" charset="-122"/>
              <a:ea typeface="微软雅黑" panose="020B0503020204020204" charset="-122"/>
            </a:endParaRPr>
          </a:p>
        </p:txBody>
      </p:sp>
      <p:sp>
        <p:nvSpPr>
          <p:cNvPr id="1050629" name="任意多边形 45"/>
          <p:cNvSpPr/>
          <p:nvPr/>
        </p:nvSpPr>
        <p:spPr>
          <a:xfrm>
            <a:off x="371957" y="1651403"/>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50630" name="文本框 31"/>
          <p:cNvSpPr txBox="1"/>
          <p:nvPr/>
        </p:nvSpPr>
        <p:spPr>
          <a:xfrm>
            <a:off x="684689" y="3677593"/>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社会认知</a:t>
            </a:r>
          </a:p>
        </p:txBody>
      </p:sp>
      <p:sp>
        <p:nvSpPr>
          <p:cNvPr id="1050631" name="任意多边形 45"/>
          <p:cNvSpPr/>
          <p:nvPr/>
        </p:nvSpPr>
        <p:spPr>
          <a:xfrm>
            <a:off x="392654" y="3903998"/>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50632" name="文本框 6"/>
          <p:cNvSpPr txBox="1"/>
          <p:nvPr/>
        </p:nvSpPr>
        <p:spPr>
          <a:xfrm>
            <a:off x="684689" y="4116038"/>
            <a:ext cx="1409065"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电网适应</a:t>
            </a:r>
          </a:p>
        </p:txBody>
      </p:sp>
      <p:sp>
        <p:nvSpPr>
          <p:cNvPr id="1050633" name="任意多边形 45"/>
          <p:cNvSpPr/>
          <p:nvPr/>
        </p:nvSpPr>
        <p:spPr>
          <a:xfrm>
            <a:off x="392654" y="4342443"/>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50634" name="文本框 31"/>
          <p:cNvSpPr txBox="1"/>
          <p:nvPr/>
        </p:nvSpPr>
        <p:spPr>
          <a:xfrm>
            <a:off x="695484" y="4582944"/>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dirty="0">
                <a:solidFill>
                  <a:schemeClr val="tx1"/>
                </a:solidFill>
                <a:effectLst/>
              </a:rPr>
              <a:t>信息安全</a:t>
            </a:r>
          </a:p>
        </p:txBody>
      </p:sp>
      <p:sp>
        <p:nvSpPr>
          <p:cNvPr id="1050635" name="任意多边形 45"/>
          <p:cNvSpPr/>
          <p:nvPr/>
        </p:nvSpPr>
        <p:spPr>
          <a:xfrm>
            <a:off x="403449" y="4809349"/>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50636" name="文本框 6"/>
          <p:cNvSpPr txBox="1"/>
          <p:nvPr/>
        </p:nvSpPr>
        <p:spPr>
          <a:xfrm>
            <a:off x="695484" y="5048832"/>
            <a:ext cx="1409065"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教育培训</a:t>
            </a:r>
          </a:p>
        </p:txBody>
      </p:sp>
      <p:sp>
        <p:nvSpPr>
          <p:cNvPr id="1050637" name="任意多边形 45"/>
          <p:cNvSpPr/>
          <p:nvPr/>
        </p:nvSpPr>
        <p:spPr>
          <a:xfrm>
            <a:off x="403449" y="5275237"/>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Tree>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0641" name="标题 2"/>
          <p:cNvSpPr txBox="1"/>
          <p:nvPr/>
        </p:nvSpPr>
        <p:spPr>
          <a:xfrm>
            <a:off x="248448" y="304073"/>
            <a:ext cx="6072188" cy="561975"/>
          </a:xfrm>
          <a:prstGeom prst="rect">
            <a:avLst/>
          </a:prstGeom>
        </p:spPr>
        <p:txBody>
          <a:bodyPr/>
          <a:lstStyle/>
          <a:p>
            <a:r>
              <a:rPr lang="zh-CN" altLang="en-US" sz="2800"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二、面临挑战</a:t>
            </a:r>
            <a:endParaRPr lang="en-US" altLang="zh-CN" sz="2800"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3145764" name="直接连接符 12"/>
          <p:cNvCxnSpPr>
            <a:cxnSpLocks/>
          </p:cNvCxnSpPr>
          <p:nvPr/>
        </p:nvCxnSpPr>
        <p:spPr>
          <a:xfrm flipV="1">
            <a:off x="0" y="988717"/>
            <a:ext cx="12192000" cy="4056"/>
          </a:xfrm>
          <a:prstGeom prst="line">
            <a:avLst/>
          </a:prstGeom>
          <a:ln w="31750">
            <a:solidFill>
              <a:srgbClr val="0068B7"/>
            </a:solidFill>
          </a:ln>
        </p:spPr>
        <p:style>
          <a:lnRef idx="1">
            <a:schemeClr val="accent1"/>
          </a:lnRef>
          <a:fillRef idx="0">
            <a:schemeClr val="accent1"/>
          </a:fillRef>
          <a:effectRef idx="0">
            <a:schemeClr val="accent1"/>
          </a:effectRef>
          <a:fontRef idx="minor">
            <a:schemeClr val="tx1"/>
          </a:fontRef>
        </p:style>
      </p:cxnSp>
      <p:sp>
        <p:nvSpPr>
          <p:cNvPr id="1050642" name="文本框 21"/>
          <p:cNvSpPr txBox="1"/>
          <p:nvPr/>
        </p:nvSpPr>
        <p:spPr>
          <a:xfrm>
            <a:off x="662305" y="1422400"/>
            <a:ext cx="140335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政策法规</a:t>
            </a:r>
          </a:p>
        </p:txBody>
      </p:sp>
      <p:sp>
        <p:nvSpPr>
          <p:cNvPr id="1050643" name="任意多边形 32"/>
          <p:cNvSpPr/>
          <p:nvPr/>
        </p:nvSpPr>
        <p:spPr>
          <a:xfrm flipH="1">
            <a:off x="86994" y="1311273"/>
            <a:ext cx="305660" cy="3963963"/>
          </a:xfrm>
          <a:custGeom>
            <a:avLst/>
            <a:gdLst>
              <a:gd name="connsiteX0" fmla="*/ 0 w 0"/>
              <a:gd name="connsiteY0" fmla="*/ 0 h 2720898"/>
              <a:gd name="connsiteX1" fmla="*/ 0 w 0"/>
              <a:gd name="connsiteY1" fmla="*/ 2720898 h 2720898"/>
            </a:gdLst>
            <a:ahLst/>
            <a:cxnLst>
              <a:cxn ang="0">
                <a:pos x="connsiteX0" y="connsiteY0"/>
              </a:cxn>
              <a:cxn ang="0">
                <a:pos x="connsiteX1" y="connsiteY1"/>
              </a:cxn>
            </a:cxnLst>
            <a:rect l="l" t="t" r="r" b="b"/>
            <a:pathLst>
              <a:path h="2720898">
                <a:moveTo>
                  <a:pt x="0" y="0"/>
                </a:moveTo>
                <a:lnTo>
                  <a:pt x="0" y="2720898"/>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50644" name="圆角矩形 38"/>
          <p:cNvSpPr/>
          <p:nvPr/>
        </p:nvSpPr>
        <p:spPr>
          <a:xfrm>
            <a:off x="239184" y="1158027"/>
            <a:ext cx="232523" cy="262048"/>
          </a:xfrm>
          <a:prstGeom prst="roundRect">
            <a:avLst/>
          </a:prstGeom>
        </p:spPr>
        <p:style>
          <a:lnRef idx="0">
            <a:schemeClr val="accent1"/>
          </a:lnRef>
          <a:fillRef idx="3">
            <a:schemeClr val="accent1"/>
          </a:fillRef>
          <a:effectRef idx="3">
            <a:schemeClr val="accent1"/>
          </a:effectRef>
          <a:fontRef idx="minor">
            <a:schemeClr val="lt1"/>
          </a:fontRef>
        </p:style>
        <p:txBody>
          <a:bodyPr anchor="ctr"/>
          <a:lstStyle/>
          <a:p>
            <a:pPr algn="ctr"/>
            <a:endParaRPr lang="zh-CN" altLang="en-US" sz="2135"/>
          </a:p>
        </p:txBody>
      </p:sp>
      <p:sp>
        <p:nvSpPr>
          <p:cNvPr id="1050645" name="文本框 31"/>
          <p:cNvSpPr txBox="1"/>
          <p:nvPr/>
        </p:nvSpPr>
        <p:spPr>
          <a:xfrm>
            <a:off x="646430" y="1817955"/>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市场机制</a:t>
            </a:r>
          </a:p>
        </p:txBody>
      </p:sp>
      <p:sp>
        <p:nvSpPr>
          <p:cNvPr id="1050646" name="任意多边形 45"/>
          <p:cNvSpPr/>
          <p:nvPr/>
        </p:nvSpPr>
        <p:spPr>
          <a:xfrm>
            <a:off x="354395" y="2044360"/>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cxnSp>
        <p:nvCxnSpPr>
          <p:cNvPr id="3145765" name="直接连接符 4"/>
          <p:cNvCxnSpPr>
            <a:cxnSpLocks/>
          </p:cNvCxnSpPr>
          <p:nvPr/>
        </p:nvCxnSpPr>
        <p:spPr>
          <a:xfrm>
            <a:off x="2346325" y="1102360"/>
            <a:ext cx="0" cy="5425440"/>
          </a:xfrm>
          <a:prstGeom prst="line">
            <a:avLst/>
          </a:prstGeom>
          <a:ln>
            <a:solidFill>
              <a:srgbClr val="0068B7"/>
            </a:solidFill>
            <a:prstDash val="dash"/>
          </a:ln>
        </p:spPr>
        <p:style>
          <a:lnRef idx="1">
            <a:schemeClr val="accent1"/>
          </a:lnRef>
          <a:fillRef idx="0">
            <a:schemeClr val="accent1"/>
          </a:fillRef>
          <a:effectRef idx="0">
            <a:schemeClr val="accent1"/>
          </a:effectRef>
          <a:fontRef idx="minor">
            <a:schemeClr val="tx1"/>
          </a:fontRef>
        </p:style>
      </p:cxnSp>
      <p:sp>
        <p:nvSpPr>
          <p:cNvPr id="1050647" name="文本框 6"/>
          <p:cNvSpPr txBox="1"/>
          <p:nvPr/>
        </p:nvSpPr>
        <p:spPr>
          <a:xfrm>
            <a:off x="646430" y="2256400"/>
            <a:ext cx="1409065"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技术难点</a:t>
            </a:r>
          </a:p>
        </p:txBody>
      </p:sp>
      <p:sp>
        <p:nvSpPr>
          <p:cNvPr id="1050648" name="任意多边形 45"/>
          <p:cNvSpPr/>
          <p:nvPr/>
        </p:nvSpPr>
        <p:spPr>
          <a:xfrm>
            <a:off x="354395" y="2482805"/>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50649" name="文本框 31"/>
          <p:cNvSpPr txBox="1"/>
          <p:nvPr/>
        </p:nvSpPr>
        <p:spPr>
          <a:xfrm>
            <a:off x="657225" y="2723306"/>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投资资金</a:t>
            </a:r>
          </a:p>
        </p:txBody>
      </p:sp>
      <p:sp>
        <p:nvSpPr>
          <p:cNvPr id="1050650" name="任意多边形 45"/>
          <p:cNvSpPr/>
          <p:nvPr/>
        </p:nvSpPr>
        <p:spPr>
          <a:xfrm>
            <a:off x="365190" y="2949711"/>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50651" name="文本框 6"/>
          <p:cNvSpPr txBox="1"/>
          <p:nvPr/>
        </p:nvSpPr>
        <p:spPr>
          <a:xfrm>
            <a:off x="657225" y="3189194"/>
            <a:ext cx="1409065" cy="420884"/>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参与主体</a:t>
            </a:r>
          </a:p>
        </p:txBody>
      </p:sp>
      <p:sp>
        <p:nvSpPr>
          <p:cNvPr id="1050652" name="任意多边形 45"/>
          <p:cNvSpPr/>
          <p:nvPr/>
        </p:nvSpPr>
        <p:spPr>
          <a:xfrm>
            <a:off x="365190" y="3415599"/>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grpSp>
        <p:nvGrpSpPr>
          <p:cNvPr id="146" name="组合 27"/>
          <p:cNvGrpSpPr/>
          <p:nvPr/>
        </p:nvGrpSpPr>
        <p:grpSpPr>
          <a:xfrm>
            <a:off x="3063717" y="952344"/>
            <a:ext cx="8604628" cy="1168299"/>
            <a:chOff x="2715" y="1353"/>
            <a:chExt cx="12836" cy="2227"/>
          </a:xfrm>
        </p:grpSpPr>
        <p:grpSp>
          <p:nvGrpSpPr>
            <p:cNvPr id="147" name="组合 28"/>
            <p:cNvGrpSpPr/>
            <p:nvPr/>
          </p:nvGrpSpPr>
          <p:grpSpPr>
            <a:xfrm>
              <a:off x="6250" y="1851"/>
              <a:ext cx="1935" cy="1453"/>
              <a:chOff x="1775754" y="2200497"/>
              <a:chExt cx="1250571" cy="906966"/>
            </a:xfrm>
          </p:grpSpPr>
          <p:sp>
            <p:nvSpPr>
              <p:cNvPr id="1050653" name="Line 91"/>
              <p:cNvSpPr>
                <a:spLocks noChangeShapeType="1"/>
              </p:cNvSpPr>
              <p:nvPr/>
            </p:nvSpPr>
            <p:spPr bwMode="auto">
              <a:xfrm>
                <a:off x="2474461" y="2571994"/>
                <a:ext cx="122674" cy="53546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54" name="Line 92"/>
              <p:cNvSpPr>
                <a:spLocks noChangeShapeType="1"/>
              </p:cNvSpPr>
              <p:nvPr/>
            </p:nvSpPr>
            <p:spPr bwMode="auto">
              <a:xfrm flipV="1">
                <a:off x="2338454" y="2571994"/>
                <a:ext cx="136007"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55" name="Line 93"/>
              <p:cNvSpPr>
                <a:spLocks noChangeShapeType="1"/>
              </p:cNvSpPr>
              <p:nvPr/>
            </p:nvSpPr>
            <p:spPr bwMode="auto">
              <a:xfrm flipH="1" flipV="1">
                <a:off x="2351787" y="2571994"/>
                <a:ext cx="136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56" name="Line 94"/>
              <p:cNvSpPr>
                <a:spLocks noChangeShapeType="1"/>
              </p:cNvSpPr>
              <p:nvPr/>
            </p:nvSpPr>
            <p:spPr bwMode="auto">
              <a:xfrm flipH="1">
                <a:off x="2231781" y="2571994"/>
                <a:ext cx="120006" cy="53546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57" name="Line 95"/>
              <p:cNvSpPr>
                <a:spLocks noChangeShapeType="1"/>
              </p:cNvSpPr>
              <p:nvPr/>
            </p:nvSpPr>
            <p:spPr bwMode="auto">
              <a:xfrm flipV="1">
                <a:off x="2327786" y="2624516"/>
                <a:ext cx="160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58" name="Line 96"/>
              <p:cNvSpPr>
                <a:spLocks noChangeShapeType="1"/>
              </p:cNvSpPr>
              <p:nvPr/>
            </p:nvSpPr>
            <p:spPr bwMode="auto">
              <a:xfrm flipH="1" flipV="1">
                <a:off x="2338454" y="2624516"/>
                <a:ext cx="160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59" name="Line 97"/>
              <p:cNvSpPr>
                <a:spLocks noChangeShapeType="1"/>
              </p:cNvSpPr>
              <p:nvPr/>
            </p:nvSpPr>
            <p:spPr bwMode="auto">
              <a:xfrm flipH="1" flipV="1">
                <a:off x="2327786" y="2675757"/>
                <a:ext cx="181344"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60" name="Line 98"/>
              <p:cNvSpPr>
                <a:spLocks noChangeShapeType="1"/>
              </p:cNvSpPr>
              <p:nvPr/>
            </p:nvSpPr>
            <p:spPr bwMode="auto">
              <a:xfrm flipH="1" flipV="1">
                <a:off x="2303784" y="2779520"/>
                <a:ext cx="229346"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61" name="Line 99"/>
              <p:cNvSpPr>
                <a:spLocks noChangeShapeType="1"/>
              </p:cNvSpPr>
              <p:nvPr/>
            </p:nvSpPr>
            <p:spPr bwMode="auto">
              <a:xfrm flipV="1">
                <a:off x="2293117" y="2779520"/>
                <a:ext cx="229346"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62" name="Line 100"/>
              <p:cNvSpPr>
                <a:spLocks noChangeShapeType="1"/>
              </p:cNvSpPr>
              <p:nvPr/>
            </p:nvSpPr>
            <p:spPr bwMode="auto">
              <a:xfrm flipH="1">
                <a:off x="2231781" y="2990889"/>
                <a:ext cx="181344" cy="11657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63" name="Line 101"/>
              <p:cNvSpPr>
                <a:spLocks noChangeShapeType="1"/>
              </p:cNvSpPr>
              <p:nvPr/>
            </p:nvSpPr>
            <p:spPr bwMode="auto">
              <a:xfrm flipV="1">
                <a:off x="2255781" y="2937086"/>
                <a:ext cx="304017" cy="5380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64" name="Line 102"/>
              <p:cNvSpPr>
                <a:spLocks noChangeShapeType="1"/>
              </p:cNvSpPr>
              <p:nvPr/>
            </p:nvSpPr>
            <p:spPr bwMode="auto">
              <a:xfrm flipH="1" flipV="1">
                <a:off x="2269116" y="2937086"/>
                <a:ext cx="301350"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65" name="Line 103"/>
              <p:cNvSpPr>
                <a:spLocks noChangeShapeType="1"/>
              </p:cNvSpPr>
              <p:nvPr/>
            </p:nvSpPr>
            <p:spPr bwMode="auto">
              <a:xfrm>
                <a:off x="2258449" y="2989608"/>
                <a:ext cx="31201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66" name="Line 104"/>
              <p:cNvSpPr>
                <a:spLocks noChangeShapeType="1"/>
              </p:cNvSpPr>
              <p:nvPr/>
            </p:nvSpPr>
            <p:spPr bwMode="auto">
              <a:xfrm flipH="1" flipV="1">
                <a:off x="2279784" y="2884564"/>
                <a:ext cx="277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67" name="Line 105"/>
              <p:cNvSpPr>
                <a:spLocks noChangeShapeType="1"/>
              </p:cNvSpPr>
              <p:nvPr/>
            </p:nvSpPr>
            <p:spPr bwMode="auto">
              <a:xfrm flipH="1" flipV="1">
                <a:off x="2293117" y="2832042"/>
                <a:ext cx="253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68" name="Line 106"/>
              <p:cNvSpPr>
                <a:spLocks noChangeShapeType="1"/>
              </p:cNvSpPr>
              <p:nvPr/>
            </p:nvSpPr>
            <p:spPr bwMode="auto">
              <a:xfrm flipV="1">
                <a:off x="2269116" y="2884564"/>
                <a:ext cx="277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69" name="Line 107"/>
              <p:cNvSpPr>
                <a:spLocks noChangeShapeType="1"/>
              </p:cNvSpPr>
              <p:nvPr/>
            </p:nvSpPr>
            <p:spPr bwMode="auto">
              <a:xfrm flipV="1">
                <a:off x="2279784" y="2832042"/>
                <a:ext cx="253347"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70" name="Line 108"/>
              <p:cNvSpPr>
                <a:spLocks noChangeShapeType="1"/>
              </p:cNvSpPr>
              <p:nvPr/>
            </p:nvSpPr>
            <p:spPr bwMode="auto">
              <a:xfrm flipV="1">
                <a:off x="2317119" y="2675757"/>
                <a:ext cx="181344"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71" name="Line 109"/>
              <p:cNvSpPr>
                <a:spLocks noChangeShapeType="1"/>
              </p:cNvSpPr>
              <p:nvPr/>
            </p:nvSpPr>
            <p:spPr bwMode="auto">
              <a:xfrm flipV="1">
                <a:off x="2303784" y="2728279"/>
                <a:ext cx="208012"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72" name="Line 110"/>
              <p:cNvSpPr>
                <a:spLocks noChangeShapeType="1"/>
              </p:cNvSpPr>
              <p:nvPr/>
            </p:nvSpPr>
            <p:spPr bwMode="auto">
              <a:xfrm flipH="1" flipV="1">
                <a:off x="2317119" y="2728279"/>
                <a:ext cx="205344"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73" name="Line 111"/>
              <p:cNvSpPr>
                <a:spLocks noChangeShapeType="1"/>
              </p:cNvSpPr>
              <p:nvPr/>
            </p:nvSpPr>
            <p:spPr bwMode="auto">
              <a:xfrm>
                <a:off x="2303784" y="2779520"/>
                <a:ext cx="218679"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74" name="Line 112"/>
              <p:cNvSpPr>
                <a:spLocks noChangeShapeType="1"/>
              </p:cNvSpPr>
              <p:nvPr/>
            </p:nvSpPr>
            <p:spPr bwMode="auto">
              <a:xfrm flipH="1" flipV="1">
                <a:off x="2250448" y="3025477"/>
                <a:ext cx="50670" cy="37149"/>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75" name="Line 113"/>
              <p:cNvSpPr>
                <a:spLocks noChangeShapeType="1"/>
              </p:cNvSpPr>
              <p:nvPr/>
            </p:nvSpPr>
            <p:spPr bwMode="auto">
              <a:xfrm flipH="1">
                <a:off x="2239780" y="3062626"/>
                <a:ext cx="61338"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76" name="Line 114"/>
              <p:cNvSpPr>
                <a:spLocks noChangeShapeType="1"/>
              </p:cNvSpPr>
              <p:nvPr/>
            </p:nvSpPr>
            <p:spPr bwMode="auto">
              <a:xfrm flipH="1">
                <a:off x="2250448" y="3025477"/>
                <a:ext cx="10667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77" name="Line 115"/>
              <p:cNvSpPr>
                <a:spLocks noChangeShapeType="1"/>
              </p:cNvSpPr>
              <p:nvPr/>
            </p:nvSpPr>
            <p:spPr bwMode="auto">
              <a:xfrm flipH="1" flipV="1">
                <a:off x="2255781" y="2990889"/>
                <a:ext cx="101339" cy="3458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78" name="Line 116"/>
              <p:cNvSpPr>
                <a:spLocks noChangeShapeType="1"/>
              </p:cNvSpPr>
              <p:nvPr/>
            </p:nvSpPr>
            <p:spPr bwMode="auto">
              <a:xfrm flipH="1">
                <a:off x="2298450" y="2775677"/>
                <a:ext cx="0" cy="640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79" name="Line 117"/>
              <p:cNvSpPr>
                <a:spLocks noChangeShapeType="1"/>
              </p:cNvSpPr>
              <p:nvPr/>
            </p:nvSpPr>
            <p:spPr bwMode="auto">
              <a:xfrm>
                <a:off x="2413125" y="2990889"/>
                <a:ext cx="184010" cy="11657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80" name="Line 118"/>
              <p:cNvSpPr>
                <a:spLocks noChangeShapeType="1"/>
              </p:cNvSpPr>
              <p:nvPr/>
            </p:nvSpPr>
            <p:spPr bwMode="auto">
              <a:xfrm flipV="1">
                <a:off x="2527797" y="3025477"/>
                <a:ext cx="50670" cy="37149"/>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81" name="Line 119"/>
              <p:cNvSpPr>
                <a:spLocks noChangeShapeType="1"/>
              </p:cNvSpPr>
              <p:nvPr/>
            </p:nvSpPr>
            <p:spPr bwMode="auto">
              <a:xfrm>
                <a:off x="2527797" y="3062626"/>
                <a:ext cx="5867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82" name="Line 120"/>
              <p:cNvSpPr>
                <a:spLocks noChangeShapeType="1"/>
              </p:cNvSpPr>
              <p:nvPr/>
            </p:nvSpPr>
            <p:spPr bwMode="auto">
              <a:xfrm flipV="1">
                <a:off x="2469127" y="2990889"/>
                <a:ext cx="101339" cy="3458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83" name="Line 121"/>
              <p:cNvSpPr>
                <a:spLocks noChangeShapeType="1"/>
              </p:cNvSpPr>
              <p:nvPr/>
            </p:nvSpPr>
            <p:spPr bwMode="auto">
              <a:xfrm>
                <a:off x="2469127" y="3025477"/>
                <a:ext cx="10934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84" name="Line 122"/>
              <p:cNvSpPr>
                <a:spLocks noChangeShapeType="1"/>
              </p:cNvSpPr>
              <p:nvPr/>
            </p:nvSpPr>
            <p:spPr bwMode="auto">
              <a:xfrm>
                <a:off x="2527797" y="2775677"/>
                <a:ext cx="0" cy="640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85" name="Line 123"/>
              <p:cNvSpPr>
                <a:spLocks noChangeShapeType="1"/>
              </p:cNvSpPr>
              <p:nvPr/>
            </p:nvSpPr>
            <p:spPr bwMode="auto">
              <a:xfrm flipH="1">
                <a:off x="2330452" y="2355501"/>
                <a:ext cx="82672" cy="2946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86" name="Line 124"/>
              <p:cNvSpPr>
                <a:spLocks noChangeShapeType="1"/>
              </p:cNvSpPr>
              <p:nvPr/>
            </p:nvSpPr>
            <p:spPr bwMode="auto">
              <a:xfrm flipV="1">
                <a:off x="2351787" y="2545092"/>
                <a:ext cx="61338" cy="2690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87" name="Line 125"/>
              <p:cNvSpPr>
                <a:spLocks noChangeShapeType="1"/>
              </p:cNvSpPr>
              <p:nvPr/>
            </p:nvSpPr>
            <p:spPr bwMode="auto">
              <a:xfrm flipH="1">
                <a:off x="2351787"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88" name="Line 126"/>
              <p:cNvSpPr>
                <a:spLocks noChangeShapeType="1"/>
              </p:cNvSpPr>
              <p:nvPr/>
            </p:nvSpPr>
            <p:spPr bwMode="auto">
              <a:xfrm flipH="1">
                <a:off x="2351787"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89" name="Line 127"/>
              <p:cNvSpPr>
                <a:spLocks noChangeShapeType="1"/>
              </p:cNvSpPr>
              <p:nvPr/>
            </p:nvSpPr>
            <p:spPr bwMode="auto">
              <a:xfrm flipH="1">
                <a:off x="2325119" y="2545092"/>
                <a:ext cx="88006"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90" name="Line 128"/>
              <p:cNvSpPr>
                <a:spLocks noChangeShapeType="1"/>
              </p:cNvSpPr>
              <p:nvPr/>
            </p:nvSpPr>
            <p:spPr bwMode="auto">
              <a:xfrm flipH="1" flipV="1">
                <a:off x="2247782" y="2472074"/>
                <a:ext cx="165343" cy="7301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91" name="Line 129"/>
              <p:cNvSpPr>
                <a:spLocks noChangeShapeType="1"/>
              </p:cNvSpPr>
              <p:nvPr/>
            </p:nvSpPr>
            <p:spPr bwMode="auto">
              <a:xfrm flipH="1" flipV="1">
                <a:off x="2247782" y="2472074"/>
                <a:ext cx="226679"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92" name="Line 130"/>
              <p:cNvSpPr>
                <a:spLocks noChangeShapeType="1"/>
              </p:cNvSpPr>
              <p:nvPr/>
            </p:nvSpPr>
            <p:spPr bwMode="auto">
              <a:xfrm flipH="1">
                <a:off x="2247782" y="2472074"/>
                <a:ext cx="16534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93" name="Line 131"/>
              <p:cNvSpPr>
                <a:spLocks noChangeShapeType="1"/>
              </p:cNvSpPr>
              <p:nvPr/>
            </p:nvSpPr>
            <p:spPr bwMode="auto">
              <a:xfrm flipH="1" flipV="1">
                <a:off x="2175777" y="2323475"/>
                <a:ext cx="237348" cy="3202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94" name="Line 132"/>
              <p:cNvSpPr>
                <a:spLocks noChangeShapeType="1"/>
              </p:cNvSpPr>
              <p:nvPr/>
            </p:nvSpPr>
            <p:spPr bwMode="auto">
              <a:xfrm flipH="1">
                <a:off x="2165110" y="2384965"/>
                <a:ext cx="248015"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95" name="Line 133"/>
              <p:cNvSpPr>
                <a:spLocks noChangeShapeType="1"/>
              </p:cNvSpPr>
              <p:nvPr/>
            </p:nvSpPr>
            <p:spPr bwMode="auto">
              <a:xfrm flipH="1">
                <a:off x="2245114" y="2340128"/>
                <a:ext cx="64004"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96" name="Line 134"/>
              <p:cNvSpPr>
                <a:spLocks noChangeShapeType="1"/>
              </p:cNvSpPr>
              <p:nvPr/>
            </p:nvSpPr>
            <p:spPr bwMode="auto">
              <a:xfrm flipH="1" flipV="1">
                <a:off x="2210446" y="2327318"/>
                <a:ext cx="34668"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97" name="Line 135"/>
              <p:cNvSpPr>
                <a:spLocks noChangeShapeType="1"/>
              </p:cNvSpPr>
              <p:nvPr/>
            </p:nvSpPr>
            <p:spPr bwMode="auto">
              <a:xfrm flipV="1">
                <a:off x="2165110" y="2327318"/>
                <a:ext cx="45337"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98" name="Line 136"/>
              <p:cNvSpPr>
                <a:spLocks noChangeShapeType="1"/>
              </p:cNvSpPr>
              <p:nvPr/>
            </p:nvSpPr>
            <p:spPr bwMode="auto">
              <a:xfrm flipH="1" flipV="1">
                <a:off x="2309118" y="2340128"/>
                <a:ext cx="21335"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699" name="Line 137"/>
              <p:cNvSpPr>
                <a:spLocks noChangeShapeType="1"/>
              </p:cNvSpPr>
              <p:nvPr/>
            </p:nvSpPr>
            <p:spPr bwMode="auto">
              <a:xfrm flipH="1" flipV="1">
                <a:off x="2247782" y="2472074"/>
                <a:ext cx="104005"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700" name="Line 138"/>
              <p:cNvSpPr>
                <a:spLocks noChangeShapeType="1"/>
              </p:cNvSpPr>
              <p:nvPr/>
            </p:nvSpPr>
            <p:spPr bwMode="auto">
              <a:xfrm flipH="1" flipV="1">
                <a:off x="2247782" y="2472074"/>
                <a:ext cx="104005"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701" name="Line 139"/>
              <p:cNvSpPr>
                <a:spLocks noChangeShapeType="1"/>
              </p:cNvSpPr>
              <p:nvPr/>
            </p:nvSpPr>
            <p:spPr bwMode="auto">
              <a:xfrm flipV="1">
                <a:off x="2325119" y="2519472"/>
                <a:ext cx="26668" cy="256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702" name="Line 140"/>
              <p:cNvSpPr>
                <a:spLocks noChangeShapeType="1"/>
              </p:cNvSpPr>
              <p:nvPr/>
            </p:nvSpPr>
            <p:spPr bwMode="auto">
              <a:xfrm flipV="1">
                <a:off x="2290451" y="2493851"/>
                <a:ext cx="2666" cy="1921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703" name="Line 141"/>
              <p:cNvSpPr>
                <a:spLocks noChangeShapeType="1"/>
              </p:cNvSpPr>
              <p:nvPr/>
            </p:nvSpPr>
            <p:spPr bwMode="auto">
              <a:xfrm flipH="1" flipV="1">
                <a:off x="2290451" y="2513067"/>
                <a:ext cx="61336" cy="640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704" name="Line 142"/>
              <p:cNvSpPr>
                <a:spLocks noChangeShapeType="1"/>
              </p:cNvSpPr>
              <p:nvPr/>
            </p:nvSpPr>
            <p:spPr bwMode="auto">
              <a:xfrm flipV="1">
                <a:off x="2018435" y="2384965"/>
                <a:ext cx="224013"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705" name="Line 143"/>
              <p:cNvSpPr>
                <a:spLocks noChangeShapeType="1"/>
              </p:cNvSpPr>
              <p:nvPr/>
            </p:nvSpPr>
            <p:spPr bwMode="auto">
              <a:xfrm flipH="1">
                <a:off x="2018435" y="2472074"/>
                <a:ext cx="22401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706" name="Line 144"/>
              <p:cNvSpPr>
                <a:spLocks noChangeShapeType="1"/>
              </p:cNvSpPr>
              <p:nvPr/>
            </p:nvSpPr>
            <p:spPr bwMode="auto">
              <a:xfrm>
                <a:off x="2245114" y="2384965"/>
                <a:ext cx="0"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707" name="Line 145"/>
              <p:cNvSpPr>
                <a:spLocks noChangeShapeType="1"/>
              </p:cNvSpPr>
              <p:nvPr/>
            </p:nvSpPr>
            <p:spPr bwMode="auto">
              <a:xfrm flipH="1" flipV="1">
                <a:off x="2165110" y="2384965"/>
                <a:ext cx="82672"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708" name="Line 146"/>
              <p:cNvSpPr>
                <a:spLocks noChangeShapeType="1"/>
              </p:cNvSpPr>
              <p:nvPr/>
            </p:nvSpPr>
            <p:spPr bwMode="auto">
              <a:xfrm flipH="1" flipV="1">
                <a:off x="2186444" y="2406742"/>
                <a:ext cx="58670" cy="2434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709" name="Line 147"/>
              <p:cNvSpPr>
                <a:spLocks noChangeShapeType="1"/>
              </p:cNvSpPr>
              <p:nvPr/>
            </p:nvSpPr>
            <p:spPr bwMode="auto">
              <a:xfrm flipV="1">
                <a:off x="2135775" y="2431081"/>
                <a:ext cx="106673" cy="4099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710" name="Line 148"/>
              <p:cNvSpPr>
                <a:spLocks noChangeShapeType="1"/>
              </p:cNvSpPr>
              <p:nvPr/>
            </p:nvSpPr>
            <p:spPr bwMode="auto">
              <a:xfrm flipV="1">
                <a:off x="2413125" y="2323475"/>
                <a:ext cx="240014" cy="3202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711" name="Line 149"/>
              <p:cNvSpPr>
                <a:spLocks noChangeShapeType="1"/>
              </p:cNvSpPr>
              <p:nvPr/>
            </p:nvSpPr>
            <p:spPr bwMode="auto">
              <a:xfrm flipH="1" flipV="1">
                <a:off x="2615803" y="2327318"/>
                <a:ext cx="48003"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712" name="Line 150"/>
              <p:cNvSpPr>
                <a:spLocks noChangeShapeType="1"/>
              </p:cNvSpPr>
              <p:nvPr/>
            </p:nvSpPr>
            <p:spPr bwMode="auto">
              <a:xfrm flipV="1">
                <a:off x="2583801" y="2327318"/>
                <a:ext cx="34668"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713" name="Line 151"/>
              <p:cNvSpPr>
                <a:spLocks noChangeShapeType="1"/>
              </p:cNvSpPr>
              <p:nvPr/>
            </p:nvSpPr>
            <p:spPr bwMode="auto">
              <a:xfrm>
                <a:off x="2517130" y="2340128"/>
                <a:ext cx="66671"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714" name="Line 152"/>
              <p:cNvSpPr>
                <a:spLocks noChangeShapeType="1"/>
              </p:cNvSpPr>
              <p:nvPr/>
            </p:nvSpPr>
            <p:spPr bwMode="auto">
              <a:xfrm flipV="1">
                <a:off x="2495795" y="2340128"/>
                <a:ext cx="21335"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715" name="Line 153"/>
              <p:cNvSpPr>
                <a:spLocks noChangeShapeType="1"/>
              </p:cNvSpPr>
              <p:nvPr/>
            </p:nvSpPr>
            <p:spPr bwMode="auto">
              <a:xfrm flipV="1">
                <a:off x="2413125" y="2472074"/>
                <a:ext cx="168009" cy="7301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716" name="Line 154"/>
              <p:cNvSpPr>
                <a:spLocks noChangeShapeType="1"/>
              </p:cNvSpPr>
              <p:nvPr/>
            </p:nvSpPr>
            <p:spPr bwMode="auto">
              <a:xfrm flipV="1">
                <a:off x="2474461" y="2472074"/>
                <a:ext cx="106673"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717" name="Line 155"/>
              <p:cNvSpPr>
                <a:spLocks noChangeShapeType="1"/>
              </p:cNvSpPr>
              <p:nvPr/>
            </p:nvSpPr>
            <p:spPr bwMode="auto">
              <a:xfrm flipV="1">
                <a:off x="2474461" y="2513067"/>
                <a:ext cx="61338" cy="640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718" name="Line 156"/>
              <p:cNvSpPr>
                <a:spLocks noChangeShapeType="1"/>
              </p:cNvSpPr>
              <p:nvPr/>
            </p:nvSpPr>
            <p:spPr bwMode="auto">
              <a:xfrm flipH="1" flipV="1">
                <a:off x="2533131" y="2493851"/>
                <a:ext cx="5334" cy="1921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719" name="Line 157"/>
              <p:cNvSpPr>
                <a:spLocks noChangeShapeType="1"/>
              </p:cNvSpPr>
              <p:nvPr/>
            </p:nvSpPr>
            <p:spPr bwMode="auto">
              <a:xfrm>
                <a:off x="2413125" y="2571994"/>
                <a:ext cx="800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720" name="Line 158"/>
              <p:cNvSpPr>
                <a:spLocks noChangeShapeType="1"/>
              </p:cNvSpPr>
              <p:nvPr/>
            </p:nvSpPr>
            <p:spPr bwMode="auto">
              <a:xfrm>
                <a:off x="2405123"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721" name="Line 159"/>
              <p:cNvSpPr>
                <a:spLocks noChangeShapeType="1"/>
              </p:cNvSpPr>
              <p:nvPr/>
            </p:nvSpPr>
            <p:spPr bwMode="auto">
              <a:xfrm flipH="1">
                <a:off x="2405123" y="2571994"/>
                <a:ext cx="800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722" name="Line 160"/>
              <p:cNvSpPr>
                <a:spLocks noChangeShapeType="1"/>
              </p:cNvSpPr>
              <p:nvPr/>
            </p:nvSpPr>
            <p:spPr bwMode="auto">
              <a:xfrm>
                <a:off x="2413125" y="2571994"/>
                <a:ext cx="800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723" name="Line 161"/>
              <p:cNvSpPr>
                <a:spLocks noChangeShapeType="1"/>
              </p:cNvSpPr>
              <p:nvPr/>
            </p:nvSpPr>
            <p:spPr bwMode="auto">
              <a:xfrm>
                <a:off x="2405123"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724" name="Line 162"/>
              <p:cNvSpPr>
                <a:spLocks noChangeShapeType="1"/>
              </p:cNvSpPr>
              <p:nvPr/>
            </p:nvSpPr>
            <p:spPr bwMode="auto">
              <a:xfrm flipH="1">
                <a:off x="2405123" y="2571994"/>
                <a:ext cx="800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725" name="Line 163"/>
              <p:cNvSpPr>
                <a:spLocks noChangeShapeType="1"/>
              </p:cNvSpPr>
              <p:nvPr/>
            </p:nvSpPr>
            <p:spPr bwMode="auto">
              <a:xfrm flipH="1" flipV="1">
                <a:off x="2474461" y="2519472"/>
                <a:ext cx="26668" cy="256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726" name="Line 164"/>
              <p:cNvSpPr>
                <a:spLocks noChangeShapeType="1"/>
              </p:cNvSpPr>
              <p:nvPr/>
            </p:nvSpPr>
            <p:spPr bwMode="auto">
              <a:xfrm>
                <a:off x="2413125" y="2545092"/>
                <a:ext cx="88004"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727" name="Line 165"/>
              <p:cNvSpPr>
                <a:spLocks noChangeShapeType="1"/>
              </p:cNvSpPr>
              <p:nvPr/>
            </p:nvSpPr>
            <p:spPr bwMode="auto">
              <a:xfrm flipV="1">
                <a:off x="2581133" y="2384965"/>
                <a:ext cx="80005"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728" name="Line 166"/>
              <p:cNvSpPr>
                <a:spLocks noChangeShapeType="1"/>
              </p:cNvSpPr>
              <p:nvPr/>
            </p:nvSpPr>
            <p:spPr bwMode="auto">
              <a:xfrm flipV="1">
                <a:off x="2583801" y="2406742"/>
                <a:ext cx="56002" cy="2434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729" name="Line 167"/>
              <p:cNvSpPr>
                <a:spLocks noChangeShapeType="1"/>
              </p:cNvSpPr>
              <p:nvPr/>
            </p:nvSpPr>
            <p:spPr bwMode="auto">
              <a:xfrm flipH="1" flipV="1">
                <a:off x="2583801" y="2431081"/>
                <a:ext cx="106673" cy="4099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730" name="Line 168"/>
              <p:cNvSpPr>
                <a:spLocks noChangeShapeType="1"/>
              </p:cNvSpPr>
              <p:nvPr/>
            </p:nvSpPr>
            <p:spPr bwMode="auto">
              <a:xfrm>
                <a:off x="2413125" y="2384965"/>
                <a:ext cx="25068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731" name="Line 169"/>
              <p:cNvSpPr>
                <a:spLocks noChangeShapeType="1"/>
              </p:cNvSpPr>
              <p:nvPr/>
            </p:nvSpPr>
            <p:spPr bwMode="auto">
              <a:xfrm flipH="1" flipV="1">
                <a:off x="2583801" y="2384965"/>
                <a:ext cx="224013"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732" name="Line 170"/>
              <p:cNvSpPr>
                <a:spLocks noChangeShapeType="1"/>
              </p:cNvSpPr>
              <p:nvPr/>
            </p:nvSpPr>
            <p:spPr bwMode="auto">
              <a:xfrm>
                <a:off x="2583801" y="2472074"/>
                <a:ext cx="22401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733" name="Line 171"/>
              <p:cNvSpPr>
                <a:spLocks noChangeShapeType="1"/>
              </p:cNvSpPr>
              <p:nvPr/>
            </p:nvSpPr>
            <p:spPr bwMode="auto">
              <a:xfrm>
                <a:off x="2581133" y="2472074"/>
                <a:ext cx="22668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734" name="Line 172"/>
              <p:cNvSpPr>
                <a:spLocks noChangeShapeType="1"/>
              </p:cNvSpPr>
              <p:nvPr/>
            </p:nvSpPr>
            <p:spPr bwMode="auto">
              <a:xfrm>
                <a:off x="2583801" y="2384965"/>
                <a:ext cx="0"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735" name="Line 173"/>
              <p:cNvSpPr>
                <a:spLocks noChangeShapeType="1"/>
              </p:cNvSpPr>
              <p:nvPr/>
            </p:nvSpPr>
            <p:spPr bwMode="auto">
              <a:xfrm>
                <a:off x="2413125" y="2355501"/>
                <a:ext cx="82671" cy="2946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736" name="Line 174"/>
              <p:cNvSpPr>
                <a:spLocks noChangeShapeType="1"/>
              </p:cNvSpPr>
              <p:nvPr/>
            </p:nvSpPr>
            <p:spPr bwMode="auto">
              <a:xfrm>
                <a:off x="2413125" y="2472074"/>
                <a:ext cx="168009"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737" name="Line 175"/>
              <p:cNvSpPr>
                <a:spLocks noChangeShapeType="1"/>
              </p:cNvSpPr>
              <p:nvPr/>
            </p:nvSpPr>
            <p:spPr bwMode="auto">
              <a:xfrm>
                <a:off x="2583801" y="2396493"/>
                <a:ext cx="0" cy="2818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738" name="Line 176"/>
              <p:cNvSpPr>
                <a:spLocks noChangeShapeType="1"/>
              </p:cNvSpPr>
              <p:nvPr/>
            </p:nvSpPr>
            <p:spPr bwMode="auto">
              <a:xfrm>
                <a:off x="2807814" y="2472074"/>
                <a:ext cx="0" cy="7045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739" name="Line 177"/>
              <p:cNvSpPr>
                <a:spLocks noChangeShapeType="1"/>
              </p:cNvSpPr>
              <p:nvPr/>
            </p:nvSpPr>
            <p:spPr bwMode="auto">
              <a:xfrm>
                <a:off x="2413125" y="2384965"/>
                <a:ext cx="0"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740" name="Line 178"/>
              <p:cNvSpPr>
                <a:spLocks noChangeShapeType="1"/>
              </p:cNvSpPr>
              <p:nvPr/>
            </p:nvSpPr>
            <p:spPr bwMode="auto">
              <a:xfrm>
                <a:off x="2018435" y="2472074"/>
                <a:ext cx="0" cy="7045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50741" name="未知"/>
              <p:cNvSpPr>
                <a:spLocks noEditPoints="1"/>
              </p:cNvSpPr>
              <p:nvPr/>
            </p:nvSpPr>
            <p:spPr bwMode="auto">
              <a:xfrm>
                <a:off x="2399790" y="2200497"/>
                <a:ext cx="224013" cy="226741"/>
              </a:xfrm>
              <a:custGeom>
                <a:avLst/>
                <a:gdLst>
                  <a:gd name="T0" fmla="*/ 2147483647 w 310"/>
                  <a:gd name="T1" fmla="*/ 2147483647 h 652"/>
                  <a:gd name="T2" fmla="*/ 0 w 310"/>
                  <a:gd name="T3" fmla="*/ 2147483647 h 652"/>
                  <a:gd name="T4" fmla="*/ 2147483647 w 310"/>
                  <a:gd name="T5" fmla="*/ 2147483647 h 652"/>
                  <a:gd name="T6" fmla="*/ 2147483647 w 310"/>
                  <a:gd name="T7" fmla="*/ 2147483647 h 652"/>
                  <a:gd name="T8" fmla="*/ 2147483647 w 310"/>
                  <a:gd name="T9" fmla="*/ 2147483647 h 652"/>
                  <a:gd name="T10" fmla="*/ 2147483647 w 310"/>
                  <a:gd name="T11" fmla="*/ 2147483647 h 652"/>
                  <a:gd name="T12" fmla="*/ 2147483647 w 310"/>
                  <a:gd name="T13" fmla="*/ 2147483647 h 652"/>
                  <a:gd name="T14" fmla="*/ 2147483647 w 310"/>
                  <a:gd name="T15" fmla="*/ 2147483647 h 652"/>
                  <a:gd name="T16" fmla="*/ 2147483647 w 310"/>
                  <a:gd name="T17" fmla="*/ 2147483647 h 652"/>
                  <a:gd name="T18" fmla="*/ 2147483647 w 310"/>
                  <a:gd name="T19" fmla="*/ 2147483647 h 652"/>
                  <a:gd name="T20" fmla="*/ 2147483647 w 310"/>
                  <a:gd name="T21" fmla="*/ 2147483647 h 652"/>
                  <a:gd name="T22" fmla="*/ 2147483647 w 310"/>
                  <a:gd name="T23" fmla="*/ 2147483647 h 652"/>
                  <a:gd name="T24" fmla="*/ 2147483647 w 310"/>
                  <a:gd name="T25" fmla="*/ 2147483647 h 652"/>
                  <a:gd name="T26" fmla="*/ 2147483647 w 310"/>
                  <a:gd name="T27" fmla="*/ 2147483647 h 652"/>
                  <a:gd name="T28" fmla="*/ 2147483647 w 310"/>
                  <a:gd name="T29" fmla="*/ 2147483647 h 652"/>
                  <a:gd name="T30" fmla="*/ 2147483647 w 310"/>
                  <a:gd name="T31" fmla="*/ 2147483647 h 652"/>
                  <a:gd name="T32" fmla="*/ 2147483647 w 310"/>
                  <a:gd name="T33" fmla="*/ 2147483647 h 652"/>
                  <a:gd name="T34" fmla="*/ 2147483647 w 310"/>
                  <a:gd name="T35" fmla="*/ 2147483647 h 652"/>
                  <a:gd name="T36" fmla="*/ 2147483647 w 310"/>
                  <a:gd name="T37" fmla="*/ 2147483647 h 652"/>
                  <a:gd name="T38" fmla="*/ 2147483647 w 310"/>
                  <a:gd name="T39" fmla="*/ 2147483647 h 652"/>
                  <a:gd name="T40" fmla="*/ 2147483647 w 310"/>
                  <a:gd name="T41" fmla="*/ 2147483647 h 652"/>
                  <a:gd name="T42" fmla="*/ 2147483647 w 310"/>
                  <a:gd name="T43" fmla="*/ 2147483647 h 652"/>
                  <a:gd name="T44" fmla="*/ 2147483647 w 310"/>
                  <a:gd name="T45" fmla="*/ 2147483647 h 652"/>
                  <a:gd name="T46" fmla="*/ 2147483647 w 310"/>
                  <a:gd name="T47" fmla="*/ 2147483647 h 652"/>
                  <a:gd name="T48" fmla="*/ 2147483647 w 310"/>
                  <a:gd name="T49" fmla="*/ 2147483647 h 652"/>
                  <a:gd name="T50" fmla="*/ 2147483647 w 310"/>
                  <a:gd name="T51" fmla="*/ 2147483647 h 652"/>
                  <a:gd name="T52" fmla="*/ 2147483647 w 310"/>
                  <a:gd name="T53" fmla="*/ 2147483647 h 652"/>
                  <a:gd name="T54" fmla="*/ 2147483647 w 310"/>
                  <a:gd name="T55" fmla="*/ 2147483647 h 652"/>
                  <a:gd name="T56" fmla="*/ 2147483647 w 310"/>
                  <a:gd name="T57" fmla="*/ 2147483647 h 652"/>
                  <a:gd name="T58" fmla="*/ 2147483647 w 310"/>
                  <a:gd name="T59" fmla="*/ 2147483647 h 652"/>
                  <a:gd name="T60" fmla="*/ 2147483647 w 310"/>
                  <a:gd name="T61" fmla="*/ 2147483647 h 652"/>
                  <a:gd name="T62" fmla="*/ 2147483647 w 310"/>
                  <a:gd name="T63" fmla="*/ 2147483647 h 652"/>
                  <a:gd name="T64" fmla="*/ 2147483647 w 310"/>
                  <a:gd name="T65" fmla="*/ 2147483647 h 652"/>
                  <a:gd name="T66" fmla="*/ 2147483647 w 310"/>
                  <a:gd name="T67" fmla="*/ 2147483647 h 652"/>
                  <a:gd name="T68" fmla="*/ 2147483647 w 310"/>
                  <a:gd name="T69" fmla="*/ 2147483647 h 652"/>
                  <a:gd name="T70" fmla="*/ 2147483647 w 310"/>
                  <a:gd name="T71" fmla="*/ 2147483647 h 652"/>
                  <a:gd name="T72" fmla="*/ 2147483647 w 310"/>
                  <a:gd name="T73" fmla="*/ 2147483647 h 652"/>
                  <a:gd name="T74" fmla="*/ 2147483647 w 310"/>
                  <a:gd name="T75" fmla="*/ 2147483647 h 652"/>
                  <a:gd name="T76" fmla="*/ 2147483647 w 310"/>
                  <a:gd name="T77" fmla="*/ 2147483647 h 652"/>
                  <a:gd name="T78" fmla="*/ 2147483647 w 310"/>
                  <a:gd name="T79" fmla="*/ 2147483647 h 652"/>
                  <a:gd name="T80" fmla="*/ 2147483647 w 310"/>
                  <a:gd name="T81" fmla="*/ 2147483647 h 652"/>
                  <a:gd name="T82" fmla="*/ 2147483647 w 310"/>
                  <a:gd name="T83" fmla="*/ 2147483647 h 652"/>
                  <a:gd name="T84" fmla="*/ 2147483647 w 310"/>
                  <a:gd name="T85" fmla="*/ 2147483647 h 652"/>
                  <a:gd name="T86" fmla="*/ 2147483647 w 310"/>
                  <a:gd name="T87" fmla="*/ 2147483647 h 652"/>
                  <a:gd name="T88" fmla="*/ 2147483647 w 310"/>
                  <a:gd name="T89" fmla="*/ 2147483647 h 652"/>
                  <a:gd name="T90" fmla="*/ 2147483647 w 310"/>
                  <a:gd name="T91" fmla="*/ 2147483647 h 652"/>
                  <a:gd name="T92" fmla="*/ 2147483647 w 310"/>
                  <a:gd name="T93" fmla="*/ 2147483647 h 652"/>
                  <a:gd name="T94" fmla="*/ 2147483647 w 310"/>
                  <a:gd name="T95" fmla="*/ 2147483647 h 652"/>
                  <a:gd name="T96" fmla="*/ 2147483647 w 310"/>
                  <a:gd name="T97" fmla="*/ 2147483647 h 652"/>
                  <a:gd name="T98" fmla="*/ 2147483647 w 310"/>
                  <a:gd name="T99" fmla="*/ 2147483647 h 652"/>
                  <a:gd name="T100" fmla="*/ 2147483647 w 310"/>
                  <a:gd name="T101" fmla="*/ 2147483647 h 652"/>
                  <a:gd name="T102" fmla="*/ 2147483647 w 310"/>
                  <a:gd name="T103" fmla="*/ 2147483647 h 6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10"/>
                  <a:gd name="T157" fmla="*/ 0 h 652"/>
                  <a:gd name="T158" fmla="*/ 310 w 310"/>
                  <a:gd name="T159" fmla="*/ 652 h 6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10" h="652">
                    <a:moveTo>
                      <a:pt x="3" y="2"/>
                    </a:moveTo>
                    <a:lnTo>
                      <a:pt x="12" y="30"/>
                    </a:lnTo>
                    <a:lnTo>
                      <a:pt x="10" y="32"/>
                    </a:lnTo>
                    <a:lnTo>
                      <a:pt x="9" y="32"/>
                    </a:lnTo>
                    <a:lnTo>
                      <a:pt x="7" y="30"/>
                    </a:lnTo>
                    <a:lnTo>
                      <a:pt x="0" y="2"/>
                    </a:lnTo>
                    <a:lnTo>
                      <a:pt x="1" y="0"/>
                    </a:lnTo>
                    <a:lnTo>
                      <a:pt x="3" y="2"/>
                    </a:lnTo>
                    <a:close/>
                    <a:moveTo>
                      <a:pt x="17" y="49"/>
                    </a:moveTo>
                    <a:lnTo>
                      <a:pt x="21" y="65"/>
                    </a:lnTo>
                    <a:lnTo>
                      <a:pt x="26" y="78"/>
                    </a:lnTo>
                    <a:lnTo>
                      <a:pt x="24" y="81"/>
                    </a:lnTo>
                    <a:lnTo>
                      <a:pt x="21" y="79"/>
                    </a:lnTo>
                    <a:lnTo>
                      <a:pt x="17" y="67"/>
                    </a:lnTo>
                    <a:lnTo>
                      <a:pt x="14" y="51"/>
                    </a:lnTo>
                    <a:lnTo>
                      <a:pt x="15" y="48"/>
                    </a:lnTo>
                    <a:lnTo>
                      <a:pt x="17" y="49"/>
                    </a:lnTo>
                    <a:close/>
                    <a:moveTo>
                      <a:pt x="30" y="98"/>
                    </a:moveTo>
                    <a:lnTo>
                      <a:pt x="40" y="125"/>
                    </a:lnTo>
                    <a:lnTo>
                      <a:pt x="40" y="127"/>
                    </a:lnTo>
                    <a:lnTo>
                      <a:pt x="38" y="128"/>
                    </a:lnTo>
                    <a:lnTo>
                      <a:pt x="36" y="128"/>
                    </a:lnTo>
                    <a:lnTo>
                      <a:pt x="36" y="127"/>
                    </a:lnTo>
                    <a:lnTo>
                      <a:pt x="27" y="98"/>
                    </a:lnTo>
                    <a:lnTo>
                      <a:pt x="27" y="97"/>
                    </a:lnTo>
                    <a:lnTo>
                      <a:pt x="29" y="97"/>
                    </a:lnTo>
                    <a:lnTo>
                      <a:pt x="30" y="98"/>
                    </a:lnTo>
                    <a:close/>
                    <a:moveTo>
                      <a:pt x="46" y="146"/>
                    </a:moveTo>
                    <a:lnTo>
                      <a:pt x="55" y="173"/>
                    </a:lnTo>
                    <a:lnTo>
                      <a:pt x="53" y="176"/>
                    </a:lnTo>
                    <a:lnTo>
                      <a:pt x="52" y="174"/>
                    </a:lnTo>
                    <a:lnTo>
                      <a:pt x="43" y="147"/>
                    </a:lnTo>
                    <a:lnTo>
                      <a:pt x="44" y="144"/>
                    </a:lnTo>
                    <a:lnTo>
                      <a:pt x="46" y="146"/>
                    </a:lnTo>
                    <a:close/>
                    <a:moveTo>
                      <a:pt x="62" y="193"/>
                    </a:moveTo>
                    <a:lnTo>
                      <a:pt x="70" y="217"/>
                    </a:lnTo>
                    <a:lnTo>
                      <a:pt x="72" y="220"/>
                    </a:lnTo>
                    <a:lnTo>
                      <a:pt x="70" y="223"/>
                    </a:lnTo>
                    <a:lnTo>
                      <a:pt x="67" y="222"/>
                    </a:lnTo>
                    <a:lnTo>
                      <a:pt x="66" y="218"/>
                    </a:lnTo>
                    <a:lnTo>
                      <a:pt x="58" y="195"/>
                    </a:lnTo>
                    <a:lnTo>
                      <a:pt x="59" y="192"/>
                    </a:lnTo>
                    <a:lnTo>
                      <a:pt x="62" y="193"/>
                    </a:lnTo>
                    <a:close/>
                    <a:moveTo>
                      <a:pt x="78" y="239"/>
                    </a:moveTo>
                    <a:lnTo>
                      <a:pt x="81" y="245"/>
                    </a:lnTo>
                    <a:lnTo>
                      <a:pt x="88" y="267"/>
                    </a:lnTo>
                    <a:lnTo>
                      <a:pt x="87" y="269"/>
                    </a:lnTo>
                    <a:lnTo>
                      <a:pt x="85" y="269"/>
                    </a:lnTo>
                    <a:lnTo>
                      <a:pt x="76" y="247"/>
                    </a:lnTo>
                    <a:lnTo>
                      <a:pt x="75" y="241"/>
                    </a:lnTo>
                    <a:lnTo>
                      <a:pt x="76" y="239"/>
                    </a:lnTo>
                    <a:lnTo>
                      <a:pt x="78" y="239"/>
                    </a:lnTo>
                    <a:close/>
                    <a:moveTo>
                      <a:pt x="96" y="286"/>
                    </a:moveTo>
                    <a:lnTo>
                      <a:pt x="101" y="301"/>
                    </a:lnTo>
                    <a:lnTo>
                      <a:pt x="107" y="313"/>
                    </a:lnTo>
                    <a:lnTo>
                      <a:pt x="105" y="316"/>
                    </a:lnTo>
                    <a:lnTo>
                      <a:pt x="102" y="315"/>
                    </a:lnTo>
                    <a:lnTo>
                      <a:pt x="98" y="302"/>
                    </a:lnTo>
                    <a:lnTo>
                      <a:pt x="92" y="288"/>
                    </a:lnTo>
                    <a:lnTo>
                      <a:pt x="93" y="285"/>
                    </a:lnTo>
                    <a:lnTo>
                      <a:pt x="95" y="285"/>
                    </a:lnTo>
                    <a:lnTo>
                      <a:pt x="96" y="286"/>
                    </a:lnTo>
                    <a:close/>
                    <a:moveTo>
                      <a:pt x="114" y="332"/>
                    </a:moveTo>
                    <a:lnTo>
                      <a:pt x="124" y="353"/>
                    </a:lnTo>
                    <a:lnTo>
                      <a:pt x="125" y="359"/>
                    </a:lnTo>
                    <a:lnTo>
                      <a:pt x="125" y="362"/>
                    </a:lnTo>
                    <a:lnTo>
                      <a:pt x="122" y="361"/>
                    </a:lnTo>
                    <a:lnTo>
                      <a:pt x="119" y="354"/>
                    </a:lnTo>
                    <a:lnTo>
                      <a:pt x="111" y="334"/>
                    </a:lnTo>
                    <a:lnTo>
                      <a:pt x="111" y="332"/>
                    </a:lnTo>
                    <a:lnTo>
                      <a:pt x="114" y="332"/>
                    </a:lnTo>
                    <a:close/>
                    <a:moveTo>
                      <a:pt x="134" y="378"/>
                    </a:moveTo>
                    <a:lnTo>
                      <a:pt x="145" y="403"/>
                    </a:lnTo>
                    <a:lnTo>
                      <a:pt x="145" y="405"/>
                    </a:lnTo>
                    <a:lnTo>
                      <a:pt x="145" y="408"/>
                    </a:lnTo>
                    <a:lnTo>
                      <a:pt x="142" y="407"/>
                    </a:lnTo>
                    <a:lnTo>
                      <a:pt x="140" y="405"/>
                    </a:lnTo>
                    <a:lnTo>
                      <a:pt x="130" y="380"/>
                    </a:lnTo>
                    <a:lnTo>
                      <a:pt x="131" y="378"/>
                    </a:lnTo>
                    <a:lnTo>
                      <a:pt x="134" y="378"/>
                    </a:lnTo>
                    <a:close/>
                    <a:moveTo>
                      <a:pt x="154" y="424"/>
                    </a:moveTo>
                    <a:lnTo>
                      <a:pt x="156" y="426"/>
                    </a:lnTo>
                    <a:lnTo>
                      <a:pt x="166" y="449"/>
                    </a:lnTo>
                    <a:lnTo>
                      <a:pt x="166" y="452"/>
                    </a:lnTo>
                    <a:lnTo>
                      <a:pt x="163" y="452"/>
                    </a:lnTo>
                    <a:lnTo>
                      <a:pt x="163" y="451"/>
                    </a:lnTo>
                    <a:lnTo>
                      <a:pt x="153" y="429"/>
                    </a:lnTo>
                    <a:lnTo>
                      <a:pt x="151" y="426"/>
                    </a:lnTo>
                    <a:lnTo>
                      <a:pt x="151" y="422"/>
                    </a:lnTo>
                    <a:lnTo>
                      <a:pt x="154" y="424"/>
                    </a:lnTo>
                    <a:close/>
                    <a:moveTo>
                      <a:pt x="177" y="468"/>
                    </a:moveTo>
                    <a:lnTo>
                      <a:pt x="177" y="471"/>
                    </a:lnTo>
                    <a:lnTo>
                      <a:pt x="188" y="492"/>
                    </a:lnTo>
                    <a:lnTo>
                      <a:pt x="189" y="494"/>
                    </a:lnTo>
                    <a:lnTo>
                      <a:pt x="189" y="497"/>
                    </a:lnTo>
                    <a:lnTo>
                      <a:pt x="186" y="497"/>
                    </a:lnTo>
                    <a:lnTo>
                      <a:pt x="185" y="494"/>
                    </a:lnTo>
                    <a:lnTo>
                      <a:pt x="174" y="473"/>
                    </a:lnTo>
                    <a:lnTo>
                      <a:pt x="173" y="470"/>
                    </a:lnTo>
                    <a:lnTo>
                      <a:pt x="174" y="468"/>
                    </a:lnTo>
                    <a:lnTo>
                      <a:pt x="177" y="468"/>
                    </a:lnTo>
                    <a:close/>
                    <a:moveTo>
                      <a:pt x="200" y="513"/>
                    </a:moveTo>
                    <a:lnTo>
                      <a:pt x="211" y="530"/>
                    </a:lnTo>
                    <a:lnTo>
                      <a:pt x="215" y="538"/>
                    </a:lnTo>
                    <a:lnTo>
                      <a:pt x="214" y="539"/>
                    </a:lnTo>
                    <a:lnTo>
                      <a:pt x="211" y="539"/>
                    </a:lnTo>
                    <a:lnTo>
                      <a:pt x="206" y="532"/>
                    </a:lnTo>
                    <a:lnTo>
                      <a:pt x="197" y="514"/>
                    </a:lnTo>
                    <a:lnTo>
                      <a:pt x="197" y="511"/>
                    </a:lnTo>
                    <a:lnTo>
                      <a:pt x="200" y="513"/>
                    </a:lnTo>
                    <a:close/>
                    <a:moveTo>
                      <a:pt x="226" y="555"/>
                    </a:moveTo>
                    <a:lnTo>
                      <a:pt x="232" y="563"/>
                    </a:lnTo>
                    <a:lnTo>
                      <a:pt x="241" y="579"/>
                    </a:lnTo>
                    <a:lnTo>
                      <a:pt x="241" y="582"/>
                    </a:lnTo>
                    <a:lnTo>
                      <a:pt x="238" y="581"/>
                    </a:lnTo>
                    <a:lnTo>
                      <a:pt x="228" y="566"/>
                    </a:lnTo>
                    <a:lnTo>
                      <a:pt x="223" y="557"/>
                    </a:lnTo>
                    <a:lnTo>
                      <a:pt x="223" y="554"/>
                    </a:lnTo>
                    <a:lnTo>
                      <a:pt x="226" y="555"/>
                    </a:lnTo>
                    <a:close/>
                    <a:moveTo>
                      <a:pt x="254" y="595"/>
                    </a:moveTo>
                    <a:lnTo>
                      <a:pt x="263" y="606"/>
                    </a:lnTo>
                    <a:lnTo>
                      <a:pt x="272" y="617"/>
                    </a:lnTo>
                    <a:lnTo>
                      <a:pt x="272" y="620"/>
                    </a:lnTo>
                    <a:lnTo>
                      <a:pt x="271" y="620"/>
                    </a:lnTo>
                    <a:lnTo>
                      <a:pt x="260" y="607"/>
                    </a:lnTo>
                    <a:lnTo>
                      <a:pt x="251" y="598"/>
                    </a:lnTo>
                    <a:lnTo>
                      <a:pt x="252" y="595"/>
                    </a:lnTo>
                    <a:lnTo>
                      <a:pt x="254" y="595"/>
                    </a:lnTo>
                    <a:close/>
                    <a:moveTo>
                      <a:pt x="287" y="631"/>
                    </a:moveTo>
                    <a:lnTo>
                      <a:pt x="292" y="636"/>
                    </a:lnTo>
                    <a:lnTo>
                      <a:pt x="301" y="642"/>
                    </a:lnTo>
                    <a:lnTo>
                      <a:pt x="310" y="649"/>
                    </a:lnTo>
                    <a:lnTo>
                      <a:pt x="310" y="652"/>
                    </a:lnTo>
                    <a:lnTo>
                      <a:pt x="307" y="652"/>
                    </a:lnTo>
                    <a:lnTo>
                      <a:pt x="300" y="645"/>
                    </a:lnTo>
                    <a:lnTo>
                      <a:pt x="289" y="639"/>
                    </a:lnTo>
                    <a:lnTo>
                      <a:pt x="284" y="634"/>
                    </a:lnTo>
                    <a:lnTo>
                      <a:pt x="284" y="631"/>
                    </a:lnTo>
                    <a:lnTo>
                      <a:pt x="287" y="631"/>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742" name="未知"/>
              <p:cNvSpPr>
                <a:spLocks noEditPoints="1"/>
              </p:cNvSpPr>
              <p:nvPr/>
            </p:nvSpPr>
            <p:spPr bwMode="auto">
              <a:xfrm>
                <a:off x="2095772" y="2200497"/>
                <a:ext cx="224013" cy="226741"/>
              </a:xfrm>
              <a:custGeom>
                <a:avLst/>
                <a:gdLst>
                  <a:gd name="T0" fmla="*/ 2147483647 w 311"/>
                  <a:gd name="T1" fmla="*/ 2147483647 h 652"/>
                  <a:gd name="T2" fmla="*/ 0 w 311"/>
                  <a:gd name="T3" fmla="*/ 2147483647 h 652"/>
                  <a:gd name="T4" fmla="*/ 2147483647 w 311"/>
                  <a:gd name="T5" fmla="*/ 2147483647 h 652"/>
                  <a:gd name="T6" fmla="*/ 2147483647 w 311"/>
                  <a:gd name="T7" fmla="*/ 2147483647 h 652"/>
                  <a:gd name="T8" fmla="*/ 2147483647 w 311"/>
                  <a:gd name="T9" fmla="*/ 2147483647 h 652"/>
                  <a:gd name="T10" fmla="*/ 2147483647 w 311"/>
                  <a:gd name="T11" fmla="*/ 2147483647 h 652"/>
                  <a:gd name="T12" fmla="*/ 2147483647 w 311"/>
                  <a:gd name="T13" fmla="*/ 2147483647 h 652"/>
                  <a:gd name="T14" fmla="*/ 2147483647 w 311"/>
                  <a:gd name="T15" fmla="*/ 2147483647 h 652"/>
                  <a:gd name="T16" fmla="*/ 2147483647 w 311"/>
                  <a:gd name="T17" fmla="*/ 2147483647 h 652"/>
                  <a:gd name="T18" fmla="*/ 2147483647 w 311"/>
                  <a:gd name="T19" fmla="*/ 2147483647 h 652"/>
                  <a:gd name="T20" fmla="*/ 2147483647 w 311"/>
                  <a:gd name="T21" fmla="*/ 2147483647 h 652"/>
                  <a:gd name="T22" fmla="*/ 2147483647 w 311"/>
                  <a:gd name="T23" fmla="*/ 2147483647 h 652"/>
                  <a:gd name="T24" fmla="*/ 2147483647 w 311"/>
                  <a:gd name="T25" fmla="*/ 2147483647 h 652"/>
                  <a:gd name="T26" fmla="*/ 2147483647 w 311"/>
                  <a:gd name="T27" fmla="*/ 2147483647 h 652"/>
                  <a:gd name="T28" fmla="*/ 2147483647 w 311"/>
                  <a:gd name="T29" fmla="*/ 2147483647 h 652"/>
                  <a:gd name="T30" fmla="*/ 2147483647 w 311"/>
                  <a:gd name="T31" fmla="*/ 2147483647 h 652"/>
                  <a:gd name="T32" fmla="*/ 2147483647 w 311"/>
                  <a:gd name="T33" fmla="*/ 2147483647 h 652"/>
                  <a:gd name="T34" fmla="*/ 2147483647 w 311"/>
                  <a:gd name="T35" fmla="*/ 2147483647 h 652"/>
                  <a:gd name="T36" fmla="*/ 2147483647 w 311"/>
                  <a:gd name="T37" fmla="*/ 2147483647 h 652"/>
                  <a:gd name="T38" fmla="*/ 2147483647 w 311"/>
                  <a:gd name="T39" fmla="*/ 2147483647 h 652"/>
                  <a:gd name="T40" fmla="*/ 2147483647 w 311"/>
                  <a:gd name="T41" fmla="*/ 2147483647 h 652"/>
                  <a:gd name="T42" fmla="*/ 2147483647 w 311"/>
                  <a:gd name="T43" fmla="*/ 2147483647 h 652"/>
                  <a:gd name="T44" fmla="*/ 2147483647 w 311"/>
                  <a:gd name="T45" fmla="*/ 2147483647 h 652"/>
                  <a:gd name="T46" fmla="*/ 2147483647 w 311"/>
                  <a:gd name="T47" fmla="*/ 2147483647 h 652"/>
                  <a:gd name="T48" fmla="*/ 2147483647 w 311"/>
                  <a:gd name="T49" fmla="*/ 2147483647 h 652"/>
                  <a:gd name="T50" fmla="*/ 2147483647 w 311"/>
                  <a:gd name="T51" fmla="*/ 2147483647 h 652"/>
                  <a:gd name="T52" fmla="*/ 2147483647 w 311"/>
                  <a:gd name="T53" fmla="*/ 2147483647 h 652"/>
                  <a:gd name="T54" fmla="*/ 2147483647 w 311"/>
                  <a:gd name="T55" fmla="*/ 2147483647 h 652"/>
                  <a:gd name="T56" fmla="*/ 2147483647 w 311"/>
                  <a:gd name="T57" fmla="*/ 2147483647 h 652"/>
                  <a:gd name="T58" fmla="*/ 2147483647 w 311"/>
                  <a:gd name="T59" fmla="*/ 2147483647 h 652"/>
                  <a:gd name="T60" fmla="*/ 2147483647 w 311"/>
                  <a:gd name="T61" fmla="*/ 2147483647 h 652"/>
                  <a:gd name="T62" fmla="*/ 2147483647 w 311"/>
                  <a:gd name="T63" fmla="*/ 2147483647 h 652"/>
                  <a:gd name="T64" fmla="*/ 2147483647 w 311"/>
                  <a:gd name="T65" fmla="*/ 2147483647 h 652"/>
                  <a:gd name="T66" fmla="*/ 2147483647 w 311"/>
                  <a:gd name="T67" fmla="*/ 2147483647 h 652"/>
                  <a:gd name="T68" fmla="*/ 2147483647 w 311"/>
                  <a:gd name="T69" fmla="*/ 2147483647 h 652"/>
                  <a:gd name="T70" fmla="*/ 2147483647 w 311"/>
                  <a:gd name="T71" fmla="*/ 2147483647 h 652"/>
                  <a:gd name="T72" fmla="*/ 2147483647 w 311"/>
                  <a:gd name="T73" fmla="*/ 2147483647 h 652"/>
                  <a:gd name="T74" fmla="*/ 2147483647 w 311"/>
                  <a:gd name="T75" fmla="*/ 2147483647 h 652"/>
                  <a:gd name="T76" fmla="*/ 2147483647 w 311"/>
                  <a:gd name="T77" fmla="*/ 2147483647 h 652"/>
                  <a:gd name="T78" fmla="*/ 2147483647 w 311"/>
                  <a:gd name="T79" fmla="*/ 2147483647 h 652"/>
                  <a:gd name="T80" fmla="*/ 2147483647 w 311"/>
                  <a:gd name="T81" fmla="*/ 2147483647 h 652"/>
                  <a:gd name="T82" fmla="*/ 2147483647 w 311"/>
                  <a:gd name="T83" fmla="*/ 2147483647 h 652"/>
                  <a:gd name="T84" fmla="*/ 2147483647 w 311"/>
                  <a:gd name="T85" fmla="*/ 2147483647 h 652"/>
                  <a:gd name="T86" fmla="*/ 2147483647 w 311"/>
                  <a:gd name="T87" fmla="*/ 2147483647 h 652"/>
                  <a:gd name="T88" fmla="*/ 2147483647 w 311"/>
                  <a:gd name="T89" fmla="*/ 2147483647 h 652"/>
                  <a:gd name="T90" fmla="*/ 2147483647 w 311"/>
                  <a:gd name="T91" fmla="*/ 2147483647 h 652"/>
                  <a:gd name="T92" fmla="*/ 2147483647 w 311"/>
                  <a:gd name="T93" fmla="*/ 2147483647 h 652"/>
                  <a:gd name="T94" fmla="*/ 2147483647 w 311"/>
                  <a:gd name="T95" fmla="*/ 2147483647 h 652"/>
                  <a:gd name="T96" fmla="*/ 2147483647 w 311"/>
                  <a:gd name="T97" fmla="*/ 2147483647 h 652"/>
                  <a:gd name="T98" fmla="*/ 2147483647 w 311"/>
                  <a:gd name="T99" fmla="*/ 2147483647 h 652"/>
                  <a:gd name="T100" fmla="*/ 2147483647 w 311"/>
                  <a:gd name="T101" fmla="*/ 2147483647 h 652"/>
                  <a:gd name="T102" fmla="*/ 2147483647 w 311"/>
                  <a:gd name="T103" fmla="*/ 2147483647 h 6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11"/>
                  <a:gd name="T157" fmla="*/ 0 h 652"/>
                  <a:gd name="T158" fmla="*/ 311 w 311"/>
                  <a:gd name="T159" fmla="*/ 652 h 6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11" h="652">
                    <a:moveTo>
                      <a:pt x="3" y="2"/>
                    </a:moveTo>
                    <a:lnTo>
                      <a:pt x="13" y="30"/>
                    </a:lnTo>
                    <a:lnTo>
                      <a:pt x="11" y="32"/>
                    </a:lnTo>
                    <a:lnTo>
                      <a:pt x="10" y="32"/>
                    </a:lnTo>
                    <a:lnTo>
                      <a:pt x="8" y="30"/>
                    </a:lnTo>
                    <a:lnTo>
                      <a:pt x="0" y="2"/>
                    </a:lnTo>
                    <a:lnTo>
                      <a:pt x="2" y="0"/>
                    </a:lnTo>
                    <a:lnTo>
                      <a:pt x="3" y="2"/>
                    </a:lnTo>
                    <a:close/>
                    <a:moveTo>
                      <a:pt x="17" y="49"/>
                    </a:moveTo>
                    <a:lnTo>
                      <a:pt x="22" y="65"/>
                    </a:lnTo>
                    <a:lnTo>
                      <a:pt x="26" y="78"/>
                    </a:lnTo>
                    <a:lnTo>
                      <a:pt x="25" y="81"/>
                    </a:lnTo>
                    <a:lnTo>
                      <a:pt x="22" y="79"/>
                    </a:lnTo>
                    <a:lnTo>
                      <a:pt x="17" y="67"/>
                    </a:lnTo>
                    <a:lnTo>
                      <a:pt x="14" y="51"/>
                    </a:lnTo>
                    <a:lnTo>
                      <a:pt x="16" y="48"/>
                    </a:lnTo>
                    <a:lnTo>
                      <a:pt x="17" y="49"/>
                    </a:lnTo>
                    <a:close/>
                    <a:moveTo>
                      <a:pt x="31" y="98"/>
                    </a:moveTo>
                    <a:lnTo>
                      <a:pt x="40" y="125"/>
                    </a:lnTo>
                    <a:lnTo>
                      <a:pt x="40" y="127"/>
                    </a:lnTo>
                    <a:lnTo>
                      <a:pt x="39" y="128"/>
                    </a:lnTo>
                    <a:lnTo>
                      <a:pt x="37" y="128"/>
                    </a:lnTo>
                    <a:lnTo>
                      <a:pt x="37" y="127"/>
                    </a:lnTo>
                    <a:lnTo>
                      <a:pt x="28" y="98"/>
                    </a:lnTo>
                    <a:lnTo>
                      <a:pt x="28" y="97"/>
                    </a:lnTo>
                    <a:lnTo>
                      <a:pt x="29" y="97"/>
                    </a:lnTo>
                    <a:lnTo>
                      <a:pt x="31" y="98"/>
                    </a:lnTo>
                    <a:close/>
                    <a:moveTo>
                      <a:pt x="46" y="146"/>
                    </a:moveTo>
                    <a:lnTo>
                      <a:pt x="55" y="173"/>
                    </a:lnTo>
                    <a:lnTo>
                      <a:pt x="54" y="176"/>
                    </a:lnTo>
                    <a:lnTo>
                      <a:pt x="52" y="174"/>
                    </a:lnTo>
                    <a:lnTo>
                      <a:pt x="43" y="147"/>
                    </a:lnTo>
                    <a:lnTo>
                      <a:pt x="45" y="144"/>
                    </a:lnTo>
                    <a:lnTo>
                      <a:pt x="46" y="146"/>
                    </a:lnTo>
                    <a:close/>
                    <a:moveTo>
                      <a:pt x="62" y="193"/>
                    </a:moveTo>
                    <a:lnTo>
                      <a:pt x="71" y="217"/>
                    </a:lnTo>
                    <a:lnTo>
                      <a:pt x="72" y="220"/>
                    </a:lnTo>
                    <a:lnTo>
                      <a:pt x="71" y="223"/>
                    </a:lnTo>
                    <a:lnTo>
                      <a:pt x="68" y="222"/>
                    </a:lnTo>
                    <a:lnTo>
                      <a:pt x="66" y="218"/>
                    </a:lnTo>
                    <a:lnTo>
                      <a:pt x="59" y="195"/>
                    </a:lnTo>
                    <a:lnTo>
                      <a:pt x="60" y="192"/>
                    </a:lnTo>
                    <a:lnTo>
                      <a:pt x="62" y="193"/>
                    </a:lnTo>
                    <a:close/>
                    <a:moveTo>
                      <a:pt x="78" y="239"/>
                    </a:moveTo>
                    <a:lnTo>
                      <a:pt x="81" y="245"/>
                    </a:lnTo>
                    <a:lnTo>
                      <a:pt x="89" y="267"/>
                    </a:lnTo>
                    <a:lnTo>
                      <a:pt x="88" y="269"/>
                    </a:lnTo>
                    <a:lnTo>
                      <a:pt x="86" y="269"/>
                    </a:lnTo>
                    <a:lnTo>
                      <a:pt x="77" y="247"/>
                    </a:lnTo>
                    <a:lnTo>
                      <a:pt x="75" y="241"/>
                    </a:lnTo>
                    <a:lnTo>
                      <a:pt x="77" y="239"/>
                    </a:lnTo>
                    <a:lnTo>
                      <a:pt x="78" y="239"/>
                    </a:lnTo>
                    <a:close/>
                    <a:moveTo>
                      <a:pt x="97" y="286"/>
                    </a:moveTo>
                    <a:lnTo>
                      <a:pt x="101" y="301"/>
                    </a:lnTo>
                    <a:lnTo>
                      <a:pt x="108" y="313"/>
                    </a:lnTo>
                    <a:lnTo>
                      <a:pt x="106" y="316"/>
                    </a:lnTo>
                    <a:lnTo>
                      <a:pt x="103" y="315"/>
                    </a:lnTo>
                    <a:lnTo>
                      <a:pt x="98" y="302"/>
                    </a:lnTo>
                    <a:lnTo>
                      <a:pt x="92" y="288"/>
                    </a:lnTo>
                    <a:lnTo>
                      <a:pt x="94" y="285"/>
                    </a:lnTo>
                    <a:lnTo>
                      <a:pt x="97" y="286"/>
                    </a:lnTo>
                    <a:close/>
                    <a:moveTo>
                      <a:pt x="115" y="332"/>
                    </a:moveTo>
                    <a:lnTo>
                      <a:pt x="123" y="353"/>
                    </a:lnTo>
                    <a:lnTo>
                      <a:pt x="126" y="359"/>
                    </a:lnTo>
                    <a:lnTo>
                      <a:pt x="126" y="362"/>
                    </a:lnTo>
                    <a:lnTo>
                      <a:pt x="123" y="361"/>
                    </a:lnTo>
                    <a:lnTo>
                      <a:pt x="120" y="354"/>
                    </a:lnTo>
                    <a:lnTo>
                      <a:pt x="111" y="334"/>
                    </a:lnTo>
                    <a:lnTo>
                      <a:pt x="112" y="332"/>
                    </a:lnTo>
                    <a:lnTo>
                      <a:pt x="115" y="332"/>
                    </a:lnTo>
                    <a:close/>
                    <a:moveTo>
                      <a:pt x="135" y="378"/>
                    </a:moveTo>
                    <a:lnTo>
                      <a:pt x="146" y="403"/>
                    </a:lnTo>
                    <a:lnTo>
                      <a:pt x="146" y="405"/>
                    </a:lnTo>
                    <a:lnTo>
                      <a:pt x="146" y="408"/>
                    </a:lnTo>
                    <a:lnTo>
                      <a:pt x="144" y="408"/>
                    </a:lnTo>
                    <a:lnTo>
                      <a:pt x="143" y="407"/>
                    </a:lnTo>
                    <a:lnTo>
                      <a:pt x="141" y="405"/>
                    </a:lnTo>
                    <a:lnTo>
                      <a:pt x="130" y="380"/>
                    </a:lnTo>
                    <a:lnTo>
                      <a:pt x="132" y="378"/>
                    </a:lnTo>
                    <a:lnTo>
                      <a:pt x="135" y="378"/>
                    </a:lnTo>
                    <a:close/>
                    <a:moveTo>
                      <a:pt x="155" y="424"/>
                    </a:moveTo>
                    <a:lnTo>
                      <a:pt x="156" y="426"/>
                    </a:lnTo>
                    <a:lnTo>
                      <a:pt x="167" y="449"/>
                    </a:lnTo>
                    <a:lnTo>
                      <a:pt x="167" y="452"/>
                    </a:lnTo>
                    <a:lnTo>
                      <a:pt x="164" y="452"/>
                    </a:lnTo>
                    <a:lnTo>
                      <a:pt x="164" y="451"/>
                    </a:lnTo>
                    <a:lnTo>
                      <a:pt x="153" y="429"/>
                    </a:lnTo>
                    <a:lnTo>
                      <a:pt x="152" y="426"/>
                    </a:lnTo>
                    <a:lnTo>
                      <a:pt x="152" y="422"/>
                    </a:lnTo>
                    <a:lnTo>
                      <a:pt x="155" y="424"/>
                    </a:lnTo>
                    <a:close/>
                    <a:moveTo>
                      <a:pt x="178" y="468"/>
                    </a:moveTo>
                    <a:lnTo>
                      <a:pt x="178" y="471"/>
                    </a:lnTo>
                    <a:lnTo>
                      <a:pt x="189" y="492"/>
                    </a:lnTo>
                    <a:lnTo>
                      <a:pt x="190" y="494"/>
                    </a:lnTo>
                    <a:lnTo>
                      <a:pt x="190" y="497"/>
                    </a:lnTo>
                    <a:lnTo>
                      <a:pt x="187" y="497"/>
                    </a:lnTo>
                    <a:lnTo>
                      <a:pt x="186" y="494"/>
                    </a:lnTo>
                    <a:lnTo>
                      <a:pt x="175" y="473"/>
                    </a:lnTo>
                    <a:lnTo>
                      <a:pt x="173" y="470"/>
                    </a:lnTo>
                    <a:lnTo>
                      <a:pt x="175" y="468"/>
                    </a:lnTo>
                    <a:lnTo>
                      <a:pt x="178" y="468"/>
                    </a:lnTo>
                    <a:close/>
                    <a:moveTo>
                      <a:pt x="201" y="513"/>
                    </a:moveTo>
                    <a:lnTo>
                      <a:pt x="212" y="530"/>
                    </a:lnTo>
                    <a:lnTo>
                      <a:pt x="216" y="538"/>
                    </a:lnTo>
                    <a:lnTo>
                      <a:pt x="215" y="539"/>
                    </a:lnTo>
                    <a:lnTo>
                      <a:pt x="212" y="539"/>
                    </a:lnTo>
                    <a:lnTo>
                      <a:pt x="207" y="532"/>
                    </a:lnTo>
                    <a:lnTo>
                      <a:pt x="198" y="514"/>
                    </a:lnTo>
                    <a:lnTo>
                      <a:pt x="198" y="511"/>
                    </a:lnTo>
                    <a:lnTo>
                      <a:pt x="201" y="513"/>
                    </a:lnTo>
                    <a:close/>
                    <a:moveTo>
                      <a:pt x="227" y="555"/>
                    </a:moveTo>
                    <a:lnTo>
                      <a:pt x="233" y="563"/>
                    </a:lnTo>
                    <a:lnTo>
                      <a:pt x="242" y="579"/>
                    </a:lnTo>
                    <a:lnTo>
                      <a:pt x="242" y="582"/>
                    </a:lnTo>
                    <a:lnTo>
                      <a:pt x="239" y="581"/>
                    </a:lnTo>
                    <a:lnTo>
                      <a:pt x="228" y="566"/>
                    </a:lnTo>
                    <a:lnTo>
                      <a:pt x="224" y="557"/>
                    </a:lnTo>
                    <a:lnTo>
                      <a:pt x="224" y="554"/>
                    </a:lnTo>
                    <a:lnTo>
                      <a:pt x="227" y="555"/>
                    </a:lnTo>
                    <a:close/>
                    <a:moveTo>
                      <a:pt x="254" y="595"/>
                    </a:moveTo>
                    <a:lnTo>
                      <a:pt x="264" y="606"/>
                    </a:lnTo>
                    <a:lnTo>
                      <a:pt x="273" y="617"/>
                    </a:lnTo>
                    <a:lnTo>
                      <a:pt x="273" y="620"/>
                    </a:lnTo>
                    <a:lnTo>
                      <a:pt x="271" y="620"/>
                    </a:lnTo>
                    <a:lnTo>
                      <a:pt x="270" y="620"/>
                    </a:lnTo>
                    <a:lnTo>
                      <a:pt x="260" y="607"/>
                    </a:lnTo>
                    <a:lnTo>
                      <a:pt x="251" y="598"/>
                    </a:lnTo>
                    <a:lnTo>
                      <a:pt x="253" y="595"/>
                    </a:lnTo>
                    <a:lnTo>
                      <a:pt x="254" y="595"/>
                    </a:lnTo>
                    <a:close/>
                    <a:moveTo>
                      <a:pt x="288" y="631"/>
                    </a:moveTo>
                    <a:lnTo>
                      <a:pt x="293" y="636"/>
                    </a:lnTo>
                    <a:lnTo>
                      <a:pt x="302" y="642"/>
                    </a:lnTo>
                    <a:lnTo>
                      <a:pt x="311" y="649"/>
                    </a:lnTo>
                    <a:lnTo>
                      <a:pt x="311" y="652"/>
                    </a:lnTo>
                    <a:lnTo>
                      <a:pt x="308" y="652"/>
                    </a:lnTo>
                    <a:lnTo>
                      <a:pt x="299" y="645"/>
                    </a:lnTo>
                    <a:lnTo>
                      <a:pt x="290" y="639"/>
                    </a:lnTo>
                    <a:lnTo>
                      <a:pt x="285" y="634"/>
                    </a:lnTo>
                    <a:lnTo>
                      <a:pt x="285" y="631"/>
                    </a:lnTo>
                    <a:lnTo>
                      <a:pt x="288" y="631"/>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743" name="未知"/>
              <p:cNvSpPr>
                <a:spLocks noEditPoints="1"/>
              </p:cNvSpPr>
              <p:nvPr/>
            </p:nvSpPr>
            <p:spPr bwMode="auto">
              <a:xfrm>
                <a:off x="2170443" y="2205621"/>
                <a:ext cx="194679" cy="212650"/>
              </a:xfrm>
              <a:custGeom>
                <a:avLst/>
                <a:gdLst>
                  <a:gd name="T0" fmla="*/ 2147483647 w 269"/>
                  <a:gd name="T1" fmla="*/ 2147483647 h 612"/>
                  <a:gd name="T2" fmla="*/ 2147483647 w 269"/>
                  <a:gd name="T3" fmla="*/ 2147483647 h 612"/>
                  <a:gd name="T4" fmla="*/ 2147483647 w 269"/>
                  <a:gd name="T5" fmla="*/ 2147483647 h 612"/>
                  <a:gd name="T6" fmla="*/ 2147483647 w 269"/>
                  <a:gd name="T7" fmla="*/ 2147483647 h 612"/>
                  <a:gd name="T8" fmla="*/ 2147483647 w 269"/>
                  <a:gd name="T9" fmla="*/ 2147483647 h 612"/>
                  <a:gd name="T10" fmla="*/ 2147483647 w 269"/>
                  <a:gd name="T11" fmla="*/ 2147483647 h 612"/>
                  <a:gd name="T12" fmla="*/ 0 w 269"/>
                  <a:gd name="T13" fmla="*/ 2147483647 h 612"/>
                  <a:gd name="T14" fmla="*/ 2147483647 w 269"/>
                  <a:gd name="T15" fmla="*/ 2147483647 h 612"/>
                  <a:gd name="T16" fmla="*/ 2147483647 w 269"/>
                  <a:gd name="T17" fmla="*/ 0 h 612"/>
                  <a:gd name="T18" fmla="*/ 2147483647 w 269"/>
                  <a:gd name="T19" fmla="*/ 2147483647 h 612"/>
                  <a:gd name="T20" fmla="*/ 2147483647 w 269"/>
                  <a:gd name="T21" fmla="*/ 2147483647 h 612"/>
                  <a:gd name="T22" fmla="*/ 2147483647 w 269"/>
                  <a:gd name="T23" fmla="*/ 2147483647 h 612"/>
                  <a:gd name="T24" fmla="*/ 2147483647 w 269"/>
                  <a:gd name="T25" fmla="*/ 2147483647 h 612"/>
                  <a:gd name="T26" fmla="*/ 2147483647 w 269"/>
                  <a:gd name="T27" fmla="*/ 2147483647 h 612"/>
                  <a:gd name="T28" fmla="*/ 2147483647 w 269"/>
                  <a:gd name="T29" fmla="*/ 2147483647 h 612"/>
                  <a:gd name="T30" fmla="*/ 2147483647 w 269"/>
                  <a:gd name="T31" fmla="*/ 2147483647 h 612"/>
                  <a:gd name="T32" fmla="*/ 2147483647 w 269"/>
                  <a:gd name="T33" fmla="*/ 2147483647 h 612"/>
                  <a:gd name="T34" fmla="*/ 2147483647 w 269"/>
                  <a:gd name="T35" fmla="*/ 2147483647 h 612"/>
                  <a:gd name="T36" fmla="*/ 2147483647 w 269"/>
                  <a:gd name="T37" fmla="*/ 2147483647 h 612"/>
                  <a:gd name="T38" fmla="*/ 2147483647 w 269"/>
                  <a:gd name="T39" fmla="*/ 2147483647 h 612"/>
                  <a:gd name="T40" fmla="*/ 2147483647 w 269"/>
                  <a:gd name="T41" fmla="*/ 2147483647 h 612"/>
                  <a:gd name="T42" fmla="*/ 2147483647 w 269"/>
                  <a:gd name="T43" fmla="*/ 2147483647 h 612"/>
                  <a:gd name="T44" fmla="*/ 2147483647 w 269"/>
                  <a:gd name="T45" fmla="*/ 2147483647 h 612"/>
                  <a:gd name="T46" fmla="*/ 2147483647 w 269"/>
                  <a:gd name="T47" fmla="*/ 2147483647 h 612"/>
                  <a:gd name="T48" fmla="*/ 2147483647 w 269"/>
                  <a:gd name="T49" fmla="*/ 2147483647 h 612"/>
                  <a:gd name="T50" fmla="*/ 2147483647 w 269"/>
                  <a:gd name="T51" fmla="*/ 2147483647 h 612"/>
                  <a:gd name="T52" fmla="*/ 2147483647 w 269"/>
                  <a:gd name="T53" fmla="*/ 2147483647 h 612"/>
                  <a:gd name="T54" fmla="*/ 2147483647 w 269"/>
                  <a:gd name="T55" fmla="*/ 2147483647 h 612"/>
                  <a:gd name="T56" fmla="*/ 2147483647 w 269"/>
                  <a:gd name="T57" fmla="*/ 2147483647 h 612"/>
                  <a:gd name="T58" fmla="*/ 2147483647 w 269"/>
                  <a:gd name="T59" fmla="*/ 2147483647 h 612"/>
                  <a:gd name="T60" fmla="*/ 2147483647 w 269"/>
                  <a:gd name="T61" fmla="*/ 2147483647 h 612"/>
                  <a:gd name="T62" fmla="*/ 2147483647 w 269"/>
                  <a:gd name="T63" fmla="*/ 2147483647 h 612"/>
                  <a:gd name="T64" fmla="*/ 2147483647 w 269"/>
                  <a:gd name="T65" fmla="*/ 2147483647 h 612"/>
                  <a:gd name="T66" fmla="*/ 2147483647 w 269"/>
                  <a:gd name="T67" fmla="*/ 2147483647 h 612"/>
                  <a:gd name="T68" fmla="*/ 2147483647 w 269"/>
                  <a:gd name="T69" fmla="*/ 2147483647 h 612"/>
                  <a:gd name="T70" fmla="*/ 2147483647 w 269"/>
                  <a:gd name="T71" fmla="*/ 2147483647 h 612"/>
                  <a:gd name="T72" fmla="*/ 2147483647 w 269"/>
                  <a:gd name="T73" fmla="*/ 2147483647 h 612"/>
                  <a:gd name="T74" fmla="*/ 2147483647 w 269"/>
                  <a:gd name="T75" fmla="*/ 2147483647 h 612"/>
                  <a:gd name="T76" fmla="*/ 2147483647 w 269"/>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69"/>
                  <a:gd name="T118" fmla="*/ 0 h 612"/>
                  <a:gd name="T119" fmla="*/ 269 w 269"/>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69" h="612">
                    <a:moveTo>
                      <a:pt x="20" y="8"/>
                    </a:moveTo>
                    <a:lnTo>
                      <a:pt x="38" y="71"/>
                    </a:lnTo>
                    <a:lnTo>
                      <a:pt x="56" y="132"/>
                    </a:lnTo>
                    <a:lnTo>
                      <a:pt x="61" y="147"/>
                    </a:lnTo>
                    <a:lnTo>
                      <a:pt x="61" y="151"/>
                    </a:lnTo>
                    <a:lnTo>
                      <a:pt x="61" y="155"/>
                    </a:lnTo>
                    <a:lnTo>
                      <a:pt x="58" y="158"/>
                    </a:lnTo>
                    <a:lnTo>
                      <a:pt x="55" y="159"/>
                    </a:lnTo>
                    <a:lnTo>
                      <a:pt x="50" y="161"/>
                    </a:lnTo>
                    <a:lnTo>
                      <a:pt x="47" y="159"/>
                    </a:lnTo>
                    <a:lnTo>
                      <a:pt x="41" y="153"/>
                    </a:lnTo>
                    <a:lnTo>
                      <a:pt x="36" y="139"/>
                    </a:lnTo>
                    <a:lnTo>
                      <a:pt x="18" y="77"/>
                    </a:lnTo>
                    <a:lnTo>
                      <a:pt x="0" y="12"/>
                    </a:lnTo>
                    <a:lnTo>
                      <a:pt x="0" y="9"/>
                    </a:lnTo>
                    <a:lnTo>
                      <a:pt x="1" y="4"/>
                    </a:lnTo>
                    <a:lnTo>
                      <a:pt x="4" y="1"/>
                    </a:lnTo>
                    <a:lnTo>
                      <a:pt x="7" y="0"/>
                    </a:lnTo>
                    <a:lnTo>
                      <a:pt x="10" y="0"/>
                    </a:lnTo>
                    <a:lnTo>
                      <a:pt x="15" y="1"/>
                    </a:lnTo>
                    <a:lnTo>
                      <a:pt x="18" y="3"/>
                    </a:lnTo>
                    <a:lnTo>
                      <a:pt x="20" y="8"/>
                    </a:lnTo>
                    <a:close/>
                    <a:moveTo>
                      <a:pt x="95" y="245"/>
                    </a:moveTo>
                    <a:lnTo>
                      <a:pt x="96" y="250"/>
                    </a:lnTo>
                    <a:lnTo>
                      <a:pt x="107" y="278"/>
                    </a:lnTo>
                    <a:lnTo>
                      <a:pt x="117" y="305"/>
                    </a:lnTo>
                    <a:lnTo>
                      <a:pt x="128" y="332"/>
                    </a:lnTo>
                    <a:lnTo>
                      <a:pt x="139" y="359"/>
                    </a:lnTo>
                    <a:lnTo>
                      <a:pt x="148" y="379"/>
                    </a:lnTo>
                    <a:lnTo>
                      <a:pt x="150" y="384"/>
                    </a:lnTo>
                    <a:lnTo>
                      <a:pt x="148" y="387"/>
                    </a:lnTo>
                    <a:lnTo>
                      <a:pt x="143" y="393"/>
                    </a:lnTo>
                    <a:lnTo>
                      <a:pt x="139" y="393"/>
                    </a:lnTo>
                    <a:lnTo>
                      <a:pt x="136" y="393"/>
                    </a:lnTo>
                    <a:lnTo>
                      <a:pt x="130" y="389"/>
                    </a:lnTo>
                    <a:lnTo>
                      <a:pt x="121" y="367"/>
                    </a:lnTo>
                    <a:lnTo>
                      <a:pt x="110" y="340"/>
                    </a:lnTo>
                    <a:lnTo>
                      <a:pt x="99" y="313"/>
                    </a:lnTo>
                    <a:lnTo>
                      <a:pt x="88" y="286"/>
                    </a:lnTo>
                    <a:lnTo>
                      <a:pt x="78" y="257"/>
                    </a:lnTo>
                    <a:lnTo>
                      <a:pt x="75" y="253"/>
                    </a:lnTo>
                    <a:lnTo>
                      <a:pt x="75" y="248"/>
                    </a:lnTo>
                    <a:lnTo>
                      <a:pt x="76" y="245"/>
                    </a:lnTo>
                    <a:lnTo>
                      <a:pt x="81" y="238"/>
                    </a:lnTo>
                    <a:lnTo>
                      <a:pt x="85" y="238"/>
                    </a:lnTo>
                    <a:lnTo>
                      <a:pt x="88" y="238"/>
                    </a:lnTo>
                    <a:lnTo>
                      <a:pt x="95" y="245"/>
                    </a:lnTo>
                    <a:close/>
                    <a:moveTo>
                      <a:pt x="192" y="473"/>
                    </a:moveTo>
                    <a:lnTo>
                      <a:pt x="192" y="474"/>
                    </a:lnTo>
                    <a:lnTo>
                      <a:pt x="205" y="496"/>
                    </a:lnTo>
                    <a:lnTo>
                      <a:pt x="215" y="515"/>
                    </a:lnTo>
                    <a:lnTo>
                      <a:pt x="226" y="534"/>
                    </a:lnTo>
                    <a:lnTo>
                      <a:pt x="237" y="552"/>
                    </a:lnTo>
                    <a:lnTo>
                      <a:pt x="247" y="567"/>
                    </a:lnTo>
                    <a:lnTo>
                      <a:pt x="257" y="582"/>
                    </a:lnTo>
                    <a:lnTo>
                      <a:pt x="266" y="594"/>
                    </a:lnTo>
                    <a:lnTo>
                      <a:pt x="269" y="599"/>
                    </a:lnTo>
                    <a:lnTo>
                      <a:pt x="269" y="602"/>
                    </a:lnTo>
                    <a:lnTo>
                      <a:pt x="264" y="610"/>
                    </a:lnTo>
                    <a:lnTo>
                      <a:pt x="261" y="612"/>
                    </a:lnTo>
                    <a:lnTo>
                      <a:pt x="257" y="612"/>
                    </a:lnTo>
                    <a:lnTo>
                      <a:pt x="251" y="607"/>
                    </a:lnTo>
                    <a:lnTo>
                      <a:pt x="241" y="594"/>
                    </a:lnTo>
                    <a:lnTo>
                      <a:pt x="231" y="579"/>
                    </a:lnTo>
                    <a:lnTo>
                      <a:pt x="218" y="563"/>
                    </a:lnTo>
                    <a:lnTo>
                      <a:pt x="208" y="544"/>
                    </a:lnTo>
                    <a:lnTo>
                      <a:pt x="197" y="525"/>
                    </a:lnTo>
                    <a:lnTo>
                      <a:pt x="186" y="506"/>
                    </a:lnTo>
                    <a:lnTo>
                      <a:pt x="176" y="485"/>
                    </a:lnTo>
                    <a:lnTo>
                      <a:pt x="174" y="482"/>
                    </a:lnTo>
                    <a:lnTo>
                      <a:pt x="173" y="479"/>
                    </a:lnTo>
                    <a:lnTo>
                      <a:pt x="174" y="474"/>
                    </a:lnTo>
                    <a:lnTo>
                      <a:pt x="179" y="468"/>
                    </a:lnTo>
                    <a:lnTo>
                      <a:pt x="182" y="468"/>
                    </a:lnTo>
                    <a:lnTo>
                      <a:pt x="186" y="468"/>
                    </a:lnTo>
                    <a:lnTo>
                      <a:pt x="192"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744" name="未知"/>
              <p:cNvSpPr>
                <a:spLocks noEditPoints="1"/>
              </p:cNvSpPr>
              <p:nvPr/>
            </p:nvSpPr>
            <p:spPr bwMode="auto">
              <a:xfrm>
                <a:off x="1775754" y="2360625"/>
                <a:ext cx="194679" cy="162691"/>
              </a:xfrm>
              <a:custGeom>
                <a:avLst/>
                <a:gdLst>
                  <a:gd name="T0" fmla="*/ 2147483647 w 269"/>
                  <a:gd name="T1" fmla="*/ 2147483647 h 612"/>
                  <a:gd name="T2" fmla="*/ 2147483647 w 269"/>
                  <a:gd name="T3" fmla="*/ 2147483647 h 612"/>
                  <a:gd name="T4" fmla="*/ 2147483647 w 269"/>
                  <a:gd name="T5" fmla="*/ 2147483647 h 612"/>
                  <a:gd name="T6" fmla="*/ 2147483647 w 269"/>
                  <a:gd name="T7" fmla="*/ 2147483647 h 612"/>
                  <a:gd name="T8" fmla="*/ 2147483647 w 269"/>
                  <a:gd name="T9" fmla="*/ 2147483647 h 612"/>
                  <a:gd name="T10" fmla="*/ 2147483647 w 269"/>
                  <a:gd name="T11" fmla="*/ 2147483647 h 612"/>
                  <a:gd name="T12" fmla="*/ 0 w 269"/>
                  <a:gd name="T13" fmla="*/ 2147483647 h 612"/>
                  <a:gd name="T14" fmla="*/ 2147483647 w 269"/>
                  <a:gd name="T15" fmla="*/ 2147483647 h 612"/>
                  <a:gd name="T16" fmla="*/ 2147483647 w 269"/>
                  <a:gd name="T17" fmla="*/ 0 h 612"/>
                  <a:gd name="T18" fmla="*/ 2147483647 w 269"/>
                  <a:gd name="T19" fmla="*/ 2147483647 h 612"/>
                  <a:gd name="T20" fmla="*/ 2147483647 w 269"/>
                  <a:gd name="T21" fmla="*/ 2147483647 h 612"/>
                  <a:gd name="T22" fmla="*/ 2147483647 w 269"/>
                  <a:gd name="T23" fmla="*/ 2147483647 h 612"/>
                  <a:gd name="T24" fmla="*/ 2147483647 w 269"/>
                  <a:gd name="T25" fmla="*/ 2147483647 h 612"/>
                  <a:gd name="T26" fmla="*/ 2147483647 w 269"/>
                  <a:gd name="T27" fmla="*/ 2147483647 h 612"/>
                  <a:gd name="T28" fmla="*/ 2147483647 w 269"/>
                  <a:gd name="T29" fmla="*/ 2147483647 h 612"/>
                  <a:gd name="T30" fmla="*/ 2147483647 w 269"/>
                  <a:gd name="T31" fmla="*/ 2147483647 h 612"/>
                  <a:gd name="T32" fmla="*/ 2147483647 w 269"/>
                  <a:gd name="T33" fmla="*/ 2147483647 h 612"/>
                  <a:gd name="T34" fmla="*/ 2147483647 w 269"/>
                  <a:gd name="T35" fmla="*/ 2147483647 h 612"/>
                  <a:gd name="T36" fmla="*/ 2147483647 w 269"/>
                  <a:gd name="T37" fmla="*/ 2147483647 h 612"/>
                  <a:gd name="T38" fmla="*/ 2147483647 w 269"/>
                  <a:gd name="T39" fmla="*/ 2147483647 h 612"/>
                  <a:gd name="T40" fmla="*/ 2147483647 w 269"/>
                  <a:gd name="T41" fmla="*/ 2147483647 h 612"/>
                  <a:gd name="T42" fmla="*/ 2147483647 w 269"/>
                  <a:gd name="T43" fmla="*/ 2147483647 h 612"/>
                  <a:gd name="T44" fmla="*/ 2147483647 w 269"/>
                  <a:gd name="T45" fmla="*/ 2147483647 h 612"/>
                  <a:gd name="T46" fmla="*/ 2147483647 w 269"/>
                  <a:gd name="T47" fmla="*/ 2147483647 h 612"/>
                  <a:gd name="T48" fmla="*/ 2147483647 w 269"/>
                  <a:gd name="T49" fmla="*/ 2147483647 h 612"/>
                  <a:gd name="T50" fmla="*/ 2147483647 w 269"/>
                  <a:gd name="T51" fmla="*/ 2147483647 h 612"/>
                  <a:gd name="T52" fmla="*/ 2147483647 w 269"/>
                  <a:gd name="T53" fmla="*/ 2147483647 h 612"/>
                  <a:gd name="T54" fmla="*/ 2147483647 w 269"/>
                  <a:gd name="T55" fmla="*/ 2147483647 h 612"/>
                  <a:gd name="T56" fmla="*/ 2147483647 w 269"/>
                  <a:gd name="T57" fmla="*/ 2147483647 h 612"/>
                  <a:gd name="T58" fmla="*/ 2147483647 w 269"/>
                  <a:gd name="T59" fmla="*/ 2147483647 h 612"/>
                  <a:gd name="T60" fmla="*/ 2147483647 w 269"/>
                  <a:gd name="T61" fmla="*/ 2147483647 h 612"/>
                  <a:gd name="T62" fmla="*/ 2147483647 w 269"/>
                  <a:gd name="T63" fmla="*/ 2147483647 h 612"/>
                  <a:gd name="T64" fmla="*/ 2147483647 w 269"/>
                  <a:gd name="T65" fmla="*/ 2147483647 h 612"/>
                  <a:gd name="T66" fmla="*/ 2147483647 w 269"/>
                  <a:gd name="T67" fmla="*/ 2147483647 h 612"/>
                  <a:gd name="T68" fmla="*/ 2147483647 w 269"/>
                  <a:gd name="T69" fmla="*/ 2147483647 h 612"/>
                  <a:gd name="T70" fmla="*/ 2147483647 w 269"/>
                  <a:gd name="T71" fmla="*/ 2147483647 h 612"/>
                  <a:gd name="T72" fmla="*/ 2147483647 w 269"/>
                  <a:gd name="T73" fmla="*/ 2147483647 h 612"/>
                  <a:gd name="T74" fmla="*/ 2147483647 w 269"/>
                  <a:gd name="T75" fmla="*/ 2147483647 h 612"/>
                  <a:gd name="T76" fmla="*/ 2147483647 w 269"/>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69"/>
                  <a:gd name="T118" fmla="*/ 0 h 612"/>
                  <a:gd name="T119" fmla="*/ 269 w 269"/>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69" h="612">
                    <a:moveTo>
                      <a:pt x="20" y="8"/>
                    </a:moveTo>
                    <a:lnTo>
                      <a:pt x="38" y="71"/>
                    </a:lnTo>
                    <a:lnTo>
                      <a:pt x="57" y="133"/>
                    </a:lnTo>
                    <a:lnTo>
                      <a:pt x="61" y="147"/>
                    </a:lnTo>
                    <a:lnTo>
                      <a:pt x="61" y="152"/>
                    </a:lnTo>
                    <a:lnTo>
                      <a:pt x="61" y="155"/>
                    </a:lnTo>
                    <a:lnTo>
                      <a:pt x="55" y="160"/>
                    </a:lnTo>
                    <a:lnTo>
                      <a:pt x="51" y="162"/>
                    </a:lnTo>
                    <a:lnTo>
                      <a:pt x="47" y="160"/>
                    </a:lnTo>
                    <a:lnTo>
                      <a:pt x="43" y="154"/>
                    </a:lnTo>
                    <a:lnTo>
                      <a:pt x="37" y="140"/>
                    </a:lnTo>
                    <a:lnTo>
                      <a:pt x="18" y="78"/>
                    </a:lnTo>
                    <a:lnTo>
                      <a:pt x="0" y="15"/>
                    </a:lnTo>
                    <a:lnTo>
                      <a:pt x="0" y="10"/>
                    </a:lnTo>
                    <a:lnTo>
                      <a:pt x="2" y="7"/>
                    </a:lnTo>
                    <a:lnTo>
                      <a:pt x="5" y="3"/>
                    </a:lnTo>
                    <a:lnTo>
                      <a:pt x="8" y="0"/>
                    </a:lnTo>
                    <a:lnTo>
                      <a:pt x="12" y="0"/>
                    </a:lnTo>
                    <a:lnTo>
                      <a:pt x="15" y="2"/>
                    </a:lnTo>
                    <a:lnTo>
                      <a:pt x="18" y="5"/>
                    </a:lnTo>
                    <a:lnTo>
                      <a:pt x="20" y="8"/>
                    </a:lnTo>
                    <a:close/>
                    <a:moveTo>
                      <a:pt x="95" y="245"/>
                    </a:moveTo>
                    <a:lnTo>
                      <a:pt x="96" y="252"/>
                    </a:lnTo>
                    <a:lnTo>
                      <a:pt x="107" y="279"/>
                    </a:lnTo>
                    <a:lnTo>
                      <a:pt x="118" y="307"/>
                    </a:lnTo>
                    <a:lnTo>
                      <a:pt x="129" y="332"/>
                    </a:lnTo>
                    <a:lnTo>
                      <a:pt x="139" y="359"/>
                    </a:lnTo>
                    <a:lnTo>
                      <a:pt x="148" y="380"/>
                    </a:lnTo>
                    <a:lnTo>
                      <a:pt x="150" y="385"/>
                    </a:lnTo>
                    <a:lnTo>
                      <a:pt x="148" y="388"/>
                    </a:lnTo>
                    <a:lnTo>
                      <a:pt x="144" y="394"/>
                    </a:lnTo>
                    <a:lnTo>
                      <a:pt x="139" y="396"/>
                    </a:lnTo>
                    <a:lnTo>
                      <a:pt x="136" y="394"/>
                    </a:lnTo>
                    <a:lnTo>
                      <a:pt x="130" y="389"/>
                    </a:lnTo>
                    <a:lnTo>
                      <a:pt x="121" y="367"/>
                    </a:lnTo>
                    <a:lnTo>
                      <a:pt x="110" y="340"/>
                    </a:lnTo>
                    <a:lnTo>
                      <a:pt x="100" y="313"/>
                    </a:lnTo>
                    <a:lnTo>
                      <a:pt x="89" y="287"/>
                    </a:lnTo>
                    <a:lnTo>
                      <a:pt x="78" y="258"/>
                    </a:lnTo>
                    <a:lnTo>
                      <a:pt x="77" y="253"/>
                    </a:lnTo>
                    <a:lnTo>
                      <a:pt x="75" y="249"/>
                    </a:lnTo>
                    <a:lnTo>
                      <a:pt x="77" y="245"/>
                    </a:lnTo>
                    <a:lnTo>
                      <a:pt x="81" y="239"/>
                    </a:lnTo>
                    <a:lnTo>
                      <a:pt x="86" y="239"/>
                    </a:lnTo>
                    <a:lnTo>
                      <a:pt x="90" y="241"/>
                    </a:lnTo>
                    <a:lnTo>
                      <a:pt x="95" y="245"/>
                    </a:lnTo>
                    <a:close/>
                    <a:moveTo>
                      <a:pt x="193" y="473"/>
                    </a:moveTo>
                    <a:lnTo>
                      <a:pt x="194" y="476"/>
                    </a:lnTo>
                    <a:lnTo>
                      <a:pt x="205" y="497"/>
                    </a:lnTo>
                    <a:lnTo>
                      <a:pt x="216" y="516"/>
                    </a:lnTo>
                    <a:lnTo>
                      <a:pt x="226" y="535"/>
                    </a:lnTo>
                    <a:lnTo>
                      <a:pt x="237" y="552"/>
                    </a:lnTo>
                    <a:lnTo>
                      <a:pt x="248" y="568"/>
                    </a:lnTo>
                    <a:lnTo>
                      <a:pt x="257" y="582"/>
                    </a:lnTo>
                    <a:lnTo>
                      <a:pt x="268" y="597"/>
                    </a:lnTo>
                    <a:lnTo>
                      <a:pt x="269" y="600"/>
                    </a:lnTo>
                    <a:lnTo>
                      <a:pt x="269" y="603"/>
                    </a:lnTo>
                    <a:lnTo>
                      <a:pt x="265" y="611"/>
                    </a:lnTo>
                    <a:lnTo>
                      <a:pt x="262" y="612"/>
                    </a:lnTo>
                    <a:lnTo>
                      <a:pt x="257" y="612"/>
                    </a:lnTo>
                    <a:lnTo>
                      <a:pt x="251" y="609"/>
                    </a:lnTo>
                    <a:lnTo>
                      <a:pt x="242" y="595"/>
                    </a:lnTo>
                    <a:lnTo>
                      <a:pt x="231" y="579"/>
                    </a:lnTo>
                    <a:lnTo>
                      <a:pt x="220" y="563"/>
                    </a:lnTo>
                    <a:lnTo>
                      <a:pt x="210" y="546"/>
                    </a:lnTo>
                    <a:lnTo>
                      <a:pt x="197" y="527"/>
                    </a:lnTo>
                    <a:lnTo>
                      <a:pt x="187" y="506"/>
                    </a:lnTo>
                    <a:lnTo>
                      <a:pt x="176" y="486"/>
                    </a:lnTo>
                    <a:lnTo>
                      <a:pt x="174" y="483"/>
                    </a:lnTo>
                    <a:lnTo>
                      <a:pt x="173" y="480"/>
                    </a:lnTo>
                    <a:lnTo>
                      <a:pt x="174" y="475"/>
                    </a:lnTo>
                    <a:lnTo>
                      <a:pt x="179" y="470"/>
                    </a:lnTo>
                    <a:lnTo>
                      <a:pt x="184" y="468"/>
                    </a:lnTo>
                    <a:lnTo>
                      <a:pt x="187" y="468"/>
                    </a:lnTo>
                    <a:lnTo>
                      <a:pt x="193"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745" name="未知"/>
              <p:cNvSpPr>
                <a:spLocks noEditPoints="1"/>
              </p:cNvSpPr>
              <p:nvPr/>
            </p:nvSpPr>
            <p:spPr bwMode="auto">
              <a:xfrm>
                <a:off x="2565132" y="2310665"/>
                <a:ext cx="194679" cy="212650"/>
              </a:xfrm>
              <a:custGeom>
                <a:avLst/>
                <a:gdLst>
                  <a:gd name="T0" fmla="*/ 2147483647 w 270"/>
                  <a:gd name="T1" fmla="*/ 2147483647 h 612"/>
                  <a:gd name="T2" fmla="*/ 2147483647 w 270"/>
                  <a:gd name="T3" fmla="*/ 2147483647 h 612"/>
                  <a:gd name="T4" fmla="*/ 2147483647 w 270"/>
                  <a:gd name="T5" fmla="*/ 2147483647 h 612"/>
                  <a:gd name="T6" fmla="*/ 2147483647 w 270"/>
                  <a:gd name="T7" fmla="*/ 2147483647 h 612"/>
                  <a:gd name="T8" fmla="*/ 2147483647 w 270"/>
                  <a:gd name="T9" fmla="*/ 2147483647 h 612"/>
                  <a:gd name="T10" fmla="*/ 2147483647 w 270"/>
                  <a:gd name="T11" fmla="*/ 2147483647 h 612"/>
                  <a:gd name="T12" fmla="*/ 0 w 270"/>
                  <a:gd name="T13" fmla="*/ 2147483647 h 612"/>
                  <a:gd name="T14" fmla="*/ 2147483647 w 270"/>
                  <a:gd name="T15" fmla="*/ 2147483647 h 612"/>
                  <a:gd name="T16" fmla="*/ 2147483647 w 270"/>
                  <a:gd name="T17" fmla="*/ 0 h 612"/>
                  <a:gd name="T18" fmla="*/ 2147483647 w 270"/>
                  <a:gd name="T19" fmla="*/ 2147483647 h 612"/>
                  <a:gd name="T20" fmla="*/ 2147483647 w 270"/>
                  <a:gd name="T21" fmla="*/ 2147483647 h 612"/>
                  <a:gd name="T22" fmla="*/ 2147483647 w 270"/>
                  <a:gd name="T23" fmla="*/ 2147483647 h 612"/>
                  <a:gd name="T24" fmla="*/ 2147483647 w 270"/>
                  <a:gd name="T25" fmla="*/ 2147483647 h 612"/>
                  <a:gd name="T26" fmla="*/ 2147483647 w 270"/>
                  <a:gd name="T27" fmla="*/ 2147483647 h 612"/>
                  <a:gd name="T28" fmla="*/ 2147483647 w 270"/>
                  <a:gd name="T29" fmla="*/ 2147483647 h 612"/>
                  <a:gd name="T30" fmla="*/ 2147483647 w 270"/>
                  <a:gd name="T31" fmla="*/ 2147483647 h 612"/>
                  <a:gd name="T32" fmla="*/ 2147483647 w 270"/>
                  <a:gd name="T33" fmla="*/ 2147483647 h 612"/>
                  <a:gd name="T34" fmla="*/ 2147483647 w 270"/>
                  <a:gd name="T35" fmla="*/ 2147483647 h 612"/>
                  <a:gd name="T36" fmla="*/ 2147483647 w 270"/>
                  <a:gd name="T37" fmla="*/ 2147483647 h 612"/>
                  <a:gd name="T38" fmla="*/ 2147483647 w 270"/>
                  <a:gd name="T39" fmla="*/ 2147483647 h 612"/>
                  <a:gd name="T40" fmla="*/ 2147483647 w 270"/>
                  <a:gd name="T41" fmla="*/ 2147483647 h 612"/>
                  <a:gd name="T42" fmla="*/ 2147483647 w 270"/>
                  <a:gd name="T43" fmla="*/ 2147483647 h 612"/>
                  <a:gd name="T44" fmla="*/ 2147483647 w 270"/>
                  <a:gd name="T45" fmla="*/ 2147483647 h 612"/>
                  <a:gd name="T46" fmla="*/ 2147483647 w 270"/>
                  <a:gd name="T47" fmla="*/ 2147483647 h 612"/>
                  <a:gd name="T48" fmla="*/ 2147483647 w 270"/>
                  <a:gd name="T49" fmla="*/ 2147483647 h 612"/>
                  <a:gd name="T50" fmla="*/ 2147483647 w 270"/>
                  <a:gd name="T51" fmla="*/ 2147483647 h 612"/>
                  <a:gd name="T52" fmla="*/ 2147483647 w 270"/>
                  <a:gd name="T53" fmla="*/ 2147483647 h 612"/>
                  <a:gd name="T54" fmla="*/ 2147483647 w 270"/>
                  <a:gd name="T55" fmla="*/ 2147483647 h 612"/>
                  <a:gd name="T56" fmla="*/ 2147483647 w 270"/>
                  <a:gd name="T57" fmla="*/ 2147483647 h 612"/>
                  <a:gd name="T58" fmla="*/ 2147483647 w 270"/>
                  <a:gd name="T59" fmla="*/ 2147483647 h 612"/>
                  <a:gd name="T60" fmla="*/ 2147483647 w 270"/>
                  <a:gd name="T61" fmla="*/ 2147483647 h 612"/>
                  <a:gd name="T62" fmla="*/ 2147483647 w 270"/>
                  <a:gd name="T63" fmla="*/ 2147483647 h 612"/>
                  <a:gd name="T64" fmla="*/ 2147483647 w 270"/>
                  <a:gd name="T65" fmla="*/ 2147483647 h 612"/>
                  <a:gd name="T66" fmla="*/ 2147483647 w 270"/>
                  <a:gd name="T67" fmla="*/ 2147483647 h 612"/>
                  <a:gd name="T68" fmla="*/ 2147483647 w 270"/>
                  <a:gd name="T69" fmla="*/ 2147483647 h 612"/>
                  <a:gd name="T70" fmla="*/ 2147483647 w 270"/>
                  <a:gd name="T71" fmla="*/ 2147483647 h 612"/>
                  <a:gd name="T72" fmla="*/ 2147483647 w 270"/>
                  <a:gd name="T73" fmla="*/ 2147483647 h 612"/>
                  <a:gd name="T74" fmla="*/ 2147483647 w 270"/>
                  <a:gd name="T75" fmla="*/ 2147483647 h 612"/>
                  <a:gd name="T76" fmla="*/ 2147483647 w 270"/>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70"/>
                  <a:gd name="T118" fmla="*/ 0 h 612"/>
                  <a:gd name="T119" fmla="*/ 270 w 270"/>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70" h="612">
                    <a:moveTo>
                      <a:pt x="20" y="8"/>
                    </a:moveTo>
                    <a:lnTo>
                      <a:pt x="39" y="71"/>
                    </a:lnTo>
                    <a:lnTo>
                      <a:pt x="57" y="133"/>
                    </a:lnTo>
                    <a:lnTo>
                      <a:pt x="61" y="147"/>
                    </a:lnTo>
                    <a:lnTo>
                      <a:pt x="61" y="152"/>
                    </a:lnTo>
                    <a:lnTo>
                      <a:pt x="61" y="155"/>
                    </a:lnTo>
                    <a:lnTo>
                      <a:pt x="55" y="160"/>
                    </a:lnTo>
                    <a:lnTo>
                      <a:pt x="51" y="162"/>
                    </a:lnTo>
                    <a:lnTo>
                      <a:pt x="48" y="160"/>
                    </a:lnTo>
                    <a:lnTo>
                      <a:pt x="42" y="154"/>
                    </a:lnTo>
                    <a:lnTo>
                      <a:pt x="37" y="140"/>
                    </a:lnTo>
                    <a:lnTo>
                      <a:pt x="19" y="78"/>
                    </a:lnTo>
                    <a:lnTo>
                      <a:pt x="0" y="15"/>
                    </a:lnTo>
                    <a:lnTo>
                      <a:pt x="0" y="10"/>
                    </a:lnTo>
                    <a:lnTo>
                      <a:pt x="2" y="7"/>
                    </a:lnTo>
                    <a:lnTo>
                      <a:pt x="5" y="3"/>
                    </a:lnTo>
                    <a:lnTo>
                      <a:pt x="8" y="0"/>
                    </a:lnTo>
                    <a:lnTo>
                      <a:pt x="13" y="0"/>
                    </a:lnTo>
                    <a:lnTo>
                      <a:pt x="16" y="2"/>
                    </a:lnTo>
                    <a:lnTo>
                      <a:pt x="19" y="5"/>
                    </a:lnTo>
                    <a:lnTo>
                      <a:pt x="20" y="8"/>
                    </a:lnTo>
                    <a:close/>
                    <a:moveTo>
                      <a:pt x="95" y="245"/>
                    </a:moveTo>
                    <a:lnTo>
                      <a:pt x="97" y="252"/>
                    </a:lnTo>
                    <a:lnTo>
                      <a:pt x="107" y="279"/>
                    </a:lnTo>
                    <a:lnTo>
                      <a:pt x="118" y="307"/>
                    </a:lnTo>
                    <a:lnTo>
                      <a:pt x="129" y="332"/>
                    </a:lnTo>
                    <a:lnTo>
                      <a:pt x="139" y="359"/>
                    </a:lnTo>
                    <a:lnTo>
                      <a:pt x="149" y="380"/>
                    </a:lnTo>
                    <a:lnTo>
                      <a:pt x="150" y="385"/>
                    </a:lnTo>
                    <a:lnTo>
                      <a:pt x="149" y="388"/>
                    </a:lnTo>
                    <a:lnTo>
                      <a:pt x="144" y="394"/>
                    </a:lnTo>
                    <a:lnTo>
                      <a:pt x="139" y="396"/>
                    </a:lnTo>
                    <a:lnTo>
                      <a:pt x="136" y="394"/>
                    </a:lnTo>
                    <a:lnTo>
                      <a:pt x="130" y="389"/>
                    </a:lnTo>
                    <a:lnTo>
                      <a:pt x="121" y="367"/>
                    </a:lnTo>
                    <a:lnTo>
                      <a:pt x="110" y="340"/>
                    </a:lnTo>
                    <a:lnTo>
                      <a:pt x="100" y="313"/>
                    </a:lnTo>
                    <a:lnTo>
                      <a:pt x="89" y="287"/>
                    </a:lnTo>
                    <a:lnTo>
                      <a:pt x="78" y="258"/>
                    </a:lnTo>
                    <a:lnTo>
                      <a:pt x="77" y="253"/>
                    </a:lnTo>
                    <a:lnTo>
                      <a:pt x="75" y="249"/>
                    </a:lnTo>
                    <a:lnTo>
                      <a:pt x="77" y="245"/>
                    </a:lnTo>
                    <a:lnTo>
                      <a:pt x="81" y="239"/>
                    </a:lnTo>
                    <a:lnTo>
                      <a:pt x="86" y="239"/>
                    </a:lnTo>
                    <a:lnTo>
                      <a:pt x="89" y="241"/>
                    </a:lnTo>
                    <a:lnTo>
                      <a:pt x="95" y="245"/>
                    </a:lnTo>
                    <a:close/>
                    <a:moveTo>
                      <a:pt x="193" y="473"/>
                    </a:moveTo>
                    <a:lnTo>
                      <a:pt x="195" y="476"/>
                    </a:lnTo>
                    <a:lnTo>
                      <a:pt x="205" y="497"/>
                    </a:lnTo>
                    <a:lnTo>
                      <a:pt x="216" y="516"/>
                    </a:lnTo>
                    <a:lnTo>
                      <a:pt x="227" y="535"/>
                    </a:lnTo>
                    <a:lnTo>
                      <a:pt x="237" y="552"/>
                    </a:lnTo>
                    <a:lnTo>
                      <a:pt x="248" y="568"/>
                    </a:lnTo>
                    <a:lnTo>
                      <a:pt x="257" y="582"/>
                    </a:lnTo>
                    <a:lnTo>
                      <a:pt x="268" y="597"/>
                    </a:lnTo>
                    <a:lnTo>
                      <a:pt x="270" y="600"/>
                    </a:lnTo>
                    <a:lnTo>
                      <a:pt x="270" y="603"/>
                    </a:lnTo>
                    <a:lnTo>
                      <a:pt x="265" y="611"/>
                    </a:lnTo>
                    <a:lnTo>
                      <a:pt x="262" y="612"/>
                    </a:lnTo>
                    <a:lnTo>
                      <a:pt x="257" y="612"/>
                    </a:lnTo>
                    <a:lnTo>
                      <a:pt x="251" y="609"/>
                    </a:lnTo>
                    <a:lnTo>
                      <a:pt x="242" y="595"/>
                    </a:lnTo>
                    <a:lnTo>
                      <a:pt x="231" y="579"/>
                    </a:lnTo>
                    <a:lnTo>
                      <a:pt x="221" y="563"/>
                    </a:lnTo>
                    <a:lnTo>
                      <a:pt x="208" y="546"/>
                    </a:lnTo>
                    <a:lnTo>
                      <a:pt x="198" y="527"/>
                    </a:lnTo>
                    <a:lnTo>
                      <a:pt x="187" y="506"/>
                    </a:lnTo>
                    <a:lnTo>
                      <a:pt x="176" y="486"/>
                    </a:lnTo>
                    <a:lnTo>
                      <a:pt x="175" y="483"/>
                    </a:lnTo>
                    <a:lnTo>
                      <a:pt x="173" y="480"/>
                    </a:lnTo>
                    <a:lnTo>
                      <a:pt x="175" y="475"/>
                    </a:lnTo>
                    <a:lnTo>
                      <a:pt x="179" y="470"/>
                    </a:lnTo>
                    <a:lnTo>
                      <a:pt x="182" y="468"/>
                    </a:lnTo>
                    <a:lnTo>
                      <a:pt x="187" y="468"/>
                    </a:lnTo>
                    <a:lnTo>
                      <a:pt x="193"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746" name="未知"/>
              <p:cNvSpPr/>
              <p:nvPr/>
            </p:nvSpPr>
            <p:spPr bwMode="auto">
              <a:xfrm>
                <a:off x="2018435" y="2525878"/>
                <a:ext cx="753891" cy="110154"/>
              </a:xfrm>
              <a:custGeom>
                <a:avLst/>
                <a:gdLst>
                  <a:gd name="T0" fmla="*/ 0 w 1995"/>
                  <a:gd name="T1" fmla="*/ 0 h 1248"/>
                  <a:gd name="T2" fmla="*/ 2147483647 w 1995"/>
                  <a:gd name="T3" fmla="*/ 2147483647 h 1248"/>
                  <a:gd name="T4" fmla="*/ 2147483647 w 1995"/>
                  <a:gd name="T5" fmla="*/ 2147483647 h 1248"/>
                  <a:gd name="T6" fmla="*/ 0 60000 65536"/>
                  <a:gd name="T7" fmla="*/ 0 60000 65536"/>
                  <a:gd name="T8" fmla="*/ 0 60000 65536"/>
                  <a:gd name="T9" fmla="*/ 0 w 1995"/>
                  <a:gd name="T10" fmla="*/ 0 h 1248"/>
                  <a:gd name="T11" fmla="*/ 1995 w 1995"/>
                  <a:gd name="T12" fmla="*/ 1248 h 1248"/>
                </a:gdLst>
                <a:ahLst/>
                <a:cxnLst>
                  <a:cxn ang="T6">
                    <a:pos x="T0" y="T1"/>
                  </a:cxn>
                  <a:cxn ang="T7">
                    <a:pos x="T2" y="T3"/>
                  </a:cxn>
                  <a:cxn ang="T8">
                    <a:pos x="T4" y="T5"/>
                  </a:cxn>
                </a:cxnLst>
                <a:rect l="T9" t="T10" r="T11" b="T12"/>
                <a:pathLst>
                  <a:path w="1995" h="1248">
                    <a:moveTo>
                      <a:pt x="0" y="0"/>
                    </a:moveTo>
                    <a:cubicBezTo>
                      <a:pt x="254" y="208"/>
                      <a:pt x="508" y="416"/>
                      <a:pt x="840" y="624"/>
                    </a:cubicBezTo>
                    <a:cubicBezTo>
                      <a:pt x="1172" y="832"/>
                      <a:pt x="1583" y="1040"/>
                      <a:pt x="1995" y="124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747" name="未知"/>
              <p:cNvSpPr/>
              <p:nvPr/>
            </p:nvSpPr>
            <p:spPr bwMode="auto">
              <a:xfrm>
                <a:off x="2399790" y="2480071"/>
                <a:ext cx="623868" cy="147316"/>
              </a:xfrm>
              <a:custGeom>
                <a:avLst/>
                <a:gdLst>
                  <a:gd name="T0" fmla="*/ 0 w 4725"/>
                  <a:gd name="T1" fmla="*/ 0 h 2028"/>
                  <a:gd name="T2" fmla="*/ 2147483647 w 4725"/>
                  <a:gd name="T3" fmla="*/ 2147483647 h 2028"/>
                  <a:gd name="T4" fmla="*/ 2147483647 w 4725"/>
                  <a:gd name="T5" fmla="*/ 2147483647 h 2028"/>
                  <a:gd name="T6" fmla="*/ 2147483647 w 4725"/>
                  <a:gd name="T7" fmla="*/ 2147483647 h 2028"/>
                  <a:gd name="T8" fmla="*/ 2147483647 w 4725"/>
                  <a:gd name="T9" fmla="*/ 2147483647 h 2028"/>
                  <a:gd name="T10" fmla="*/ 0 60000 65536"/>
                  <a:gd name="T11" fmla="*/ 0 60000 65536"/>
                  <a:gd name="T12" fmla="*/ 0 60000 65536"/>
                  <a:gd name="T13" fmla="*/ 0 60000 65536"/>
                  <a:gd name="T14" fmla="*/ 0 60000 65536"/>
                  <a:gd name="T15" fmla="*/ 0 w 4725"/>
                  <a:gd name="T16" fmla="*/ 0 h 2028"/>
                  <a:gd name="T17" fmla="*/ 4725 w 4725"/>
                  <a:gd name="T18" fmla="*/ 2028 h 2028"/>
                </a:gdLst>
                <a:ahLst/>
                <a:cxnLst>
                  <a:cxn ang="T10">
                    <a:pos x="T0" y="T1"/>
                  </a:cxn>
                  <a:cxn ang="T11">
                    <a:pos x="T2" y="T3"/>
                  </a:cxn>
                  <a:cxn ang="T12">
                    <a:pos x="T4" y="T5"/>
                  </a:cxn>
                  <a:cxn ang="T13">
                    <a:pos x="T6" y="T7"/>
                  </a:cxn>
                  <a:cxn ang="T14">
                    <a:pos x="T8" y="T9"/>
                  </a:cxn>
                </a:cxnLst>
                <a:rect l="T15" t="T16" r="T17" b="T18"/>
                <a:pathLst>
                  <a:path w="4725" h="2028">
                    <a:moveTo>
                      <a:pt x="0" y="0"/>
                    </a:moveTo>
                    <a:cubicBezTo>
                      <a:pt x="358" y="299"/>
                      <a:pt x="717" y="598"/>
                      <a:pt x="1050" y="780"/>
                    </a:cubicBezTo>
                    <a:cubicBezTo>
                      <a:pt x="1383" y="962"/>
                      <a:pt x="1627" y="910"/>
                      <a:pt x="1995" y="1092"/>
                    </a:cubicBezTo>
                    <a:cubicBezTo>
                      <a:pt x="2363" y="1274"/>
                      <a:pt x="2800" y="1716"/>
                      <a:pt x="3255" y="1872"/>
                    </a:cubicBezTo>
                    <a:cubicBezTo>
                      <a:pt x="3710" y="2028"/>
                      <a:pt x="4480" y="2002"/>
                      <a:pt x="4725" y="202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748" name="未知"/>
              <p:cNvSpPr/>
              <p:nvPr/>
            </p:nvSpPr>
            <p:spPr bwMode="auto">
              <a:xfrm>
                <a:off x="2787185" y="2467496"/>
                <a:ext cx="236474" cy="45719"/>
              </a:xfrm>
              <a:custGeom>
                <a:avLst/>
                <a:gdLst>
                  <a:gd name="T0" fmla="*/ 0 w 1995"/>
                  <a:gd name="T1" fmla="*/ 0 h 1248"/>
                  <a:gd name="T2" fmla="*/ 2147483647 w 1995"/>
                  <a:gd name="T3" fmla="*/ 2147483647 h 1248"/>
                  <a:gd name="T4" fmla="*/ 2147483647 w 1995"/>
                  <a:gd name="T5" fmla="*/ 2147483647 h 1248"/>
                  <a:gd name="T6" fmla="*/ 0 60000 65536"/>
                  <a:gd name="T7" fmla="*/ 0 60000 65536"/>
                  <a:gd name="T8" fmla="*/ 0 60000 65536"/>
                  <a:gd name="T9" fmla="*/ 0 w 1995"/>
                  <a:gd name="T10" fmla="*/ 0 h 1248"/>
                  <a:gd name="T11" fmla="*/ 1995 w 1995"/>
                  <a:gd name="T12" fmla="*/ 1248 h 1248"/>
                </a:gdLst>
                <a:ahLst/>
                <a:cxnLst>
                  <a:cxn ang="T6">
                    <a:pos x="T0" y="T1"/>
                  </a:cxn>
                  <a:cxn ang="T7">
                    <a:pos x="T2" y="T3"/>
                  </a:cxn>
                  <a:cxn ang="T8">
                    <a:pos x="T4" y="T5"/>
                  </a:cxn>
                </a:cxnLst>
                <a:rect l="T9" t="T10" r="T11" b="T12"/>
                <a:pathLst>
                  <a:path w="1995" h="1248">
                    <a:moveTo>
                      <a:pt x="0" y="0"/>
                    </a:moveTo>
                    <a:cubicBezTo>
                      <a:pt x="254" y="208"/>
                      <a:pt x="508" y="416"/>
                      <a:pt x="840" y="624"/>
                    </a:cubicBezTo>
                    <a:cubicBezTo>
                      <a:pt x="1172" y="832"/>
                      <a:pt x="1803" y="1144"/>
                      <a:pt x="1995" y="124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749" name="未知"/>
              <p:cNvSpPr/>
              <p:nvPr/>
            </p:nvSpPr>
            <p:spPr bwMode="auto">
              <a:xfrm>
                <a:off x="2322453" y="2416989"/>
                <a:ext cx="703872" cy="172939"/>
              </a:xfrm>
              <a:custGeom>
                <a:avLst/>
                <a:gdLst>
                  <a:gd name="T0" fmla="*/ 0 w 4848"/>
                  <a:gd name="T1" fmla="*/ 0 h 1924"/>
                  <a:gd name="T2" fmla="*/ 2147483647 w 4848"/>
                  <a:gd name="T3" fmla="*/ 2147483647 h 1924"/>
                  <a:gd name="T4" fmla="*/ 2147483647 w 4848"/>
                  <a:gd name="T5" fmla="*/ 2147483647 h 1924"/>
                  <a:gd name="T6" fmla="*/ 2147483647 w 4848"/>
                  <a:gd name="T7" fmla="*/ 2147483647 h 1924"/>
                  <a:gd name="T8" fmla="*/ 2147483647 w 4848"/>
                  <a:gd name="T9" fmla="*/ 2147483647 h 1924"/>
                  <a:gd name="T10" fmla="*/ 0 60000 65536"/>
                  <a:gd name="T11" fmla="*/ 0 60000 65536"/>
                  <a:gd name="T12" fmla="*/ 0 60000 65536"/>
                  <a:gd name="T13" fmla="*/ 0 60000 65536"/>
                  <a:gd name="T14" fmla="*/ 0 60000 65536"/>
                  <a:gd name="T15" fmla="*/ 0 w 4848"/>
                  <a:gd name="T16" fmla="*/ 0 h 1924"/>
                  <a:gd name="T17" fmla="*/ 4848 w 4848"/>
                  <a:gd name="T18" fmla="*/ 1924 h 1924"/>
                </a:gdLst>
                <a:ahLst/>
                <a:cxnLst>
                  <a:cxn ang="T10">
                    <a:pos x="T0" y="T1"/>
                  </a:cxn>
                  <a:cxn ang="T11">
                    <a:pos x="T2" y="T3"/>
                  </a:cxn>
                  <a:cxn ang="T12">
                    <a:pos x="T4" y="T5"/>
                  </a:cxn>
                  <a:cxn ang="T13">
                    <a:pos x="T6" y="T7"/>
                  </a:cxn>
                  <a:cxn ang="T14">
                    <a:pos x="T8" y="T9"/>
                  </a:cxn>
                </a:cxnLst>
                <a:rect l="T15" t="T16" r="T17" b="T18"/>
                <a:pathLst>
                  <a:path w="4848" h="1924">
                    <a:moveTo>
                      <a:pt x="0" y="0"/>
                    </a:moveTo>
                    <a:cubicBezTo>
                      <a:pt x="612" y="260"/>
                      <a:pt x="1225" y="520"/>
                      <a:pt x="1785" y="780"/>
                    </a:cubicBezTo>
                    <a:cubicBezTo>
                      <a:pt x="2345" y="1040"/>
                      <a:pt x="2887" y="1378"/>
                      <a:pt x="3360" y="1560"/>
                    </a:cubicBezTo>
                    <a:cubicBezTo>
                      <a:pt x="3833" y="1742"/>
                      <a:pt x="4392" y="1820"/>
                      <a:pt x="4620" y="1872"/>
                    </a:cubicBezTo>
                    <a:cubicBezTo>
                      <a:pt x="4848" y="1924"/>
                      <a:pt x="4786" y="1898"/>
                      <a:pt x="4725" y="1872"/>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50750" name="未知"/>
              <p:cNvSpPr/>
              <p:nvPr/>
            </p:nvSpPr>
            <p:spPr bwMode="auto">
              <a:xfrm>
                <a:off x="2626470" y="2363187"/>
                <a:ext cx="397188" cy="80702"/>
              </a:xfrm>
              <a:custGeom>
                <a:avLst/>
                <a:gdLst>
                  <a:gd name="T0" fmla="*/ 0 w 4725"/>
                  <a:gd name="T1" fmla="*/ 0 h 1872"/>
                  <a:gd name="T2" fmla="*/ 2147483647 w 4725"/>
                  <a:gd name="T3" fmla="*/ 2147483647 h 1872"/>
                  <a:gd name="T4" fmla="*/ 2147483647 w 4725"/>
                  <a:gd name="T5" fmla="*/ 2147483647 h 1872"/>
                  <a:gd name="T6" fmla="*/ 0 60000 65536"/>
                  <a:gd name="T7" fmla="*/ 0 60000 65536"/>
                  <a:gd name="T8" fmla="*/ 0 60000 65536"/>
                  <a:gd name="T9" fmla="*/ 0 w 4725"/>
                  <a:gd name="T10" fmla="*/ 0 h 1872"/>
                  <a:gd name="T11" fmla="*/ 4725 w 4725"/>
                  <a:gd name="T12" fmla="*/ 1872 h 1872"/>
                </a:gdLst>
                <a:ahLst/>
                <a:cxnLst>
                  <a:cxn ang="T6">
                    <a:pos x="T0" y="T1"/>
                  </a:cxn>
                  <a:cxn ang="T7">
                    <a:pos x="T2" y="T3"/>
                  </a:cxn>
                  <a:cxn ang="T8">
                    <a:pos x="T4" y="T5"/>
                  </a:cxn>
                </a:cxnLst>
                <a:rect l="T9" t="T10" r="T11" b="T12"/>
                <a:pathLst>
                  <a:path w="4725" h="1872">
                    <a:moveTo>
                      <a:pt x="0" y="0"/>
                    </a:moveTo>
                    <a:cubicBezTo>
                      <a:pt x="603" y="312"/>
                      <a:pt x="1207" y="624"/>
                      <a:pt x="1995" y="936"/>
                    </a:cubicBezTo>
                    <a:cubicBezTo>
                      <a:pt x="2783" y="1248"/>
                      <a:pt x="3754" y="1560"/>
                      <a:pt x="4725" y="1872"/>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grpSp>
        <p:pic>
          <p:nvPicPr>
            <p:cNvPr id="2097206" name="图片 29"/>
            <p:cNvPicPr>
              <a:picLocks noChangeAspect="1"/>
            </p:cNvPicPr>
            <p:nvPr/>
          </p:nvPicPr>
          <p:blipFill>
            <a:blip r:embed="rId3" cstate="print">
              <a:duotone>
                <a:schemeClr val="accent2">
                  <a:shade val="45000"/>
                  <a:satMod val="135000"/>
                </a:schemeClr>
                <a:prstClr val="white"/>
              </a:duotone>
            </a:blip>
            <a:stretch>
              <a:fillRect/>
            </a:stretch>
          </p:blipFill>
          <p:spPr>
            <a:xfrm>
              <a:off x="2715" y="1781"/>
              <a:ext cx="1935" cy="1466"/>
            </a:xfrm>
            <a:prstGeom prst="rect">
              <a:avLst/>
            </a:prstGeom>
          </p:spPr>
        </p:pic>
        <p:pic>
          <p:nvPicPr>
            <p:cNvPr id="2097207" name="图片 30"/>
            <p:cNvPicPr>
              <a:picLocks noChangeAspect="1"/>
            </p:cNvPicPr>
            <p:nvPr/>
          </p:nvPicPr>
          <p:blipFill>
            <a:blip r:embed="rId4" cstate="print">
              <a:duotone>
                <a:schemeClr val="accent4">
                  <a:shade val="45000"/>
                  <a:satMod val="135000"/>
                </a:schemeClr>
                <a:prstClr val="white"/>
              </a:duotone>
            </a:blip>
            <a:stretch>
              <a:fillRect/>
            </a:stretch>
          </p:blipFill>
          <p:spPr>
            <a:xfrm>
              <a:off x="9785" y="1353"/>
              <a:ext cx="2227" cy="2227"/>
            </a:xfrm>
            <a:prstGeom prst="rect">
              <a:avLst/>
            </a:prstGeom>
          </p:spPr>
        </p:pic>
        <p:pic>
          <p:nvPicPr>
            <p:cNvPr id="2097208" name="图片 33"/>
            <p:cNvPicPr>
              <a:picLocks noChangeAspect="1"/>
            </p:cNvPicPr>
            <p:nvPr/>
          </p:nvPicPr>
          <p:blipFill>
            <a:blip r:embed="rId5" cstate="print">
              <a:duotone>
                <a:schemeClr val="accent1">
                  <a:shade val="45000"/>
                  <a:satMod val="135000"/>
                </a:schemeClr>
                <a:prstClr val="white"/>
              </a:duotone>
            </a:blip>
            <a:stretch>
              <a:fillRect/>
            </a:stretch>
          </p:blipFill>
          <p:spPr>
            <a:xfrm>
              <a:off x="13574" y="1493"/>
              <a:ext cx="1977" cy="1977"/>
            </a:xfrm>
            <a:prstGeom prst="rect">
              <a:avLst/>
            </a:prstGeom>
          </p:spPr>
        </p:pic>
      </p:grpSp>
      <p:sp>
        <p:nvSpPr>
          <p:cNvPr id="1050751" name="矩形 1"/>
          <p:cNvSpPr/>
          <p:nvPr/>
        </p:nvSpPr>
        <p:spPr>
          <a:xfrm>
            <a:off x="2637124" y="2455422"/>
            <a:ext cx="9554876" cy="1043940"/>
          </a:xfrm>
          <a:prstGeom prst="rect">
            <a:avLst/>
          </a:prstGeom>
        </p:spPr>
        <p:txBody>
          <a:bodyPr wrap="square">
            <a:spAutoFit/>
          </a:bodyPr>
          <a:lstStyle/>
          <a:p>
            <a:pPr>
              <a:lnSpc>
                <a:spcPct val="150000"/>
              </a:lnSpc>
            </a:pPr>
            <a:r>
              <a:rPr lang="zh-CN" altLang="zh-CN" sz="2200" b="1" kern="0" dirty="0">
                <a:solidFill>
                  <a:srgbClr val="5F5F5F"/>
                </a:solidFill>
                <a:latin typeface="微软雅黑" panose="020B0503020204020204" charset="-122"/>
                <a:ea typeface="微软雅黑" panose="020B0503020204020204" charset="-122"/>
              </a:rPr>
              <a:t>教育和培训不够：需要对相关的技术人员、管理人员以及政策制定者进行教育和培训，以提高他们对虚拟电厂技术、运营和市场机制的理解。</a:t>
            </a:r>
            <a:endParaRPr lang="zh-CN" altLang="en-US" sz="2200" b="1" kern="0" dirty="0">
              <a:solidFill>
                <a:srgbClr val="5F5F5F"/>
              </a:solidFill>
              <a:latin typeface="微软雅黑" panose="020B0503020204020204" charset="-122"/>
              <a:ea typeface="微软雅黑" panose="020B0503020204020204" charset="-122"/>
            </a:endParaRPr>
          </a:p>
        </p:txBody>
      </p:sp>
      <p:sp>
        <p:nvSpPr>
          <p:cNvPr id="1050752" name="任意多边形 45"/>
          <p:cNvSpPr/>
          <p:nvPr/>
        </p:nvSpPr>
        <p:spPr>
          <a:xfrm>
            <a:off x="371957" y="1651403"/>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50753" name="文本框 31"/>
          <p:cNvSpPr txBox="1"/>
          <p:nvPr/>
        </p:nvSpPr>
        <p:spPr>
          <a:xfrm>
            <a:off x="684689" y="3677593"/>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社会认知</a:t>
            </a:r>
          </a:p>
        </p:txBody>
      </p:sp>
      <p:sp>
        <p:nvSpPr>
          <p:cNvPr id="1050754" name="任意多边形 45"/>
          <p:cNvSpPr/>
          <p:nvPr/>
        </p:nvSpPr>
        <p:spPr>
          <a:xfrm>
            <a:off x="392654" y="3903998"/>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50755" name="文本框 6"/>
          <p:cNvSpPr txBox="1"/>
          <p:nvPr/>
        </p:nvSpPr>
        <p:spPr>
          <a:xfrm>
            <a:off x="684689" y="4116038"/>
            <a:ext cx="1409065"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电网适应</a:t>
            </a:r>
          </a:p>
        </p:txBody>
      </p:sp>
      <p:sp>
        <p:nvSpPr>
          <p:cNvPr id="1050756" name="任意多边形 45"/>
          <p:cNvSpPr/>
          <p:nvPr/>
        </p:nvSpPr>
        <p:spPr>
          <a:xfrm>
            <a:off x="392654" y="4342443"/>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50757" name="文本框 31"/>
          <p:cNvSpPr txBox="1"/>
          <p:nvPr/>
        </p:nvSpPr>
        <p:spPr>
          <a:xfrm>
            <a:off x="695484" y="4582944"/>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信息安全</a:t>
            </a:r>
          </a:p>
        </p:txBody>
      </p:sp>
      <p:sp>
        <p:nvSpPr>
          <p:cNvPr id="1050758" name="任意多边形 45"/>
          <p:cNvSpPr/>
          <p:nvPr/>
        </p:nvSpPr>
        <p:spPr>
          <a:xfrm>
            <a:off x="403449" y="4809349"/>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50759" name="文本框 6"/>
          <p:cNvSpPr txBox="1"/>
          <p:nvPr/>
        </p:nvSpPr>
        <p:spPr>
          <a:xfrm>
            <a:off x="695484" y="5048832"/>
            <a:ext cx="1409065"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dirty="0">
                <a:solidFill>
                  <a:schemeClr val="tx1"/>
                </a:solidFill>
                <a:effectLst/>
              </a:rPr>
              <a:t>教育培训</a:t>
            </a:r>
          </a:p>
        </p:txBody>
      </p:sp>
      <p:sp>
        <p:nvSpPr>
          <p:cNvPr id="1050760" name="任意多边形 45"/>
          <p:cNvSpPr/>
          <p:nvPr/>
        </p:nvSpPr>
        <p:spPr>
          <a:xfrm>
            <a:off x="403449" y="5275237"/>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Tree>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0764" name="标题 2"/>
          <p:cNvSpPr txBox="1"/>
          <p:nvPr/>
        </p:nvSpPr>
        <p:spPr>
          <a:xfrm>
            <a:off x="248448" y="304073"/>
            <a:ext cx="6072188" cy="561975"/>
          </a:xfrm>
          <a:prstGeom prst="rect">
            <a:avLst/>
          </a:prstGeom>
        </p:spPr>
        <p:txBody>
          <a:bodyPr/>
          <a:lstStyle/>
          <a:p>
            <a:r>
              <a:rPr lang="zh-CN" altLang="en-US" sz="2800"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总之</a:t>
            </a:r>
            <a:endParaRPr lang="en-US" altLang="zh-CN" sz="2800"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3145766" name="直接连接符 12"/>
          <p:cNvCxnSpPr>
            <a:cxnSpLocks/>
          </p:cNvCxnSpPr>
          <p:nvPr/>
        </p:nvCxnSpPr>
        <p:spPr>
          <a:xfrm flipV="1">
            <a:off x="0" y="988717"/>
            <a:ext cx="12192000" cy="4056"/>
          </a:xfrm>
          <a:prstGeom prst="line">
            <a:avLst/>
          </a:prstGeom>
          <a:ln w="31750">
            <a:solidFill>
              <a:srgbClr val="0068B7"/>
            </a:solidFill>
          </a:ln>
        </p:spPr>
        <p:style>
          <a:lnRef idx="1">
            <a:schemeClr val="accent1"/>
          </a:lnRef>
          <a:fillRef idx="0">
            <a:schemeClr val="accent1"/>
          </a:fillRef>
          <a:effectRef idx="0">
            <a:schemeClr val="accent1"/>
          </a:effectRef>
          <a:fontRef idx="minor">
            <a:schemeClr val="tx1"/>
          </a:fontRef>
        </p:style>
      </p:cxnSp>
      <p:sp>
        <p:nvSpPr>
          <p:cNvPr id="1050765" name="任意多边形 32"/>
          <p:cNvSpPr/>
          <p:nvPr/>
        </p:nvSpPr>
        <p:spPr>
          <a:xfrm flipH="1">
            <a:off x="86994" y="1311273"/>
            <a:ext cx="305660" cy="3963963"/>
          </a:xfrm>
          <a:custGeom>
            <a:avLst/>
            <a:gdLst>
              <a:gd name="connsiteX0" fmla="*/ 0 w 0"/>
              <a:gd name="connsiteY0" fmla="*/ 0 h 2720898"/>
              <a:gd name="connsiteX1" fmla="*/ 0 w 0"/>
              <a:gd name="connsiteY1" fmla="*/ 2720898 h 2720898"/>
            </a:gdLst>
            <a:ahLst/>
            <a:cxnLst>
              <a:cxn ang="0">
                <a:pos x="connsiteX0" y="connsiteY0"/>
              </a:cxn>
              <a:cxn ang="0">
                <a:pos x="connsiteX1" y="connsiteY1"/>
              </a:cxn>
            </a:cxnLst>
            <a:rect l="l" t="t" r="r" b="b"/>
            <a:pathLst>
              <a:path h="2720898">
                <a:moveTo>
                  <a:pt x="0" y="0"/>
                </a:moveTo>
                <a:lnTo>
                  <a:pt x="0" y="2720898"/>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50766" name="矩形 1"/>
          <p:cNvSpPr/>
          <p:nvPr/>
        </p:nvSpPr>
        <p:spPr>
          <a:xfrm>
            <a:off x="4355869" y="992773"/>
            <a:ext cx="7836131" cy="5330191"/>
          </a:xfrm>
          <a:prstGeom prst="rect">
            <a:avLst/>
          </a:prstGeom>
        </p:spPr>
        <p:txBody>
          <a:bodyPr wrap="square">
            <a:spAutoFit/>
          </a:bodyPr>
          <a:lstStyle/>
          <a:p>
            <a:pPr>
              <a:lnSpc>
                <a:spcPct val="150000"/>
              </a:lnSpc>
            </a:pPr>
            <a:r>
              <a:rPr lang="zh-CN" altLang="zh-CN" sz="2200" b="1" kern="0" dirty="0">
                <a:solidFill>
                  <a:srgbClr val="5F5F5F"/>
                </a:solidFill>
                <a:latin typeface="微软雅黑" panose="020B0503020204020204" charset="-122"/>
                <a:ea typeface="微软雅黑" panose="020B0503020204020204" charset="-122"/>
              </a:rPr>
              <a:t>湖北省通过政策支持、技术研发、项目建设、产业合作和人才培养等多方面措施，积极推进虚拟电厂的发展和应用，虚拟电厂建设方面取得了一定的成果，为提高电力系统的调度效率和可靠性，促进可再生能源的充分利用，降低环境污染做出了积极贡献。</a:t>
            </a:r>
            <a:endParaRPr lang="en-US" altLang="zh-CN" sz="2200" b="1" kern="0" dirty="0">
              <a:solidFill>
                <a:srgbClr val="5F5F5F"/>
              </a:solidFill>
              <a:latin typeface="微软雅黑" panose="020B0503020204020204" charset="-122"/>
              <a:ea typeface="微软雅黑" panose="020B0503020204020204" charset="-122"/>
            </a:endParaRPr>
          </a:p>
          <a:p>
            <a:pPr>
              <a:lnSpc>
                <a:spcPct val="150000"/>
              </a:lnSpc>
            </a:pPr>
            <a:r>
              <a:rPr lang="zh-CN" altLang="zh-CN" sz="2200" b="1" kern="0" dirty="0">
                <a:solidFill>
                  <a:srgbClr val="5F5F5F"/>
                </a:solidFill>
                <a:latin typeface="微软雅黑" panose="020B0503020204020204" charset="-122"/>
                <a:ea typeface="微软雅黑" panose="020B0503020204020204" charset="-122"/>
              </a:rPr>
              <a:t>但仍面临政策法规障碍、市场机制不完善、技术标准和技术难点、初始投资和资金筹集困难、参与主体协调难、社会认知度不高、电网适应性不足、数据安全和隐私保护、教育和培训不够等诸多挑战。未来，湖北省需要进一步做好顶层设计、加大政策支持力度，推动技术创新，完善市场机制，降低建设和运营成本，培养专业人才，以推动虚拟电厂的健康发展。</a:t>
            </a:r>
            <a:endParaRPr lang="zh-CN" altLang="en-US" sz="2200" b="1" kern="0" dirty="0">
              <a:solidFill>
                <a:srgbClr val="5F5F5F"/>
              </a:solidFill>
              <a:latin typeface="微软雅黑" panose="020B0503020204020204" charset="-122"/>
              <a:ea typeface="微软雅黑" panose="020B0503020204020204" charset="-122"/>
            </a:endParaRPr>
          </a:p>
        </p:txBody>
      </p:sp>
      <p:pic>
        <p:nvPicPr>
          <p:cNvPr id="2097209" name="图片 148" descr="https://img1.jiemian.com/jiemian/original/20220528/16537384544416300_a700xH.png"/>
          <p:cNvPicPr>
            <a:picLocks/>
          </p:cNvPicPr>
          <p:nvPr/>
        </p:nvPicPr>
        <p:blipFill>
          <a:blip r:embed="rId3"/>
          <a:srcRect/>
          <a:stretch>
            <a:fillRect/>
          </a:stretch>
        </p:blipFill>
        <p:spPr bwMode="auto">
          <a:xfrm>
            <a:off x="86994" y="992773"/>
            <a:ext cx="4085995" cy="5541031"/>
          </a:xfrm>
          <a:prstGeom prst="rect">
            <a:avLst/>
          </a:prstGeom>
          <a:noFill/>
          <a:ln>
            <a:noFill/>
          </a:ln>
        </p:spPr>
      </p:pic>
    </p:spTree>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5" name="组合 45"/>
          <p:cNvGrpSpPr/>
          <p:nvPr/>
        </p:nvGrpSpPr>
        <p:grpSpPr>
          <a:xfrm>
            <a:off x="9618279" y="0"/>
            <a:ext cx="2160000" cy="2160000"/>
            <a:chOff x="12655215" y="1846618"/>
            <a:chExt cx="2160000" cy="2160000"/>
          </a:xfrm>
        </p:grpSpPr>
        <p:sp>
          <p:nvSpPr>
            <p:cNvPr id="1050770" name="椭圆 46"/>
            <p:cNvSpPr/>
            <p:nvPr/>
          </p:nvSpPr>
          <p:spPr>
            <a:xfrm>
              <a:off x="12655215" y="1846618"/>
              <a:ext cx="2160000" cy="2160000"/>
            </a:xfrm>
            <a:prstGeom prst="ellipse">
              <a:avLst/>
            </a:prstGeom>
            <a:blipFill dpi="0" rotWithShape="1">
              <a:blip r:embed="rId2" cstate="print"/>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50771" name="椭圆 47"/>
            <p:cNvSpPr/>
            <p:nvPr/>
          </p:nvSpPr>
          <p:spPr>
            <a:xfrm>
              <a:off x="12655215" y="1846618"/>
              <a:ext cx="2160000" cy="2160000"/>
            </a:xfrm>
            <a:prstGeom prst="ellipse">
              <a:avLst/>
            </a:prstGeom>
            <a:solidFill>
              <a:srgbClr val="1D2129">
                <a:alpha val="3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50772" name="Rectangle 68"/>
          <p:cNvSpPr/>
          <p:nvPr/>
        </p:nvSpPr>
        <p:spPr>
          <a:xfrm>
            <a:off x="0" y="6657427"/>
            <a:ext cx="12192000" cy="20057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rtlCol="0" anchor="ctr"/>
          <a:lstStyle/>
          <a:p>
            <a:pPr algn="ctr"/>
            <a:endParaRPr lang="id-ID"/>
          </a:p>
        </p:txBody>
      </p:sp>
      <p:sp>
        <p:nvSpPr>
          <p:cNvPr id="1050773" name="Rectangle 70"/>
          <p:cNvSpPr/>
          <p:nvPr/>
        </p:nvSpPr>
        <p:spPr>
          <a:xfrm>
            <a:off x="0" y="6206446"/>
            <a:ext cx="12192000" cy="270959"/>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rtlCol="0" anchor="ctr"/>
          <a:lstStyle/>
          <a:p>
            <a:pPr algn="ctr"/>
            <a:endParaRPr lang="id-ID"/>
          </a:p>
        </p:txBody>
      </p:sp>
      <p:sp>
        <p:nvSpPr>
          <p:cNvPr id="1050774" name="Rectangle 71"/>
          <p:cNvSpPr/>
          <p:nvPr/>
        </p:nvSpPr>
        <p:spPr>
          <a:xfrm>
            <a:off x="0" y="5738880"/>
            <a:ext cx="12192000" cy="474568"/>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rtlCol="0" anchor="ctr"/>
          <a:lstStyle/>
          <a:p>
            <a:pPr algn="ctr"/>
            <a:endParaRPr lang="id-ID">
              <a:solidFill>
                <a:srgbClr val="00B050"/>
              </a:solidFill>
            </a:endParaRPr>
          </a:p>
        </p:txBody>
      </p:sp>
      <p:sp>
        <p:nvSpPr>
          <p:cNvPr id="1050775" name="Freeform 5"/>
          <p:cNvSpPr/>
          <p:nvPr/>
        </p:nvSpPr>
        <p:spPr bwMode="auto">
          <a:xfrm>
            <a:off x="4313028" y="3966290"/>
            <a:ext cx="1194665" cy="1666928"/>
          </a:xfrm>
          <a:custGeom>
            <a:avLst/>
            <a:gdLst>
              <a:gd name="T0" fmla="*/ 217 w 252"/>
              <a:gd name="T1" fmla="*/ 186 h 351"/>
              <a:gd name="T2" fmla="*/ 191 w 252"/>
              <a:gd name="T3" fmla="*/ 97 h 351"/>
              <a:gd name="T4" fmla="*/ 191 w 252"/>
              <a:gd name="T5" fmla="*/ 0 h 351"/>
              <a:gd name="T6" fmla="*/ 130 w 252"/>
              <a:gd name="T7" fmla="*/ 0 h 351"/>
              <a:gd name="T8" fmla="*/ 122 w 252"/>
              <a:gd name="T9" fmla="*/ 0 h 351"/>
              <a:gd name="T10" fmla="*/ 61 w 252"/>
              <a:gd name="T11" fmla="*/ 0 h 351"/>
              <a:gd name="T12" fmla="*/ 61 w 252"/>
              <a:gd name="T13" fmla="*/ 97 h 351"/>
              <a:gd name="T14" fmla="*/ 35 w 252"/>
              <a:gd name="T15" fmla="*/ 186 h 351"/>
              <a:gd name="T16" fmla="*/ 0 w 252"/>
              <a:gd name="T17" fmla="*/ 334 h 351"/>
              <a:gd name="T18" fmla="*/ 0 w 252"/>
              <a:gd name="T19" fmla="*/ 351 h 351"/>
              <a:gd name="T20" fmla="*/ 124 w 252"/>
              <a:gd name="T21" fmla="*/ 351 h 351"/>
              <a:gd name="T22" fmla="*/ 128 w 252"/>
              <a:gd name="T23" fmla="*/ 351 h 351"/>
              <a:gd name="T24" fmla="*/ 252 w 252"/>
              <a:gd name="T25" fmla="*/ 351 h 351"/>
              <a:gd name="T26" fmla="*/ 252 w 252"/>
              <a:gd name="T27" fmla="*/ 334 h 351"/>
              <a:gd name="T28" fmla="*/ 217 w 252"/>
              <a:gd name="T29" fmla="*/ 186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2" h="351">
                <a:moveTo>
                  <a:pt x="217" y="186"/>
                </a:moveTo>
                <a:cubicBezTo>
                  <a:pt x="195" y="147"/>
                  <a:pt x="191" y="97"/>
                  <a:pt x="191" y="97"/>
                </a:cubicBezTo>
                <a:cubicBezTo>
                  <a:pt x="191" y="0"/>
                  <a:pt x="191" y="0"/>
                  <a:pt x="191" y="0"/>
                </a:cubicBezTo>
                <a:cubicBezTo>
                  <a:pt x="130" y="0"/>
                  <a:pt x="130" y="0"/>
                  <a:pt x="130" y="0"/>
                </a:cubicBezTo>
                <a:cubicBezTo>
                  <a:pt x="122" y="0"/>
                  <a:pt x="122" y="0"/>
                  <a:pt x="122" y="0"/>
                </a:cubicBezTo>
                <a:cubicBezTo>
                  <a:pt x="61" y="0"/>
                  <a:pt x="61" y="0"/>
                  <a:pt x="61" y="0"/>
                </a:cubicBezTo>
                <a:cubicBezTo>
                  <a:pt x="61" y="97"/>
                  <a:pt x="61" y="97"/>
                  <a:pt x="61" y="97"/>
                </a:cubicBezTo>
                <a:cubicBezTo>
                  <a:pt x="61" y="97"/>
                  <a:pt x="56" y="147"/>
                  <a:pt x="35" y="186"/>
                </a:cubicBezTo>
                <a:cubicBezTo>
                  <a:pt x="13" y="224"/>
                  <a:pt x="0" y="254"/>
                  <a:pt x="0" y="334"/>
                </a:cubicBezTo>
                <a:cubicBezTo>
                  <a:pt x="0" y="351"/>
                  <a:pt x="0" y="351"/>
                  <a:pt x="0" y="351"/>
                </a:cubicBezTo>
                <a:cubicBezTo>
                  <a:pt x="124" y="351"/>
                  <a:pt x="124" y="351"/>
                  <a:pt x="124" y="351"/>
                </a:cubicBezTo>
                <a:cubicBezTo>
                  <a:pt x="128" y="351"/>
                  <a:pt x="128" y="351"/>
                  <a:pt x="128" y="351"/>
                </a:cubicBezTo>
                <a:cubicBezTo>
                  <a:pt x="252" y="351"/>
                  <a:pt x="252" y="351"/>
                  <a:pt x="252" y="351"/>
                </a:cubicBezTo>
                <a:cubicBezTo>
                  <a:pt x="252" y="334"/>
                  <a:pt x="252" y="334"/>
                  <a:pt x="252" y="334"/>
                </a:cubicBezTo>
                <a:cubicBezTo>
                  <a:pt x="252" y="254"/>
                  <a:pt x="239" y="224"/>
                  <a:pt x="217" y="186"/>
                </a:cubicBezTo>
              </a:path>
            </a:pathLst>
          </a:custGeom>
          <a:solidFill>
            <a:srgbClr val="00B050"/>
          </a:solidFill>
          <a:ln>
            <a:noFill/>
          </a:ln>
        </p:spPr>
        <p:txBody>
          <a:bodyPr vert="horz" wrap="square" lIns="91428" tIns="45714" rIns="91428" bIns="45714" numCol="1" anchor="t" anchorCtr="0" compatLnSpc="1"/>
          <a:lstStyle/>
          <a:p>
            <a:endParaRPr lang="id-ID">
              <a:solidFill>
                <a:srgbClr val="00B050"/>
              </a:solidFill>
            </a:endParaRPr>
          </a:p>
        </p:txBody>
      </p:sp>
      <p:sp>
        <p:nvSpPr>
          <p:cNvPr id="1050776" name="Freeform 6"/>
          <p:cNvSpPr/>
          <p:nvPr/>
        </p:nvSpPr>
        <p:spPr bwMode="auto">
          <a:xfrm>
            <a:off x="3603918" y="4385592"/>
            <a:ext cx="744659" cy="1040305"/>
          </a:xfrm>
          <a:custGeom>
            <a:avLst/>
            <a:gdLst>
              <a:gd name="T0" fmla="*/ 147 w 170"/>
              <a:gd name="T1" fmla="*/ 125 h 237"/>
              <a:gd name="T2" fmla="*/ 129 w 170"/>
              <a:gd name="T3" fmla="*/ 65 h 237"/>
              <a:gd name="T4" fmla="*/ 129 w 170"/>
              <a:gd name="T5" fmla="*/ 0 h 237"/>
              <a:gd name="T6" fmla="*/ 88 w 170"/>
              <a:gd name="T7" fmla="*/ 0 h 237"/>
              <a:gd name="T8" fmla="*/ 82 w 170"/>
              <a:gd name="T9" fmla="*/ 0 h 237"/>
              <a:gd name="T10" fmla="*/ 41 w 170"/>
              <a:gd name="T11" fmla="*/ 0 h 237"/>
              <a:gd name="T12" fmla="*/ 41 w 170"/>
              <a:gd name="T13" fmla="*/ 65 h 237"/>
              <a:gd name="T14" fmla="*/ 23 w 170"/>
              <a:gd name="T15" fmla="*/ 125 h 237"/>
              <a:gd name="T16" fmla="*/ 0 w 170"/>
              <a:gd name="T17" fmla="*/ 225 h 237"/>
              <a:gd name="T18" fmla="*/ 0 w 170"/>
              <a:gd name="T19" fmla="*/ 237 h 237"/>
              <a:gd name="T20" fmla="*/ 83 w 170"/>
              <a:gd name="T21" fmla="*/ 237 h 237"/>
              <a:gd name="T22" fmla="*/ 87 w 170"/>
              <a:gd name="T23" fmla="*/ 237 h 237"/>
              <a:gd name="T24" fmla="*/ 170 w 170"/>
              <a:gd name="T25" fmla="*/ 237 h 237"/>
              <a:gd name="T26" fmla="*/ 170 w 170"/>
              <a:gd name="T27" fmla="*/ 225 h 237"/>
              <a:gd name="T28" fmla="*/ 147 w 170"/>
              <a:gd name="T29" fmla="*/ 125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0" h="237">
                <a:moveTo>
                  <a:pt x="147" y="125"/>
                </a:moveTo>
                <a:cubicBezTo>
                  <a:pt x="132" y="99"/>
                  <a:pt x="129" y="65"/>
                  <a:pt x="129" y="65"/>
                </a:cubicBezTo>
                <a:cubicBezTo>
                  <a:pt x="129" y="0"/>
                  <a:pt x="129" y="0"/>
                  <a:pt x="129" y="0"/>
                </a:cubicBezTo>
                <a:cubicBezTo>
                  <a:pt x="88" y="0"/>
                  <a:pt x="88" y="0"/>
                  <a:pt x="88" y="0"/>
                </a:cubicBezTo>
                <a:cubicBezTo>
                  <a:pt x="82" y="0"/>
                  <a:pt x="82" y="0"/>
                  <a:pt x="82" y="0"/>
                </a:cubicBezTo>
                <a:cubicBezTo>
                  <a:pt x="41" y="0"/>
                  <a:pt x="41" y="0"/>
                  <a:pt x="41" y="0"/>
                </a:cubicBezTo>
                <a:cubicBezTo>
                  <a:pt x="41" y="65"/>
                  <a:pt x="41" y="65"/>
                  <a:pt x="41" y="65"/>
                </a:cubicBezTo>
                <a:cubicBezTo>
                  <a:pt x="41" y="65"/>
                  <a:pt x="38" y="99"/>
                  <a:pt x="23" y="125"/>
                </a:cubicBezTo>
                <a:cubicBezTo>
                  <a:pt x="9" y="151"/>
                  <a:pt x="0" y="171"/>
                  <a:pt x="0" y="225"/>
                </a:cubicBezTo>
                <a:cubicBezTo>
                  <a:pt x="0" y="237"/>
                  <a:pt x="0" y="237"/>
                  <a:pt x="0" y="237"/>
                </a:cubicBezTo>
                <a:cubicBezTo>
                  <a:pt x="83" y="237"/>
                  <a:pt x="83" y="237"/>
                  <a:pt x="83" y="237"/>
                </a:cubicBezTo>
                <a:cubicBezTo>
                  <a:pt x="87" y="237"/>
                  <a:pt x="87" y="237"/>
                  <a:pt x="87" y="237"/>
                </a:cubicBezTo>
                <a:cubicBezTo>
                  <a:pt x="170" y="237"/>
                  <a:pt x="170" y="237"/>
                  <a:pt x="170" y="237"/>
                </a:cubicBezTo>
                <a:cubicBezTo>
                  <a:pt x="170" y="225"/>
                  <a:pt x="170" y="225"/>
                  <a:pt x="170" y="225"/>
                </a:cubicBezTo>
                <a:cubicBezTo>
                  <a:pt x="170" y="171"/>
                  <a:pt x="162" y="151"/>
                  <a:pt x="147" y="125"/>
                </a:cubicBezTo>
              </a:path>
            </a:pathLst>
          </a:custGeom>
          <a:solidFill>
            <a:srgbClr val="00B050"/>
          </a:solidFill>
          <a:ln>
            <a:noFill/>
          </a:ln>
        </p:spPr>
        <p:txBody>
          <a:bodyPr vert="horz" wrap="square" lIns="91428" tIns="45714" rIns="91428" bIns="45714" numCol="1" anchor="t" anchorCtr="0" compatLnSpc="1"/>
          <a:lstStyle/>
          <a:p>
            <a:endParaRPr lang="id-ID">
              <a:solidFill>
                <a:srgbClr val="00B050"/>
              </a:solidFill>
            </a:endParaRPr>
          </a:p>
        </p:txBody>
      </p:sp>
      <p:sp>
        <p:nvSpPr>
          <p:cNvPr id="1050777" name="Freeform 7"/>
          <p:cNvSpPr/>
          <p:nvPr/>
        </p:nvSpPr>
        <p:spPr bwMode="auto">
          <a:xfrm>
            <a:off x="5483257" y="4204148"/>
            <a:ext cx="865024" cy="1208458"/>
          </a:xfrm>
          <a:custGeom>
            <a:avLst/>
            <a:gdLst>
              <a:gd name="T0" fmla="*/ 146 w 170"/>
              <a:gd name="T1" fmla="*/ 125 h 237"/>
              <a:gd name="T2" fmla="*/ 129 w 170"/>
              <a:gd name="T3" fmla="*/ 65 h 237"/>
              <a:gd name="T4" fmla="*/ 129 w 170"/>
              <a:gd name="T5" fmla="*/ 0 h 237"/>
              <a:gd name="T6" fmla="*/ 88 w 170"/>
              <a:gd name="T7" fmla="*/ 0 h 237"/>
              <a:gd name="T8" fmla="*/ 82 w 170"/>
              <a:gd name="T9" fmla="*/ 0 h 237"/>
              <a:gd name="T10" fmla="*/ 41 w 170"/>
              <a:gd name="T11" fmla="*/ 0 h 237"/>
              <a:gd name="T12" fmla="*/ 41 w 170"/>
              <a:gd name="T13" fmla="*/ 65 h 237"/>
              <a:gd name="T14" fmla="*/ 23 w 170"/>
              <a:gd name="T15" fmla="*/ 125 h 237"/>
              <a:gd name="T16" fmla="*/ 0 w 170"/>
              <a:gd name="T17" fmla="*/ 225 h 237"/>
              <a:gd name="T18" fmla="*/ 0 w 170"/>
              <a:gd name="T19" fmla="*/ 237 h 237"/>
              <a:gd name="T20" fmla="*/ 83 w 170"/>
              <a:gd name="T21" fmla="*/ 237 h 237"/>
              <a:gd name="T22" fmla="*/ 86 w 170"/>
              <a:gd name="T23" fmla="*/ 237 h 237"/>
              <a:gd name="T24" fmla="*/ 170 w 170"/>
              <a:gd name="T25" fmla="*/ 237 h 237"/>
              <a:gd name="T26" fmla="*/ 170 w 170"/>
              <a:gd name="T27" fmla="*/ 225 h 237"/>
              <a:gd name="T28" fmla="*/ 146 w 170"/>
              <a:gd name="T29" fmla="*/ 125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0" h="237">
                <a:moveTo>
                  <a:pt x="146" y="125"/>
                </a:moveTo>
                <a:cubicBezTo>
                  <a:pt x="132" y="99"/>
                  <a:pt x="129" y="65"/>
                  <a:pt x="129" y="65"/>
                </a:cubicBezTo>
                <a:cubicBezTo>
                  <a:pt x="129" y="0"/>
                  <a:pt x="129" y="0"/>
                  <a:pt x="129" y="0"/>
                </a:cubicBezTo>
                <a:cubicBezTo>
                  <a:pt x="88" y="0"/>
                  <a:pt x="88" y="0"/>
                  <a:pt x="88" y="0"/>
                </a:cubicBezTo>
                <a:cubicBezTo>
                  <a:pt x="82" y="0"/>
                  <a:pt x="82" y="0"/>
                  <a:pt x="82" y="0"/>
                </a:cubicBezTo>
                <a:cubicBezTo>
                  <a:pt x="41" y="0"/>
                  <a:pt x="41" y="0"/>
                  <a:pt x="41" y="0"/>
                </a:cubicBezTo>
                <a:cubicBezTo>
                  <a:pt x="41" y="65"/>
                  <a:pt x="41" y="65"/>
                  <a:pt x="41" y="65"/>
                </a:cubicBezTo>
                <a:cubicBezTo>
                  <a:pt x="41" y="65"/>
                  <a:pt x="38" y="99"/>
                  <a:pt x="23" y="125"/>
                </a:cubicBezTo>
                <a:cubicBezTo>
                  <a:pt x="8" y="151"/>
                  <a:pt x="0" y="171"/>
                  <a:pt x="0" y="225"/>
                </a:cubicBezTo>
                <a:cubicBezTo>
                  <a:pt x="0" y="237"/>
                  <a:pt x="0" y="237"/>
                  <a:pt x="0" y="237"/>
                </a:cubicBezTo>
                <a:cubicBezTo>
                  <a:pt x="83" y="237"/>
                  <a:pt x="83" y="237"/>
                  <a:pt x="83" y="237"/>
                </a:cubicBezTo>
                <a:cubicBezTo>
                  <a:pt x="86" y="237"/>
                  <a:pt x="86" y="237"/>
                  <a:pt x="86" y="237"/>
                </a:cubicBezTo>
                <a:cubicBezTo>
                  <a:pt x="170" y="237"/>
                  <a:pt x="170" y="237"/>
                  <a:pt x="170" y="237"/>
                </a:cubicBezTo>
                <a:cubicBezTo>
                  <a:pt x="170" y="225"/>
                  <a:pt x="170" y="225"/>
                  <a:pt x="170" y="225"/>
                </a:cubicBezTo>
                <a:cubicBezTo>
                  <a:pt x="170" y="171"/>
                  <a:pt x="161" y="151"/>
                  <a:pt x="146" y="125"/>
                </a:cubicBezTo>
              </a:path>
            </a:pathLst>
          </a:custGeom>
          <a:solidFill>
            <a:srgbClr val="00B050"/>
          </a:solidFill>
          <a:ln>
            <a:noFill/>
          </a:ln>
        </p:spPr>
        <p:txBody>
          <a:bodyPr vert="horz" wrap="square" lIns="91428" tIns="45714" rIns="91428" bIns="45714" numCol="1" anchor="t" anchorCtr="0" compatLnSpc="1"/>
          <a:lstStyle/>
          <a:p>
            <a:endParaRPr lang="id-ID">
              <a:solidFill>
                <a:srgbClr val="00B050"/>
              </a:solidFill>
            </a:endParaRPr>
          </a:p>
        </p:txBody>
      </p:sp>
      <p:sp>
        <p:nvSpPr>
          <p:cNvPr id="1050778" name="Freeform 8"/>
          <p:cNvSpPr/>
          <p:nvPr/>
        </p:nvSpPr>
        <p:spPr bwMode="auto">
          <a:xfrm>
            <a:off x="5143246" y="2859814"/>
            <a:ext cx="1086397" cy="1258120"/>
          </a:xfrm>
          <a:custGeom>
            <a:avLst/>
            <a:gdLst>
              <a:gd name="T0" fmla="*/ 144 w 144"/>
              <a:gd name="T1" fmla="*/ 59 h 184"/>
              <a:gd name="T2" fmla="*/ 123 w 144"/>
              <a:gd name="T3" fmla="*/ 38 h 184"/>
              <a:gd name="T4" fmla="*/ 120 w 144"/>
              <a:gd name="T5" fmla="*/ 38 h 184"/>
              <a:gd name="T6" fmla="*/ 112 w 144"/>
              <a:gd name="T7" fmla="*/ 28 h 184"/>
              <a:gd name="T8" fmla="*/ 113 w 144"/>
              <a:gd name="T9" fmla="*/ 23 h 184"/>
              <a:gd name="T10" fmla="*/ 90 w 144"/>
              <a:gd name="T11" fmla="*/ 0 h 184"/>
              <a:gd name="T12" fmla="*/ 71 w 144"/>
              <a:gd name="T13" fmla="*/ 12 h 184"/>
              <a:gd name="T14" fmla="*/ 69 w 144"/>
              <a:gd name="T15" fmla="*/ 12 h 184"/>
              <a:gd name="T16" fmla="*/ 48 w 144"/>
              <a:gd name="T17" fmla="*/ 33 h 184"/>
              <a:gd name="T18" fmla="*/ 48 w 144"/>
              <a:gd name="T19" fmla="*/ 35 h 184"/>
              <a:gd name="T20" fmla="*/ 33 w 144"/>
              <a:gd name="T21" fmla="*/ 42 h 184"/>
              <a:gd name="T22" fmla="*/ 21 w 144"/>
              <a:gd name="T23" fmla="*/ 38 h 184"/>
              <a:gd name="T24" fmla="*/ 0 w 144"/>
              <a:gd name="T25" fmla="*/ 59 h 184"/>
              <a:gd name="T26" fmla="*/ 13 w 144"/>
              <a:gd name="T27" fmla="*/ 79 h 184"/>
              <a:gd name="T28" fmla="*/ 57 w 144"/>
              <a:gd name="T29" fmla="*/ 114 h 184"/>
              <a:gd name="T30" fmla="*/ 73 w 144"/>
              <a:gd name="T31" fmla="*/ 148 h 184"/>
              <a:gd name="T32" fmla="*/ 95 w 144"/>
              <a:gd name="T33" fmla="*/ 184 h 184"/>
              <a:gd name="T34" fmla="*/ 104 w 144"/>
              <a:gd name="T35" fmla="*/ 184 h 184"/>
              <a:gd name="T36" fmla="*/ 98 w 144"/>
              <a:gd name="T37" fmla="*/ 142 h 184"/>
              <a:gd name="T38" fmla="*/ 114 w 144"/>
              <a:gd name="T39" fmla="*/ 107 h 184"/>
              <a:gd name="T40" fmla="*/ 134 w 144"/>
              <a:gd name="T41" fmla="*/ 77 h 184"/>
              <a:gd name="T42" fmla="*/ 144 w 144"/>
              <a:gd name="T43" fmla="*/ 59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4" h="184">
                <a:moveTo>
                  <a:pt x="144" y="59"/>
                </a:moveTo>
                <a:cubicBezTo>
                  <a:pt x="144" y="48"/>
                  <a:pt x="134" y="38"/>
                  <a:pt x="123" y="38"/>
                </a:cubicBezTo>
                <a:cubicBezTo>
                  <a:pt x="122" y="38"/>
                  <a:pt x="120" y="38"/>
                  <a:pt x="120" y="38"/>
                </a:cubicBezTo>
                <a:cubicBezTo>
                  <a:pt x="118" y="34"/>
                  <a:pt x="116" y="31"/>
                  <a:pt x="112" y="28"/>
                </a:cubicBezTo>
                <a:cubicBezTo>
                  <a:pt x="113" y="26"/>
                  <a:pt x="113" y="25"/>
                  <a:pt x="113" y="23"/>
                </a:cubicBezTo>
                <a:cubicBezTo>
                  <a:pt x="113" y="11"/>
                  <a:pt x="103" y="0"/>
                  <a:pt x="90" y="0"/>
                </a:cubicBezTo>
                <a:cubicBezTo>
                  <a:pt x="82" y="0"/>
                  <a:pt x="75" y="5"/>
                  <a:pt x="71" y="12"/>
                </a:cubicBezTo>
                <a:cubicBezTo>
                  <a:pt x="70" y="12"/>
                  <a:pt x="70" y="12"/>
                  <a:pt x="69" y="12"/>
                </a:cubicBezTo>
                <a:cubicBezTo>
                  <a:pt x="57" y="12"/>
                  <a:pt x="48" y="21"/>
                  <a:pt x="48" y="33"/>
                </a:cubicBezTo>
                <a:cubicBezTo>
                  <a:pt x="48" y="34"/>
                  <a:pt x="48" y="34"/>
                  <a:pt x="48" y="35"/>
                </a:cubicBezTo>
                <a:cubicBezTo>
                  <a:pt x="42" y="35"/>
                  <a:pt x="37" y="38"/>
                  <a:pt x="33" y="42"/>
                </a:cubicBezTo>
                <a:cubicBezTo>
                  <a:pt x="30" y="40"/>
                  <a:pt x="25" y="38"/>
                  <a:pt x="21" y="38"/>
                </a:cubicBezTo>
                <a:cubicBezTo>
                  <a:pt x="9" y="38"/>
                  <a:pt x="0" y="48"/>
                  <a:pt x="0" y="59"/>
                </a:cubicBezTo>
                <a:cubicBezTo>
                  <a:pt x="0" y="68"/>
                  <a:pt x="5" y="75"/>
                  <a:pt x="13" y="79"/>
                </a:cubicBezTo>
                <a:cubicBezTo>
                  <a:pt x="14" y="84"/>
                  <a:pt x="19" y="113"/>
                  <a:pt x="57" y="114"/>
                </a:cubicBezTo>
                <a:cubicBezTo>
                  <a:pt x="57" y="114"/>
                  <a:pt x="42" y="137"/>
                  <a:pt x="73" y="148"/>
                </a:cubicBezTo>
                <a:cubicBezTo>
                  <a:pt x="73" y="148"/>
                  <a:pt x="95" y="154"/>
                  <a:pt x="95" y="184"/>
                </a:cubicBezTo>
                <a:cubicBezTo>
                  <a:pt x="104" y="184"/>
                  <a:pt x="104" y="184"/>
                  <a:pt x="104" y="184"/>
                </a:cubicBezTo>
                <a:cubicBezTo>
                  <a:pt x="104" y="184"/>
                  <a:pt x="113" y="157"/>
                  <a:pt x="98" y="142"/>
                </a:cubicBezTo>
                <a:cubicBezTo>
                  <a:pt x="83" y="127"/>
                  <a:pt x="121" y="125"/>
                  <a:pt x="114" y="107"/>
                </a:cubicBezTo>
                <a:cubicBezTo>
                  <a:pt x="114" y="107"/>
                  <a:pt x="137" y="97"/>
                  <a:pt x="134" y="77"/>
                </a:cubicBezTo>
                <a:cubicBezTo>
                  <a:pt x="140" y="73"/>
                  <a:pt x="144" y="67"/>
                  <a:pt x="144" y="59"/>
                </a:cubicBezTo>
              </a:path>
            </a:pathLst>
          </a:custGeom>
          <a:solidFill>
            <a:srgbClr val="00B050"/>
          </a:solidFill>
          <a:ln>
            <a:noFill/>
          </a:ln>
        </p:spPr>
        <p:txBody>
          <a:bodyPr vert="horz" wrap="square" lIns="91428" tIns="45714" rIns="91428" bIns="45714" numCol="1" anchor="t" anchorCtr="0" compatLnSpc="1"/>
          <a:lstStyle/>
          <a:p>
            <a:endParaRPr lang="id-ID">
              <a:solidFill>
                <a:srgbClr val="00B050"/>
              </a:solidFill>
            </a:endParaRPr>
          </a:p>
        </p:txBody>
      </p:sp>
      <p:sp>
        <p:nvSpPr>
          <p:cNvPr id="1050779" name="Freeform 9"/>
          <p:cNvSpPr/>
          <p:nvPr/>
        </p:nvSpPr>
        <p:spPr bwMode="auto">
          <a:xfrm>
            <a:off x="3352541" y="3121135"/>
            <a:ext cx="936241" cy="1191578"/>
          </a:xfrm>
          <a:custGeom>
            <a:avLst/>
            <a:gdLst>
              <a:gd name="T0" fmla="*/ 144 w 144"/>
              <a:gd name="T1" fmla="*/ 59 h 183"/>
              <a:gd name="T2" fmla="*/ 123 w 144"/>
              <a:gd name="T3" fmla="*/ 38 h 183"/>
              <a:gd name="T4" fmla="*/ 120 w 144"/>
              <a:gd name="T5" fmla="*/ 38 h 183"/>
              <a:gd name="T6" fmla="*/ 112 w 144"/>
              <a:gd name="T7" fmla="*/ 28 h 183"/>
              <a:gd name="T8" fmla="*/ 113 w 144"/>
              <a:gd name="T9" fmla="*/ 22 h 183"/>
              <a:gd name="T10" fmla="*/ 91 w 144"/>
              <a:gd name="T11" fmla="*/ 0 h 183"/>
              <a:gd name="T12" fmla="*/ 71 w 144"/>
              <a:gd name="T13" fmla="*/ 11 h 183"/>
              <a:gd name="T14" fmla="*/ 69 w 144"/>
              <a:gd name="T15" fmla="*/ 11 h 183"/>
              <a:gd name="T16" fmla="*/ 48 w 144"/>
              <a:gd name="T17" fmla="*/ 32 h 183"/>
              <a:gd name="T18" fmla="*/ 48 w 144"/>
              <a:gd name="T19" fmla="*/ 34 h 183"/>
              <a:gd name="T20" fmla="*/ 33 w 144"/>
              <a:gd name="T21" fmla="*/ 41 h 183"/>
              <a:gd name="T22" fmla="*/ 21 w 144"/>
              <a:gd name="T23" fmla="*/ 38 h 183"/>
              <a:gd name="T24" fmla="*/ 0 w 144"/>
              <a:gd name="T25" fmla="*/ 59 h 183"/>
              <a:gd name="T26" fmla="*/ 13 w 144"/>
              <a:gd name="T27" fmla="*/ 78 h 183"/>
              <a:gd name="T28" fmla="*/ 58 w 144"/>
              <a:gd name="T29" fmla="*/ 114 h 183"/>
              <a:gd name="T30" fmla="*/ 74 w 144"/>
              <a:gd name="T31" fmla="*/ 148 h 183"/>
              <a:gd name="T32" fmla="*/ 95 w 144"/>
              <a:gd name="T33" fmla="*/ 183 h 183"/>
              <a:gd name="T34" fmla="*/ 104 w 144"/>
              <a:gd name="T35" fmla="*/ 183 h 183"/>
              <a:gd name="T36" fmla="*/ 98 w 144"/>
              <a:gd name="T37" fmla="*/ 141 h 183"/>
              <a:gd name="T38" fmla="*/ 114 w 144"/>
              <a:gd name="T39" fmla="*/ 107 h 183"/>
              <a:gd name="T40" fmla="*/ 134 w 144"/>
              <a:gd name="T41" fmla="*/ 76 h 183"/>
              <a:gd name="T42" fmla="*/ 144 w 144"/>
              <a:gd name="T43" fmla="*/ 59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4" h="183">
                <a:moveTo>
                  <a:pt x="144" y="59"/>
                </a:moveTo>
                <a:cubicBezTo>
                  <a:pt x="144" y="47"/>
                  <a:pt x="134" y="38"/>
                  <a:pt x="123" y="38"/>
                </a:cubicBezTo>
                <a:cubicBezTo>
                  <a:pt x="122" y="38"/>
                  <a:pt x="121" y="38"/>
                  <a:pt x="120" y="38"/>
                </a:cubicBezTo>
                <a:cubicBezTo>
                  <a:pt x="118" y="34"/>
                  <a:pt x="116" y="30"/>
                  <a:pt x="112" y="28"/>
                </a:cubicBezTo>
                <a:cubicBezTo>
                  <a:pt x="113" y="26"/>
                  <a:pt x="113" y="24"/>
                  <a:pt x="113" y="22"/>
                </a:cubicBezTo>
                <a:cubicBezTo>
                  <a:pt x="113" y="10"/>
                  <a:pt x="103" y="0"/>
                  <a:pt x="91" y="0"/>
                </a:cubicBezTo>
                <a:cubicBezTo>
                  <a:pt x="82" y="0"/>
                  <a:pt x="75" y="5"/>
                  <a:pt x="71" y="11"/>
                </a:cubicBezTo>
                <a:cubicBezTo>
                  <a:pt x="70" y="11"/>
                  <a:pt x="70" y="11"/>
                  <a:pt x="69" y="11"/>
                </a:cubicBezTo>
                <a:cubicBezTo>
                  <a:pt x="58" y="11"/>
                  <a:pt x="48" y="21"/>
                  <a:pt x="48" y="32"/>
                </a:cubicBezTo>
                <a:cubicBezTo>
                  <a:pt x="48" y="33"/>
                  <a:pt x="48" y="34"/>
                  <a:pt x="48" y="34"/>
                </a:cubicBezTo>
                <a:cubicBezTo>
                  <a:pt x="42" y="34"/>
                  <a:pt x="37" y="37"/>
                  <a:pt x="33" y="41"/>
                </a:cubicBezTo>
                <a:cubicBezTo>
                  <a:pt x="30" y="39"/>
                  <a:pt x="26" y="38"/>
                  <a:pt x="21" y="38"/>
                </a:cubicBezTo>
                <a:cubicBezTo>
                  <a:pt x="10" y="38"/>
                  <a:pt x="0" y="47"/>
                  <a:pt x="0" y="59"/>
                </a:cubicBezTo>
                <a:cubicBezTo>
                  <a:pt x="0" y="67"/>
                  <a:pt x="5" y="75"/>
                  <a:pt x="13" y="78"/>
                </a:cubicBezTo>
                <a:cubicBezTo>
                  <a:pt x="14" y="83"/>
                  <a:pt x="19" y="113"/>
                  <a:pt x="58" y="114"/>
                </a:cubicBezTo>
                <a:cubicBezTo>
                  <a:pt x="58" y="114"/>
                  <a:pt x="43" y="137"/>
                  <a:pt x="74" y="148"/>
                </a:cubicBezTo>
                <a:cubicBezTo>
                  <a:pt x="74" y="148"/>
                  <a:pt x="95" y="153"/>
                  <a:pt x="95" y="183"/>
                </a:cubicBezTo>
                <a:cubicBezTo>
                  <a:pt x="104" y="183"/>
                  <a:pt x="104" y="183"/>
                  <a:pt x="104" y="183"/>
                </a:cubicBezTo>
                <a:cubicBezTo>
                  <a:pt x="104" y="183"/>
                  <a:pt x="113" y="156"/>
                  <a:pt x="98" y="141"/>
                </a:cubicBezTo>
                <a:cubicBezTo>
                  <a:pt x="83" y="127"/>
                  <a:pt x="121" y="125"/>
                  <a:pt x="114" y="107"/>
                </a:cubicBezTo>
                <a:cubicBezTo>
                  <a:pt x="114" y="107"/>
                  <a:pt x="137" y="96"/>
                  <a:pt x="134" y="76"/>
                </a:cubicBezTo>
                <a:cubicBezTo>
                  <a:pt x="140" y="72"/>
                  <a:pt x="144" y="66"/>
                  <a:pt x="144" y="59"/>
                </a:cubicBezTo>
              </a:path>
            </a:pathLst>
          </a:custGeom>
          <a:solidFill>
            <a:srgbClr val="00B050"/>
          </a:solidFill>
          <a:ln>
            <a:noFill/>
          </a:ln>
        </p:spPr>
        <p:txBody>
          <a:bodyPr vert="horz" wrap="square" lIns="91428" tIns="45714" rIns="91428" bIns="45714" numCol="1" anchor="t" anchorCtr="0" compatLnSpc="1"/>
          <a:lstStyle/>
          <a:p>
            <a:endParaRPr lang="id-ID">
              <a:solidFill>
                <a:srgbClr val="00B050"/>
              </a:solidFill>
            </a:endParaRPr>
          </a:p>
        </p:txBody>
      </p:sp>
      <p:sp>
        <p:nvSpPr>
          <p:cNvPr id="1050780" name="Freeform 6"/>
          <p:cNvSpPr/>
          <p:nvPr/>
        </p:nvSpPr>
        <p:spPr bwMode="auto">
          <a:xfrm>
            <a:off x="3000756" y="4571539"/>
            <a:ext cx="597073" cy="834124"/>
          </a:xfrm>
          <a:custGeom>
            <a:avLst/>
            <a:gdLst>
              <a:gd name="T0" fmla="*/ 147 w 170"/>
              <a:gd name="T1" fmla="*/ 125 h 237"/>
              <a:gd name="T2" fmla="*/ 129 w 170"/>
              <a:gd name="T3" fmla="*/ 65 h 237"/>
              <a:gd name="T4" fmla="*/ 129 w 170"/>
              <a:gd name="T5" fmla="*/ 0 h 237"/>
              <a:gd name="T6" fmla="*/ 88 w 170"/>
              <a:gd name="T7" fmla="*/ 0 h 237"/>
              <a:gd name="T8" fmla="*/ 82 w 170"/>
              <a:gd name="T9" fmla="*/ 0 h 237"/>
              <a:gd name="T10" fmla="*/ 41 w 170"/>
              <a:gd name="T11" fmla="*/ 0 h 237"/>
              <a:gd name="T12" fmla="*/ 41 w 170"/>
              <a:gd name="T13" fmla="*/ 65 h 237"/>
              <a:gd name="T14" fmla="*/ 23 w 170"/>
              <a:gd name="T15" fmla="*/ 125 h 237"/>
              <a:gd name="T16" fmla="*/ 0 w 170"/>
              <a:gd name="T17" fmla="*/ 225 h 237"/>
              <a:gd name="T18" fmla="*/ 0 w 170"/>
              <a:gd name="T19" fmla="*/ 237 h 237"/>
              <a:gd name="T20" fmla="*/ 83 w 170"/>
              <a:gd name="T21" fmla="*/ 237 h 237"/>
              <a:gd name="T22" fmla="*/ 87 w 170"/>
              <a:gd name="T23" fmla="*/ 237 h 237"/>
              <a:gd name="T24" fmla="*/ 170 w 170"/>
              <a:gd name="T25" fmla="*/ 237 h 237"/>
              <a:gd name="T26" fmla="*/ 170 w 170"/>
              <a:gd name="T27" fmla="*/ 225 h 237"/>
              <a:gd name="T28" fmla="*/ 147 w 170"/>
              <a:gd name="T29" fmla="*/ 125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0" h="237">
                <a:moveTo>
                  <a:pt x="147" y="125"/>
                </a:moveTo>
                <a:cubicBezTo>
                  <a:pt x="132" y="99"/>
                  <a:pt x="129" y="65"/>
                  <a:pt x="129" y="65"/>
                </a:cubicBezTo>
                <a:cubicBezTo>
                  <a:pt x="129" y="0"/>
                  <a:pt x="129" y="0"/>
                  <a:pt x="129" y="0"/>
                </a:cubicBezTo>
                <a:cubicBezTo>
                  <a:pt x="88" y="0"/>
                  <a:pt x="88" y="0"/>
                  <a:pt x="88" y="0"/>
                </a:cubicBezTo>
                <a:cubicBezTo>
                  <a:pt x="82" y="0"/>
                  <a:pt x="82" y="0"/>
                  <a:pt x="82" y="0"/>
                </a:cubicBezTo>
                <a:cubicBezTo>
                  <a:pt x="41" y="0"/>
                  <a:pt x="41" y="0"/>
                  <a:pt x="41" y="0"/>
                </a:cubicBezTo>
                <a:cubicBezTo>
                  <a:pt x="41" y="65"/>
                  <a:pt x="41" y="65"/>
                  <a:pt x="41" y="65"/>
                </a:cubicBezTo>
                <a:cubicBezTo>
                  <a:pt x="41" y="65"/>
                  <a:pt x="38" y="99"/>
                  <a:pt x="23" y="125"/>
                </a:cubicBezTo>
                <a:cubicBezTo>
                  <a:pt x="9" y="151"/>
                  <a:pt x="0" y="171"/>
                  <a:pt x="0" y="225"/>
                </a:cubicBezTo>
                <a:cubicBezTo>
                  <a:pt x="0" y="237"/>
                  <a:pt x="0" y="237"/>
                  <a:pt x="0" y="237"/>
                </a:cubicBezTo>
                <a:cubicBezTo>
                  <a:pt x="83" y="237"/>
                  <a:pt x="83" y="237"/>
                  <a:pt x="83" y="237"/>
                </a:cubicBezTo>
                <a:cubicBezTo>
                  <a:pt x="87" y="237"/>
                  <a:pt x="87" y="237"/>
                  <a:pt x="87" y="237"/>
                </a:cubicBezTo>
                <a:cubicBezTo>
                  <a:pt x="170" y="237"/>
                  <a:pt x="170" y="237"/>
                  <a:pt x="170" y="237"/>
                </a:cubicBezTo>
                <a:cubicBezTo>
                  <a:pt x="170" y="225"/>
                  <a:pt x="170" y="225"/>
                  <a:pt x="170" y="225"/>
                </a:cubicBezTo>
                <a:cubicBezTo>
                  <a:pt x="170" y="171"/>
                  <a:pt x="162" y="151"/>
                  <a:pt x="147" y="125"/>
                </a:cubicBezTo>
              </a:path>
            </a:pathLst>
          </a:custGeom>
          <a:solidFill>
            <a:srgbClr val="00B050"/>
          </a:solidFill>
          <a:ln>
            <a:noFill/>
          </a:ln>
        </p:spPr>
        <p:txBody>
          <a:bodyPr vert="horz" wrap="square" lIns="91428" tIns="45714" rIns="91428" bIns="45714" numCol="1" anchor="t" anchorCtr="0" compatLnSpc="1"/>
          <a:lstStyle/>
          <a:p>
            <a:endParaRPr lang="id-ID">
              <a:solidFill>
                <a:srgbClr val="00B050"/>
              </a:solidFill>
            </a:endParaRPr>
          </a:p>
        </p:txBody>
      </p:sp>
      <p:sp>
        <p:nvSpPr>
          <p:cNvPr id="1050781" name="Freeform 93"/>
          <p:cNvSpPr/>
          <p:nvPr/>
        </p:nvSpPr>
        <p:spPr>
          <a:xfrm>
            <a:off x="2286002" y="5363841"/>
            <a:ext cx="4646968" cy="447850"/>
          </a:xfrm>
          <a:custGeom>
            <a:avLst/>
            <a:gdLst>
              <a:gd name="connsiteX0" fmla="*/ 0 w 3954482"/>
              <a:gd name="connsiteY0" fmla="*/ 0 h 447850"/>
              <a:gd name="connsiteX1" fmla="*/ 3728546 w 3954482"/>
              <a:gd name="connsiteY1" fmla="*/ 0 h 447850"/>
              <a:gd name="connsiteX2" fmla="*/ 3728546 w 3954482"/>
              <a:gd name="connsiteY2" fmla="*/ 138410 h 447850"/>
              <a:gd name="connsiteX3" fmla="*/ 3954482 w 3954482"/>
              <a:gd name="connsiteY3" fmla="*/ 138410 h 447850"/>
              <a:gd name="connsiteX4" fmla="*/ 3954482 w 3954482"/>
              <a:gd name="connsiteY4" fmla="*/ 447850 h 447850"/>
              <a:gd name="connsiteX5" fmla="*/ 0 w 3954482"/>
              <a:gd name="connsiteY5" fmla="*/ 447850 h 447850"/>
              <a:gd name="connsiteX6" fmla="*/ 0 w 3954482"/>
              <a:gd name="connsiteY6" fmla="*/ 190839 h 447850"/>
              <a:gd name="connsiteX7" fmla="*/ 0 w 3954482"/>
              <a:gd name="connsiteY7" fmla="*/ 138410 h 447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54482" h="447850">
                <a:moveTo>
                  <a:pt x="0" y="0"/>
                </a:moveTo>
                <a:lnTo>
                  <a:pt x="3728546" y="0"/>
                </a:lnTo>
                <a:lnTo>
                  <a:pt x="3728546" y="138410"/>
                </a:lnTo>
                <a:lnTo>
                  <a:pt x="3954482" y="138410"/>
                </a:lnTo>
                <a:lnTo>
                  <a:pt x="3954482" y="447850"/>
                </a:lnTo>
                <a:lnTo>
                  <a:pt x="0" y="447850"/>
                </a:lnTo>
                <a:lnTo>
                  <a:pt x="0" y="190839"/>
                </a:lnTo>
                <a:lnTo>
                  <a:pt x="0" y="138410"/>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rtlCol="0" anchor="ctr"/>
          <a:lstStyle/>
          <a:p>
            <a:pPr algn="ctr"/>
            <a:endParaRPr lang="id-ID">
              <a:solidFill>
                <a:srgbClr val="00B050"/>
              </a:solidFill>
            </a:endParaRPr>
          </a:p>
        </p:txBody>
      </p:sp>
      <p:sp>
        <p:nvSpPr>
          <p:cNvPr id="1050782" name="Freeform 16"/>
          <p:cNvSpPr/>
          <p:nvPr/>
        </p:nvSpPr>
        <p:spPr bwMode="auto">
          <a:xfrm>
            <a:off x="6664425" y="3175001"/>
            <a:ext cx="1301750" cy="2564590"/>
          </a:xfrm>
          <a:custGeom>
            <a:avLst/>
            <a:gdLst>
              <a:gd name="T0" fmla="*/ 820 w 820"/>
              <a:gd name="T1" fmla="*/ 631 h 1375"/>
              <a:gd name="T2" fmla="*/ 443 w 820"/>
              <a:gd name="T3" fmla="*/ 446 h 1375"/>
              <a:gd name="T4" fmla="*/ 443 w 820"/>
              <a:gd name="T5" fmla="*/ 444 h 1375"/>
              <a:gd name="T6" fmla="*/ 426 w 820"/>
              <a:gd name="T7" fmla="*/ 0 h 1375"/>
              <a:gd name="T8" fmla="*/ 398 w 820"/>
              <a:gd name="T9" fmla="*/ 0 h 1375"/>
              <a:gd name="T10" fmla="*/ 381 w 820"/>
              <a:gd name="T11" fmla="*/ 451 h 1375"/>
              <a:gd name="T12" fmla="*/ 0 w 820"/>
              <a:gd name="T13" fmla="*/ 608 h 1375"/>
              <a:gd name="T14" fmla="*/ 9 w 820"/>
              <a:gd name="T15" fmla="*/ 636 h 1375"/>
              <a:gd name="T16" fmla="*/ 388 w 820"/>
              <a:gd name="T17" fmla="*/ 510 h 1375"/>
              <a:gd name="T18" fmla="*/ 360 w 820"/>
              <a:gd name="T19" fmla="*/ 1375 h 1375"/>
              <a:gd name="T20" fmla="*/ 472 w 820"/>
              <a:gd name="T21" fmla="*/ 1375 h 1375"/>
              <a:gd name="T22" fmla="*/ 443 w 820"/>
              <a:gd name="T23" fmla="*/ 510 h 1375"/>
              <a:gd name="T24" fmla="*/ 805 w 820"/>
              <a:gd name="T25" fmla="*/ 660 h 1375"/>
              <a:gd name="T26" fmla="*/ 820 w 820"/>
              <a:gd name="T27" fmla="*/ 631 h 1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0" h="1375">
                <a:moveTo>
                  <a:pt x="820" y="631"/>
                </a:moveTo>
                <a:lnTo>
                  <a:pt x="443" y="446"/>
                </a:lnTo>
                <a:lnTo>
                  <a:pt x="443" y="444"/>
                </a:lnTo>
                <a:lnTo>
                  <a:pt x="426" y="0"/>
                </a:lnTo>
                <a:lnTo>
                  <a:pt x="398" y="0"/>
                </a:lnTo>
                <a:lnTo>
                  <a:pt x="381" y="451"/>
                </a:lnTo>
                <a:lnTo>
                  <a:pt x="0" y="608"/>
                </a:lnTo>
                <a:lnTo>
                  <a:pt x="9" y="636"/>
                </a:lnTo>
                <a:lnTo>
                  <a:pt x="388" y="510"/>
                </a:lnTo>
                <a:lnTo>
                  <a:pt x="360" y="1375"/>
                </a:lnTo>
                <a:lnTo>
                  <a:pt x="472" y="1375"/>
                </a:lnTo>
                <a:lnTo>
                  <a:pt x="443" y="510"/>
                </a:lnTo>
                <a:lnTo>
                  <a:pt x="805" y="660"/>
                </a:lnTo>
                <a:lnTo>
                  <a:pt x="820" y="631"/>
                </a:lnTo>
                <a:close/>
              </a:path>
            </a:pathLst>
          </a:custGeom>
          <a:solidFill>
            <a:srgbClr val="00B050"/>
          </a:solidFill>
          <a:ln>
            <a:noFill/>
          </a:ln>
        </p:spPr>
        <p:txBody>
          <a:bodyPr vert="horz" wrap="square" lIns="91428" tIns="45714" rIns="91428" bIns="45714" numCol="1" anchor="t" anchorCtr="0" compatLnSpc="1"/>
          <a:lstStyle/>
          <a:p>
            <a:endParaRPr lang="id-ID">
              <a:solidFill>
                <a:srgbClr val="00B050"/>
              </a:solidFill>
            </a:endParaRPr>
          </a:p>
        </p:txBody>
      </p:sp>
      <p:sp>
        <p:nvSpPr>
          <p:cNvPr id="1050783" name="Freeform 16"/>
          <p:cNvSpPr/>
          <p:nvPr/>
        </p:nvSpPr>
        <p:spPr bwMode="auto">
          <a:xfrm>
            <a:off x="7850745" y="4078123"/>
            <a:ext cx="1033205" cy="1732507"/>
          </a:xfrm>
          <a:custGeom>
            <a:avLst/>
            <a:gdLst>
              <a:gd name="T0" fmla="*/ 820 w 820"/>
              <a:gd name="T1" fmla="*/ 631 h 1375"/>
              <a:gd name="T2" fmla="*/ 443 w 820"/>
              <a:gd name="T3" fmla="*/ 446 h 1375"/>
              <a:gd name="T4" fmla="*/ 443 w 820"/>
              <a:gd name="T5" fmla="*/ 444 h 1375"/>
              <a:gd name="T6" fmla="*/ 426 w 820"/>
              <a:gd name="T7" fmla="*/ 0 h 1375"/>
              <a:gd name="T8" fmla="*/ 398 w 820"/>
              <a:gd name="T9" fmla="*/ 0 h 1375"/>
              <a:gd name="T10" fmla="*/ 381 w 820"/>
              <a:gd name="T11" fmla="*/ 451 h 1375"/>
              <a:gd name="T12" fmla="*/ 0 w 820"/>
              <a:gd name="T13" fmla="*/ 608 h 1375"/>
              <a:gd name="T14" fmla="*/ 9 w 820"/>
              <a:gd name="T15" fmla="*/ 636 h 1375"/>
              <a:gd name="T16" fmla="*/ 388 w 820"/>
              <a:gd name="T17" fmla="*/ 510 h 1375"/>
              <a:gd name="T18" fmla="*/ 360 w 820"/>
              <a:gd name="T19" fmla="*/ 1375 h 1375"/>
              <a:gd name="T20" fmla="*/ 472 w 820"/>
              <a:gd name="T21" fmla="*/ 1375 h 1375"/>
              <a:gd name="T22" fmla="*/ 443 w 820"/>
              <a:gd name="T23" fmla="*/ 510 h 1375"/>
              <a:gd name="T24" fmla="*/ 805 w 820"/>
              <a:gd name="T25" fmla="*/ 660 h 1375"/>
              <a:gd name="T26" fmla="*/ 820 w 820"/>
              <a:gd name="T27" fmla="*/ 631 h 1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0" h="1375">
                <a:moveTo>
                  <a:pt x="820" y="631"/>
                </a:moveTo>
                <a:lnTo>
                  <a:pt x="443" y="446"/>
                </a:lnTo>
                <a:lnTo>
                  <a:pt x="443" y="444"/>
                </a:lnTo>
                <a:lnTo>
                  <a:pt x="426" y="0"/>
                </a:lnTo>
                <a:lnTo>
                  <a:pt x="398" y="0"/>
                </a:lnTo>
                <a:lnTo>
                  <a:pt x="381" y="451"/>
                </a:lnTo>
                <a:lnTo>
                  <a:pt x="0" y="608"/>
                </a:lnTo>
                <a:lnTo>
                  <a:pt x="9" y="636"/>
                </a:lnTo>
                <a:lnTo>
                  <a:pt x="388" y="510"/>
                </a:lnTo>
                <a:lnTo>
                  <a:pt x="360" y="1375"/>
                </a:lnTo>
                <a:lnTo>
                  <a:pt x="472" y="1375"/>
                </a:lnTo>
                <a:lnTo>
                  <a:pt x="443" y="510"/>
                </a:lnTo>
                <a:lnTo>
                  <a:pt x="805" y="660"/>
                </a:lnTo>
                <a:lnTo>
                  <a:pt x="820" y="631"/>
                </a:lnTo>
                <a:close/>
              </a:path>
            </a:pathLst>
          </a:custGeom>
          <a:solidFill>
            <a:srgbClr val="00B050"/>
          </a:solidFill>
          <a:ln>
            <a:noFill/>
          </a:ln>
        </p:spPr>
        <p:txBody>
          <a:bodyPr vert="horz" wrap="square" lIns="91428" tIns="45714" rIns="91428" bIns="45714" numCol="1" anchor="t" anchorCtr="0" compatLnSpc="1"/>
          <a:lstStyle/>
          <a:p>
            <a:endParaRPr lang="id-ID">
              <a:solidFill>
                <a:srgbClr val="00B050"/>
              </a:solidFill>
            </a:endParaRPr>
          </a:p>
        </p:txBody>
      </p:sp>
      <p:sp>
        <p:nvSpPr>
          <p:cNvPr id="1050784" name="Freeform 20"/>
          <p:cNvSpPr>
            <a:spLocks noEditPoints="1"/>
          </p:cNvSpPr>
          <p:nvPr/>
        </p:nvSpPr>
        <p:spPr bwMode="auto">
          <a:xfrm flipH="1">
            <a:off x="9278748" y="2357397"/>
            <a:ext cx="2560638" cy="3521075"/>
          </a:xfrm>
          <a:custGeom>
            <a:avLst/>
            <a:gdLst>
              <a:gd name="T0" fmla="*/ 665 w 680"/>
              <a:gd name="T1" fmla="*/ 247 h 936"/>
              <a:gd name="T2" fmla="*/ 596 w 680"/>
              <a:gd name="T3" fmla="*/ 194 h 936"/>
              <a:gd name="T4" fmla="*/ 532 w 680"/>
              <a:gd name="T5" fmla="*/ 128 h 936"/>
              <a:gd name="T6" fmla="*/ 460 w 680"/>
              <a:gd name="T7" fmla="*/ 62 h 936"/>
              <a:gd name="T8" fmla="*/ 259 w 680"/>
              <a:gd name="T9" fmla="*/ 100 h 936"/>
              <a:gd name="T10" fmla="*/ 202 w 680"/>
              <a:gd name="T11" fmla="*/ 151 h 936"/>
              <a:gd name="T12" fmla="*/ 100 w 680"/>
              <a:gd name="T13" fmla="*/ 207 h 936"/>
              <a:gd name="T14" fmla="*/ 110 w 680"/>
              <a:gd name="T15" fmla="*/ 417 h 936"/>
              <a:gd name="T16" fmla="*/ 235 w 680"/>
              <a:gd name="T17" fmla="*/ 469 h 936"/>
              <a:gd name="T18" fmla="*/ 319 w 680"/>
              <a:gd name="T19" fmla="*/ 471 h 936"/>
              <a:gd name="T20" fmla="*/ 280 w 680"/>
              <a:gd name="T21" fmla="*/ 727 h 936"/>
              <a:gd name="T22" fmla="*/ 186 w 680"/>
              <a:gd name="T23" fmla="*/ 634 h 936"/>
              <a:gd name="T24" fmla="*/ 227 w 680"/>
              <a:gd name="T25" fmla="*/ 625 h 936"/>
              <a:gd name="T26" fmla="*/ 262 w 680"/>
              <a:gd name="T27" fmla="*/ 560 h 936"/>
              <a:gd name="T28" fmla="*/ 241 w 680"/>
              <a:gd name="T29" fmla="*/ 531 h 936"/>
              <a:gd name="T30" fmla="*/ 209 w 680"/>
              <a:gd name="T31" fmla="*/ 512 h 936"/>
              <a:gd name="T32" fmla="*/ 184 w 680"/>
              <a:gd name="T33" fmla="*/ 480 h 936"/>
              <a:gd name="T34" fmla="*/ 143 w 680"/>
              <a:gd name="T35" fmla="*/ 455 h 936"/>
              <a:gd name="T36" fmla="*/ 100 w 680"/>
              <a:gd name="T37" fmla="*/ 495 h 936"/>
              <a:gd name="T38" fmla="*/ 68 w 680"/>
              <a:gd name="T39" fmla="*/ 513 h 936"/>
              <a:gd name="T40" fmla="*/ 0 w 680"/>
              <a:gd name="T41" fmla="*/ 579 h 936"/>
              <a:gd name="T42" fmla="*/ 59 w 680"/>
              <a:gd name="T43" fmla="*/ 617 h 936"/>
              <a:gd name="T44" fmla="*/ 110 w 680"/>
              <a:gd name="T45" fmla="*/ 637 h 936"/>
              <a:gd name="T46" fmla="*/ 215 w 680"/>
              <a:gd name="T47" fmla="*/ 713 h 936"/>
              <a:gd name="T48" fmla="*/ 237 w 680"/>
              <a:gd name="T49" fmla="*/ 726 h 936"/>
              <a:gd name="T50" fmla="*/ 271 w 680"/>
              <a:gd name="T51" fmla="*/ 936 h 936"/>
              <a:gd name="T52" fmla="*/ 340 w 680"/>
              <a:gd name="T53" fmla="*/ 719 h 936"/>
              <a:gd name="T54" fmla="*/ 519 w 680"/>
              <a:gd name="T55" fmla="*/ 412 h 936"/>
              <a:gd name="T56" fmla="*/ 680 w 680"/>
              <a:gd name="T57" fmla="*/ 323 h 936"/>
              <a:gd name="T58" fmla="*/ 153 w 680"/>
              <a:gd name="T59" fmla="*/ 645 h 936"/>
              <a:gd name="T60" fmla="*/ 178 w 680"/>
              <a:gd name="T61" fmla="*/ 669 h 936"/>
              <a:gd name="T62" fmla="*/ 350 w 680"/>
              <a:gd name="T63" fmla="*/ 571 h 936"/>
              <a:gd name="T64" fmla="*/ 369 w 680"/>
              <a:gd name="T65" fmla="*/ 477 h 936"/>
              <a:gd name="T66" fmla="*/ 350 w 680"/>
              <a:gd name="T67" fmla="*/ 571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0" h="936">
                <a:moveTo>
                  <a:pt x="662" y="264"/>
                </a:moveTo>
                <a:cubicBezTo>
                  <a:pt x="664" y="259"/>
                  <a:pt x="665" y="253"/>
                  <a:pt x="665" y="247"/>
                </a:cubicBezTo>
                <a:cubicBezTo>
                  <a:pt x="665" y="217"/>
                  <a:pt x="640" y="192"/>
                  <a:pt x="610" y="192"/>
                </a:cubicBezTo>
                <a:cubicBezTo>
                  <a:pt x="605" y="192"/>
                  <a:pt x="600" y="193"/>
                  <a:pt x="596" y="194"/>
                </a:cubicBezTo>
                <a:cubicBezTo>
                  <a:pt x="582" y="169"/>
                  <a:pt x="558" y="151"/>
                  <a:pt x="530" y="144"/>
                </a:cubicBezTo>
                <a:cubicBezTo>
                  <a:pt x="531" y="138"/>
                  <a:pt x="532" y="133"/>
                  <a:pt x="532" y="128"/>
                </a:cubicBezTo>
                <a:cubicBezTo>
                  <a:pt x="532" y="91"/>
                  <a:pt x="502" y="62"/>
                  <a:pt x="466" y="62"/>
                </a:cubicBezTo>
                <a:cubicBezTo>
                  <a:pt x="464" y="62"/>
                  <a:pt x="462" y="62"/>
                  <a:pt x="460" y="62"/>
                </a:cubicBezTo>
                <a:cubicBezTo>
                  <a:pt x="444" y="25"/>
                  <a:pt x="407" y="0"/>
                  <a:pt x="364" y="0"/>
                </a:cubicBezTo>
                <a:cubicBezTo>
                  <a:pt x="308" y="0"/>
                  <a:pt x="262" y="44"/>
                  <a:pt x="259" y="100"/>
                </a:cubicBezTo>
                <a:cubicBezTo>
                  <a:pt x="258" y="100"/>
                  <a:pt x="258" y="100"/>
                  <a:pt x="257" y="100"/>
                </a:cubicBezTo>
                <a:cubicBezTo>
                  <a:pt x="227" y="100"/>
                  <a:pt x="204" y="123"/>
                  <a:pt x="202" y="151"/>
                </a:cubicBezTo>
                <a:cubicBezTo>
                  <a:pt x="194" y="148"/>
                  <a:pt x="185" y="147"/>
                  <a:pt x="176" y="147"/>
                </a:cubicBezTo>
                <a:cubicBezTo>
                  <a:pt x="139" y="147"/>
                  <a:pt x="108" y="172"/>
                  <a:pt x="100" y="207"/>
                </a:cubicBezTo>
                <a:cubicBezTo>
                  <a:pt x="47" y="211"/>
                  <a:pt x="4" y="256"/>
                  <a:pt x="4" y="311"/>
                </a:cubicBezTo>
                <a:cubicBezTo>
                  <a:pt x="4" y="369"/>
                  <a:pt x="52" y="417"/>
                  <a:pt x="110" y="417"/>
                </a:cubicBezTo>
                <a:cubicBezTo>
                  <a:pt x="125" y="417"/>
                  <a:pt x="139" y="413"/>
                  <a:pt x="152" y="408"/>
                </a:cubicBezTo>
                <a:cubicBezTo>
                  <a:pt x="163" y="443"/>
                  <a:pt x="196" y="469"/>
                  <a:pt x="235" y="469"/>
                </a:cubicBezTo>
                <a:cubicBezTo>
                  <a:pt x="251" y="469"/>
                  <a:pt x="266" y="464"/>
                  <a:pt x="279" y="456"/>
                </a:cubicBezTo>
                <a:cubicBezTo>
                  <a:pt x="292" y="463"/>
                  <a:pt x="305" y="467"/>
                  <a:pt x="319" y="471"/>
                </a:cubicBezTo>
                <a:cubicBezTo>
                  <a:pt x="322" y="490"/>
                  <a:pt x="320" y="535"/>
                  <a:pt x="297" y="636"/>
                </a:cubicBezTo>
                <a:cubicBezTo>
                  <a:pt x="289" y="668"/>
                  <a:pt x="284" y="698"/>
                  <a:pt x="280" y="727"/>
                </a:cubicBezTo>
                <a:cubicBezTo>
                  <a:pt x="248" y="715"/>
                  <a:pt x="222" y="701"/>
                  <a:pt x="201" y="686"/>
                </a:cubicBezTo>
                <a:cubicBezTo>
                  <a:pt x="192" y="669"/>
                  <a:pt x="188" y="651"/>
                  <a:pt x="186" y="634"/>
                </a:cubicBezTo>
                <a:cubicBezTo>
                  <a:pt x="193" y="630"/>
                  <a:pt x="199" y="625"/>
                  <a:pt x="205" y="619"/>
                </a:cubicBezTo>
                <a:cubicBezTo>
                  <a:pt x="211" y="623"/>
                  <a:pt x="219" y="625"/>
                  <a:pt x="227" y="625"/>
                </a:cubicBezTo>
                <a:cubicBezTo>
                  <a:pt x="250" y="625"/>
                  <a:pt x="269" y="607"/>
                  <a:pt x="269" y="584"/>
                </a:cubicBezTo>
                <a:cubicBezTo>
                  <a:pt x="269" y="575"/>
                  <a:pt x="266" y="567"/>
                  <a:pt x="262" y="560"/>
                </a:cubicBezTo>
                <a:cubicBezTo>
                  <a:pt x="263" y="558"/>
                  <a:pt x="263" y="556"/>
                  <a:pt x="263" y="553"/>
                </a:cubicBezTo>
                <a:cubicBezTo>
                  <a:pt x="263" y="541"/>
                  <a:pt x="253" y="531"/>
                  <a:pt x="241" y="531"/>
                </a:cubicBezTo>
                <a:cubicBezTo>
                  <a:pt x="239" y="531"/>
                  <a:pt x="237" y="532"/>
                  <a:pt x="236" y="532"/>
                </a:cubicBezTo>
                <a:cubicBezTo>
                  <a:pt x="230" y="522"/>
                  <a:pt x="220" y="515"/>
                  <a:pt x="209" y="512"/>
                </a:cubicBezTo>
                <a:cubicBezTo>
                  <a:pt x="210" y="510"/>
                  <a:pt x="210" y="508"/>
                  <a:pt x="210" y="506"/>
                </a:cubicBezTo>
                <a:cubicBezTo>
                  <a:pt x="210" y="491"/>
                  <a:pt x="198" y="480"/>
                  <a:pt x="184" y="480"/>
                </a:cubicBezTo>
                <a:cubicBezTo>
                  <a:pt x="183" y="480"/>
                  <a:pt x="182" y="480"/>
                  <a:pt x="182" y="480"/>
                </a:cubicBezTo>
                <a:cubicBezTo>
                  <a:pt x="175" y="465"/>
                  <a:pt x="160" y="455"/>
                  <a:pt x="143" y="455"/>
                </a:cubicBezTo>
                <a:cubicBezTo>
                  <a:pt x="121" y="455"/>
                  <a:pt x="103" y="473"/>
                  <a:pt x="102" y="495"/>
                </a:cubicBezTo>
                <a:cubicBezTo>
                  <a:pt x="101" y="495"/>
                  <a:pt x="101" y="495"/>
                  <a:pt x="100" y="495"/>
                </a:cubicBezTo>
                <a:cubicBezTo>
                  <a:pt x="89" y="495"/>
                  <a:pt x="79" y="504"/>
                  <a:pt x="79" y="515"/>
                </a:cubicBezTo>
                <a:cubicBezTo>
                  <a:pt x="76" y="514"/>
                  <a:pt x="72" y="513"/>
                  <a:pt x="68" y="513"/>
                </a:cubicBezTo>
                <a:cubicBezTo>
                  <a:pt x="54" y="513"/>
                  <a:pt x="41" y="524"/>
                  <a:pt x="38" y="537"/>
                </a:cubicBezTo>
                <a:cubicBezTo>
                  <a:pt x="17" y="539"/>
                  <a:pt x="0" y="557"/>
                  <a:pt x="0" y="579"/>
                </a:cubicBezTo>
                <a:cubicBezTo>
                  <a:pt x="0" y="602"/>
                  <a:pt x="19" y="621"/>
                  <a:pt x="42" y="621"/>
                </a:cubicBezTo>
                <a:cubicBezTo>
                  <a:pt x="48" y="621"/>
                  <a:pt x="54" y="620"/>
                  <a:pt x="59" y="617"/>
                </a:cubicBezTo>
                <a:cubicBezTo>
                  <a:pt x="63" y="631"/>
                  <a:pt x="76" y="642"/>
                  <a:pt x="92" y="642"/>
                </a:cubicBezTo>
                <a:cubicBezTo>
                  <a:pt x="98" y="642"/>
                  <a:pt x="104" y="640"/>
                  <a:pt x="110" y="637"/>
                </a:cubicBezTo>
                <a:cubicBezTo>
                  <a:pt x="119" y="641"/>
                  <a:pt x="130" y="644"/>
                  <a:pt x="142" y="645"/>
                </a:cubicBezTo>
                <a:cubicBezTo>
                  <a:pt x="163" y="671"/>
                  <a:pt x="193" y="697"/>
                  <a:pt x="215" y="713"/>
                </a:cubicBezTo>
                <a:cubicBezTo>
                  <a:pt x="220" y="721"/>
                  <a:pt x="219" y="719"/>
                  <a:pt x="216" y="713"/>
                </a:cubicBezTo>
                <a:cubicBezTo>
                  <a:pt x="224" y="719"/>
                  <a:pt x="231" y="723"/>
                  <a:pt x="237" y="726"/>
                </a:cubicBezTo>
                <a:cubicBezTo>
                  <a:pt x="253" y="734"/>
                  <a:pt x="267" y="747"/>
                  <a:pt x="276" y="757"/>
                </a:cubicBezTo>
                <a:cubicBezTo>
                  <a:pt x="263" y="865"/>
                  <a:pt x="271" y="936"/>
                  <a:pt x="271" y="936"/>
                </a:cubicBezTo>
                <a:cubicBezTo>
                  <a:pt x="387" y="936"/>
                  <a:pt x="387" y="936"/>
                  <a:pt x="387" y="936"/>
                </a:cubicBezTo>
                <a:cubicBezTo>
                  <a:pt x="387" y="936"/>
                  <a:pt x="333" y="827"/>
                  <a:pt x="340" y="719"/>
                </a:cubicBezTo>
                <a:cubicBezTo>
                  <a:pt x="345" y="627"/>
                  <a:pt x="411" y="537"/>
                  <a:pt x="440" y="465"/>
                </a:cubicBezTo>
                <a:cubicBezTo>
                  <a:pt x="471" y="453"/>
                  <a:pt x="497" y="435"/>
                  <a:pt x="519" y="412"/>
                </a:cubicBezTo>
                <a:cubicBezTo>
                  <a:pt x="535" y="422"/>
                  <a:pt x="554" y="428"/>
                  <a:pt x="575" y="428"/>
                </a:cubicBezTo>
                <a:cubicBezTo>
                  <a:pt x="633" y="428"/>
                  <a:pt x="680" y="381"/>
                  <a:pt x="680" y="323"/>
                </a:cubicBezTo>
                <a:cubicBezTo>
                  <a:pt x="680" y="301"/>
                  <a:pt x="673" y="281"/>
                  <a:pt x="662" y="264"/>
                </a:cubicBezTo>
                <a:close/>
                <a:moveTo>
                  <a:pt x="153" y="645"/>
                </a:moveTo>
                <a:cubicBezTo>
                  <a:pt x="161" y="644"/>
                  <a:pt x="169" y="642"/>
                  <a:pt x="176" y="639"/>
                </a:cubicBezTo>
                <a:cubicBezTo>
                  <a:pt x="176" y="653"/>
                  <a:pt x="178" y="664"/>
                  <a:pt x="178" y="669"/>
                </a:cubicBezTo>
                <a:cubicBezTo>
                  <a:pt x="168" y="661"/>
                  <a:pt x="160" y="652"/>
                  <a:pt x="153" y="645"/>
                </a:cubicBezTo>
                <a:close/>
                <a:moveTo>
                  <a:pt x="350" y="571"/>
                </a:moveTo>
                <a:cubicBezTo>
                  <a:pt x="350" y="571"/>
                  <a:pt x="358" y="522"/>
                  <a:pt x="358" y="477"/>
                </a:cubicBezTo>
                <a:cubicBezTo>
                  <a:pt x="362" y="477"/>
                  <a:pt x="366" y="477"/>
                  <a:pt x="369" y="477"/>
                </a:cubicBezTo>
                <a:cubicBezTo>
                  <a:pt x="380" y="477"/>
                  <a:pt x="391" y="477"/>
                  <a:pt x="402" y="475"/>
                </a:cubicBezTo>
                <a:cubicBezTo>
                  <a:pt x="387" y="510"/>
                  <a:pt x="366" y="555"/>
                  <a:pt x="350" y="571"/>
                </a:cubicBezTo>
                <a:close/>
              </a:path>
            </a:pathLst>
          </a:custGeom>
          <a:solidFill>
            <a:srgbClr val="00B050"/>
          </a:solidFill>
          <a:ln>
            <a:noFill/>
          </a:ln>
        </p:spPr>
        <p:txBody>
          <a:bodyPr vert="horz" wrap="square" lIns="91428" tIns="45714" rIns="91428" bIns="45714" numCol="1" anchor="t" anchorCtr="0" compatLnSpc="1"/>
          <a:lstStyle/>
          <a:p>
            <a:endParaRPr lang="id-ID">
              <a:solidFill>
                <a:srgbClr val="00B050"/>
              </a:solidFill>
            </a:endParaRPr>
          </a:p>
        </p:txBody>
      </p:sp>
      <p:sp>
        <p:nvSpPr>
          <p:cNvPr id="1050785" name="Freeform 20"/>
          <p:cNvSpPr>
            <a:spLocks noEditPoints="1"/>
          </p:cNvSpPr>
          <p:nvPr/>
        </p:nvSpPr>
        <p:spPr bwMode="auto">
          <a:xfrm>
            <a:off x="2192079" y="3875097"/>
            <a:ext cx="1113077" cy="1530566"/>
          </a:xfrm>
          <a:custGeom>
            <a:avLst/>
            <a:gdLst>
              <a:gd name="T0" fmla="*/ 665 w 680"/>
              <a:gd name="T1" fmla="*/ 247 h 936"/>
              <a:gd name="T2" fmla="*/ 596 w 680"/>
              <a:gd name="T3" fmla="*/ 194 h 936"/>
              <a:gd name="T4" fmla="*/ 532 w 680"/>
              <a:gd name="T5" fmla="*/ 128 h 936"/>
              <a:gd name="T6" fmla="*/ 460 w 680"/>
              <a:gd name="T7" fmla="*/ 62 h 936"/>
              <a:gd name="T8" fmla="*/ 259 w 680"/>
              <a:gd name="T9" fmla="*/ 100 h 936"/>
              <a:gd name="T10" fmla="*/ 202 w 680"/>
              <a:gd name="T11" fmla="*/ 151 h 936"/>
              <a:gd name="T12" fmla="*/ 100 w 680"/>
              <a:gd name="T13" fmla="*/ 207 h 936"/>
              <a:gd name="T14" fmla="*/ 110 w 680"/>
              <a:gd name="T15" fmla="*/ 417 h 936"/>
              <a:gd name="T16" fmla="*/ 235 w 680"/>
              <a:gd name="T17" fmla="*/ 469 h 936"/>
              <a:gd name="T18" fmla="*/ 319 w 680"/>
              <a:gd name="T19" fmla="*/ 471 h 936"/>
              <a:gd name="T20" fmla="*/ 280 w 680"/>
              <a:gd name="T21" fmla="*/ 727 h 936"/>
              <a:gd name="T22" fmla="*/ 186 w 680"/>
              <a:gd name="T23" fmla="*/ 634 h 936"/>
              <a:gd name="T24" fmla="*/ 227 w 680"/>
              <a:gd name="T25" fmla="*/ 625 h 936"/>
              <a:gd name="T26" fmla="*/ 262 w 680"/>
              <a:gd name="T27" fmla="*/ 560 h 936"/>
              <a:gd name="T28" fmla="*/ 241 w 680"/>
              <a:gd name="T29" fmla="*/ 531 h 936"/>
              <a:gd name="T30" fmla="*/ 209 w 680"/>
              <a:gd name="T31" fmla="*/ 512 h 936"/>
              <a:gd name="T32" fmla="*/ 184 w 680"/>
              <a:gd name="T33" fmla="*/ 480 h 936"/>
              <a:gd name="T34" fmla="*/ 143 w 680"/>
              <a:gd name="T35" fmla="*/ 455 h 936"/>
              <a:gd name="T36" fmla="*/ 100 w 680"/>
              <a:gd name="T37" fmla="*/ 495 h 936"/>
              <a:gd name="T38" fmla="*/ 68 w 680"/>
              <a:gd name="T39" fmla="*/ 513 h 936"/>
              <a:gd name="T40" fmla="*/ 0 w 680"/>
              <a:gd name="T41" fmla="*/ 579 h 936"/>
              <a:gd name="T42" fmla="*/ 59 w 680"/>
              <a:gd name="T43" fmla="*/ 617 h 936"/>
              <a:gd name="T44" fmla="*/ 110 w 680"/>
              <a:gd name="T45" fmla="*/ 637 h 936"/>
              <a:gd name="T46" fmla="*/ 215 w 680"/>
              <a:gd name="T47" fmla="*/ 713 h 936"/>
              <a:gd name="T48" fmla="*/ 237 w 680"/>
              <a:gd name="T49" fmla="*/ 726 h 936"/>
              <a:gd name="T50" fmla="*/ 271 w 680"/>
              <a:gd name="T51" fmla="*/ 936 h 936"/>
              <a:gd name="T52" fmla="*/ 340 w 680"/>
              <a:gd name="T53" fmla="*/ 719 h 936"/>
              <a:gd name="T54" fmla="*/ 519 w 680"/>
              <a:gd name="T55" fmla="*/ 412 h 936"/>
              <a:gd name="T56" fmla="*/ 680 w 680"/>
              <a:gd name="T57" fmla="*/ 323 h 936"/>
              <a:gd name="T58" fmla="*/ 153 w 680"/>
              <a:gd name="T59" fmla="*/ 645 h 936"/>
              <a:gd name="T60" fmla="*/ 178 w 680"/>
              <a:gd name="T61" fmla="*/ 669 h 936"/>
              <a:gd name="T62" fmla="*/ 350 w 680"/>
              <a:gd name="T63" fmla="*/ 571 h 936"/>
              <a:gd name="T64" fmla="*/ 369 w 680"/>
              <a:gd name="T65" fmla="*/ 477 h 936"/>
              <a:gd name="T66" fmla="*/ 350 w 680"/>
              <a:gd name="T67" fmla="*/ 571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0" h="936">
                <a:moveTo>
                  <a:pt x="662" y="264"/>
                </a:moveTo>
                <a:cubicBezTo>
                  <a:pt x="664" y="259"/>
                  <a:pt x="665" y="253"/>
                  <a:pt x="665" y="247"/>
                </a:cubicBezTo>
                <a:cubicBezTo>
                  <a:pt x="665" y="217"/>
                  <a:pt x="640" y="192"/>
                  <a:pt x="610" y="192"/>
                </a:cubicBezTo>
                <a:cubicBezTo>
                  <a:pt x="605" y="192"/>
                  <a:pt x="600" y="193"/>
                  <a:pt x="596" y="194"/>
                </a:cubicBezTo>
                <a:cubicBezTo>
                  <a:pt x="582" y="169"/>
                  <a:pt x="558" y="151"/>
                  <a:pt x="530" y="144"/>
                </a:cubicBezTo>
                <a:cubicBezTo>
                  <a:pt x="531" y="138"/>
                  <a:pt x="532" y="133"/>
                  <a:pt x="532" y="128"/>
                </a:cubicBezTo>
                <a:cubicBezTo>
                  <a:pt x="532" y="91"/>
                  <a:pt x="502" y="62"/>
                  <a:pt x="466" y="62"/>
                </a:cubicBezTo>
                <a:cubicBezTo>
                  <a:pt x="464" y="62"/>
                  <a:pt x="462" y="62"/>
                  <a:pt x="460" y="62"/>
                </a:cubicBezTo>
                <a:cubicBezTo>
                  <a:pt x="444" y="25"/>
                  <a:pt x="407" y="0"/>
                  <a:pt x="364" y="0"/>
                </a:cubicBezTo>
                <a:cubicBezTo>
                  <a:pt x="308" y="0"/>
                  <a:pt x="262" y="44"/>
                  <a:pt x="259" y="100"/>
                </a:cubicBezTo>
                <a:cubicBezTo>
                  <a:pt x="258" y="100"/>
                  <a:pt x="258" y="100"/>
                  <a:pt x="257" y="100"/>
                </a:cubicBezTo>
                <a:cubicBezTo>
                  <a:pt x="227" y="100"/>
                  <a:pt x="204" y="123"/>
                  <a:pt x="202" y="151"/>
                </a:cubicBezTo>
                <a:cubicBezTo>
                  <a:pt x="194" y="148"/>
                  <a:pt x="185" y="147"/>
                  <a:pt x="176" y="147"/>
                </a:cubicBezTo>
                <a:cubicBezTo>
                  <a:pt x="139" y="147"/>
                  <a:pt x="108" y="172"/>
                  <a:pt x="100" y="207"/>
                </a:cubicBezTo>
                <a:cubicBezTo>
                  <a:pt x="47" y="211"/>
                  <a:pt x="4" y="256"/>
                  <a:pt x="4" y="311"/>
                </a:cubicBezTo>
                <a:cubicBezTo>
                  <a:pt x="4" y="369"/>
                  <a:pt x="52" y="417"/>
                  <a:pt x="110" y="417"/>
                </a:cubicBezTo>
                <a:cubicBezTo>
                  <a:pt x="125" y="417"/>
                  <a:pt x="139" y="413"/>
                  <a:pt x="152" y="408"/>
                </a:cubicBezTo>
                <a:cubicBezTo>
                  <a:pt x="163" y="443"/>
                  <a:pt x="196" y="469"/>
                  <a:pt x="235" y="469"/>
                </a:cubicBezTo>
                <a:cubicBezTo>
                  <a:pt x="251" y="469"/>
                  <a:pt x="266" y="464"/>
                  <a:pt x="279" y="456"/>
                </a:cubicBezTo>
                <a:cubicBezTo>
                  <a:pt x="292" y="463"/>
                  <a:pt x="305" y="467"/>
                  <a:pt x="319" y="471"/>
                </a:cubicBezTo>
                <a:cubicBezTo>
                  <a:pt x="322" y="490"/>
                  <a:pt x="320" y="535"/>
                  <a:pt x="297" y="636"/>
                </a:cubicBezTo>
                <a:cubicBezTo>
                  <a:pt x="289" y="668"/>
                  <a:pt x="284" y="698"/>
                  <a:pt x="280" y="727"/>
                </a:cubicBezTo>
                <a:cubicBezTo>
                  <a:pt x="248" y="715"/>
                  <a:pt x="222" y="701"/>
                  <a:pt x="201" y="686"/>
                </a:cubicBezTo>
                <a:cubicBezTo>
                  <a:pt x="192" y="669"/>
                  <a:pt x="188" y="651"/>
                  <a:pt x="186" y="634"/>
                </a:cubicBezTo>
                <a:cubicBezTo>
                  <a:pt x="193" y="630"/>
                  <a:pt x="199" y="625"/>
                  <a:pt x="205" y="619"/>
                </a:cubicBezTo>
                <a:cubicBezTo>
                  <a:pt x="211" y="623"/>
                  <a:pt x="219" y="625"/>
                  <a:pt x="227" y="625"/>
                </a:cubicBezTo>
                <a:cubicBezTo>
                  <a:pt x="250" y="625"/>
                  <a:pt x="269" y="607"/>
                  <a:pt x="269" y="584"/>
                </a:cubicBezTo>
                <a:cubicBezTo>
                  <a:pt x="269" y="575"/>
                  <a:pt x="266" y="567"/>
                  <a:pt x="262" y="560"/>
                </a:cubicBezTo>
                <a:cubicBezTo>
                  <a:pt x="263" y="558"/>
                  <a:pt x="263" y="556"/>
                  <a:pt x="263" y="553"/>
                </a:cubicBezTo>
                <a:cubicBezTo>
                  <a:pt x="263" y="541"/>
                  <a:pt x="253" y="531"/>
                  <a:pt x="241" y="531"/>
                </a:cubicBezTo>
                <a:cubicBezTo>
                  <a:pt x="239" y="531"/>
                  <a:pt x="237" y="532"/>
                  <a:pt x="236" y="532"/>
                </a:cubicBezTo>
                <a:cubicBezTo>
                  <a:pt x="230" y="522"/>
                  <a:pt x="220" y="515"/>
                  <a:pt x="209" y="512"/>
                </a:cubicBezTo>
                <a:cubicBezTo>
                  <a:pt x="210" y="510"/>
                  <a:pt x="210" y="508"/>
                  <a:pt x="210" y="506"/>
                </a:cubicBezTo>
                <a:cubicBezTo>
                  <a:pt x="210" y="491"/>
                  <a:pt x="198" y="480"/>
                  <a:pt x="184" y="480"/>
                </a:cubicBezTo>
                <a:cubicBezTo>
                  <a:pt x="183" y="480"/>
                  <a:pt x="182" y="480"/>
                  <a:pt x="182" y="480"/>
                </a:cubicBezTo>
                <a:cubicBezTo>
                  <a:pt x="175" y="465"/>
                  <a:pt x="160" y="455"/>
                  <a:pt x="143" y="455"/>
                </a:cubicBezTo>
                <a:cubicBezTo>
                  <a:pt x="121" y="455"/>
                  <a:pt x="103" y="473"/>
                  <a:pt x="102" y="495"/>
                </a:cubicBezTo>
                <a:cubicBezTo>
                  <a:pt x="101" y="495"/>
                  <a:pt x="101" y="495"/>
                  <a:pt x="100" y="495"/>
                </a:cubicBezTo>
                <a:cubicBezTo>
                  <a:pt x="89" y="495"/>
                  <a:pt x="79" y="504"/>
                  <a:pt x="79" y="515"/>
                </a:cubicBezTo>
                <a:cubicBezTo>
                  <a:pt x="76" y="514"/>
                  <a:pt x="72" y="513"/>
                  <a:pt x="68" y="513"/>
                </a:cubicBezTo>
                <a:cubicBezTo>
                  <a:pt x="54" y="513"/>
                  <a:pt x="41" y="524"/>
                  <a:pt x="38" y="537"/>
                </a:cubicBezTo>
                <a:cubicBezTo>
                  <a:pt x="17" y="539"/>
                  <a:pt x="0" y="557"/>
                  <a:pt x="0" y="579"/>
                </a:cubicBezTo>
                <a:cubicBezTo>
                  <a:pt x="0" y="602"/>
                  <a:pt x="19" y="621"/>
                  <a:pt x="42" y="621"/>
                </a:cubicBezTo>
                <a:cubicBezTo>
                  <a:pt x="48" y="621"/>
                  <a:pt x="54" y="620"/>
                  <a:pt x="59" y="617"/>
                </a:cubicBezTo>
                <a:cubicBezTo>
                  <a:pt x="63" y="631"/>
                  <a:pt x="76" y="642"/>
                  <a:pt x="92" y="642"/>
                </a:cubicBezTo>
                <a:cubicBezTo>
                  <a:pt x="98" y="642"/>
                  <a:pt x="104" y="640"/>
                  <a:pt x="110" y="637"/>
                </a:cubicBezTo>
                <a:cubicBezTo>
                  <a:pt x="119" y="641"/>
                  <a:pt x="130" y="644"/>
                  <a:pt x="142" y="645"/>
                </a:cubicBezTo>
                <a:cubicBezTo>
                  <a:pt x="163" y="671"/>
                  <a:pt x="193" y="697"/>
                  <a:pt x="215" y="713"/>
                </a:cubicBezTo>
                <a:cubicBezTo>
                  <a:pt x="220" y="721"/>
                  <a:pt x="219" y="719"/>
                  <a:pt x="216" y="713"/>
                </a:cubicBezTo>
                <a:cubicBezTo>
                  <a:pt x="224" y="719"/>
                  <a:pt x="231" y="723"/>
                  <a:pt x="237" y="726"/>
                </a:cubicBezTo>
                <a:cubicBezTo>
                  <a:pt x="253" y="734"/>
                  <a:pt x="267" y="747"/>
                  <a:pt x="276" y="757"/>
                </a:cubicBezTo>
                <a:cubicBezTo>
                  <a:pt x="263" y="865"/>
                  <a:pt x="271" y="936"/>
                  <a:pt x="271" y="936"/>
                </a:cubicBezTo>
                <a:cubicBezTo>
                  <a:pt x="387" y="936"/>
                  <a:pt x="387" y="936"/>
                  <a:pt x="387" y="936"/>
                </a:cubicBezTo>
                <a:cubicBezTo>
                  <a:pt x="387" y="936"/>
                  <a:pt x="333" y="827"/>
                  <a:pt x="340" y="719"/>
                </a:cubicBezTo>
                <a:cubicBezTo>
                  <a:pt x="345" y="627"/>
                  <a:pt x="411" y="537"/>
                  <a:pt x="440" y="465"/>
                </a:cubicBezTo>
                <a:cubicBezTo>
                  <a:pt x="471" y="453"/>
                  <a:pt x="497" y="435"/>
                  <a:pt x="519" y="412"/>
                </a:cubicBezTo>
                <a:cubicBezTo>
                  <a:pt x="535" y="422"/>
                  <a:pt x="554" y="428"/>
                  <a:pt x="575" y="428"/>
                </a:cubicBezTo>
                <a:cubicBezTo>
                  <a:pt x="633" y="428"/>
                  <a:pt x="680" y="381"/>
                  <a:pt x="680" y="323"/>
                </a:cubicBezTo>
                <a:cubicBezTo>
                  <a:pt x="680" y="301"/>
                  <a:pt x="673" y="281"/>
                  <a:pt x="662" y="264"/>
                </a:cubicBezTo>
                <a:close/>
                <a:moveTo>
                  <a:pt x="153" y="645"/>
                </a:moveTo>
                <a:cubicBezTo>
                  <a:pt x="161" y="644"/>
                  <a:pt x="169" y="642"/>
                  <a:pt x="176" y="639"/>
                </a:cubicBezTo>
                <a:cubicBezTo>
                  <a:pt x="176" y="653"/>
                  <a:pt x="178" y="664"/>
                  <a:pt x="178" y="669"/>
                </a:cubicBezTo>
                <a:cubicBezTo>
                  <a:pt x="168" y="661"/>
                  <a:pt x="160" y="652"/>
                  <a:pt x="153" y="645"/>
                </a:cubicBezTo>
                <a:close/>
                <a:moveTo>
                  <a:pt x="350" y="571"/>
                </a:moveTo>
                <a:cubicBezTo>
                  <a:pt x="350" y="571"/>
                  <a:pt x="358" y="522"/>
                  <a:pt x="358" y="477"/>
                </a:cubicBezTo>
                <a:cubicBezTo>
                  <a:pt x="362" y="477"/>
                  <a:pt x="366" y="477"/>
                  <a:pt x="369" y="477"/>
                </a:cubicBezTo>
                <a:cubicBezTo>
                  <a:pt x="380" y="477"/>
                  <a:pt x="391" y="477"/>
                  <a:pt x="402" y="475"/>
                </a:cubicBezTo>
                <a:cubicBezTo>
                  <a:pt x="387" y="510"/>
                  <a:pt x="366" y="555"/>
                  <a:pt x="350" y="571"/>
                </a:cubicBezTo>
                <a:close/>
              </a:path>
            </a:pathLst>
          </a:custGeom>
          <a:solidFill>
            <a:srgbClr val="00B050"/>
          </a:solidFill>
          <a:ln>
            <a:noFill/>
          </a:ln>
        </p:spPr>
        <p:txBody>
          <a:bodyPr vert="horz" wrap="square" lIns="91428" tIns="45714" rIns="91428" bIns="45714" numCol="1" anchor="t" anchorCtr="0" compatLnSpc="1"/>
          <a:lstStyle/>
          <a:p>
            <a:endParaRPr lang="id-ID">
              <a:solidFill>
                <a:srgbClr val="00B050"/>
              </a:solidFill>
            </a:endParaRPr>
          </a:p>
        </p:txBody>
      </p:sp>
      <p:sp>
        <p:nvSpPr>
          <p:cNvPr id="1050786" name="Freeform 16"/>
          <p:cNvSpPr/>
          <p:nvPr/>
        </p:nvSpPr>
        <p:spPr bwMode="auto">
          <a:xfrm>
            <a:off x="9380059" y="4783372"/>
            <a:ext cx="705264" cy="1182607"/>
          </a:xfrm>
          <a:custGeom>
            <a:avLst/>
            <a:gdLst>
              <a:gd name="T0" fmla="*/ 820 w 820"/>
              <a:gd name="T1" fmla="*/ 631 h 1375"/>
              <a:gd name="T2" fmla="*/ 443 w 820"/>
              <a:gd name="T3" fmla="*/ 446 h 1375"/>
              <a:gd name="T4" fmla="*/ 443 w 820"/>
              <a:gd name="T5" fmla="*/ 444 h 1375"/>
              <a:gd name="T6" fmla="*/ 426 w 820"/>
              <a:gd name="T7" fmla="*/ 0 h 1375"/>
              <a:gd name="T8" fmla="*/ 398 w 820"/>
              <a:gd name="T9" fmla="*/ 0 h 1375"/>
              <a:gd name="T10" fmla="*/ 381 w 820"/>
              <a:gd name="T11" fmla="*/ 451 h 1375"/>
              <a:gd name="T12" fmla="*/ 0 w 820"/>
              <a:gd name="T13" fmla="*/ 608 h 1375"/>
              <a:gd name="T14" fmla="*/ 9 w 820"/>
              <a:gd name="T15" fmla="*/ 636 h 1375"/>
              <a:gd name="T16" fmla="*/ 388 w 820"/>
              <a:gd name="T17" fmla="*/ 510 h 1375"/>
              <a:gd name="T18" fmla="*/ 360 w 820"/>
              <a:gd name="T19" fmla="*/ 1375 h 1375"/>
              <a:gd name="T20" fmla="*/ 472 w 820"/>
              <a:gd name="T21" fmla="*/ 1375 h 1375"/>
              <a:gd name="T22" fmla="*/ 443 w 820"/>
              <a:gd name="T23" fmla="*/ 510 h 1375"/>
              <a:gd name="T24" fmla="*/ 805 w 820"/>
              <a:gd name="T25" fmla="*/ 660 h 1375"/>
              <a:gd name="T26" fmla="*/ 820 w 820"/>
              <a:gd name="T27" fmla="*/ 631 h 1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0" h="1375">
                <a:moveTo>
                  <a:pt x="820" y="631"/>
                </a:moveTo>
                <a:lnTo>
                  <a:pt x="443" y="446"/>
                </a:lnTo>
                <a:lnTo>
                  <a:pt x="443" y="444"/>
                </a:lnTo>
                <a:lnTo>
                  <a:pt x="426" y="0"/>
                </a:lnTo>
                <a:lnTo>
                  <a:pt x="398" y="0"/>
                </a:lnTo>
                <a:lnTo>
                  <a:pt x="381" y="451"/>
                </a:lnTo>
                <a:lnTo>
                  <a:pt x="0" y="608"/>
                </a:lnTo>
                <a:lnTo>
                  <a:pt x="9" y="636"/>
                </a:lnTo>
                <a:lnTo>
                  <a:pt x="388" y="510"/>
                </a:lnTo>
                <a:lnTo>
                  <a:pt x="360" y="1375"/>
                </a:lnTo>
                <a:lnTo>
                  <a:pt x="472" y="1375"/>
                </a:lnTo>
                <a:lnTo>
                  <a:pt x="443" y="510"/>
                </a:lnTo>
                <a:lnTo>
                  <a:pt x="805" y="660"/>
                </a:lnTo>
                <a:lnTo>
                  <a:pt x="820" y="631"/>
                </a:lnTo>
                <a:close/>
              </a:path>
            </a:pathLst>
          </a:custGeom>
          <a:solidFill>
            <a:srgbClr val="00B050"/>
          </a:solidFill>
          <a:ln>
            <a:noFill/>
          </a:ln>
        </p:spPr>
        <p:txBody>
          <a:bodyPr vert="horz" wrap="square" lIns="91428" tIns="45714" rIns="91428" bIns="45714" numCol="1" anchor="t" anchorCtr="0" compatLnSpc="1"/>
          <a:lstStyle/>
          <a:p>
            <a:endParaRPr lang="id-ID">
              <a:solidFill>
                <a:srgbClr val="00B050"/>
              </a:solidFill>
            </a:endParaRPr>
          </a:p>
        </p:txBody>
      </p:sp>
      <p:sp>
        <p:nvSpPr>
          <p:cNvPr id="1050787" name="Freeform 20"/>
          <p:cNvSpPr>
            <a:spLocks noEditPoints="1"/>
          </p:cNvSpPr>
          <p:nvPr/>
        </p:nvSpPr>
        <p:spPr bwMode="auto">
          <a:xfrm>
            <a:off x="286550" y="2707166"/>
            <a:ext cx="2255099" cy="3100934"/>
          </a:xfrm>
          <a:custGeom>
            <a:avLst/>
            <a:gdLst>
              <a:gd name="T0" fmla="*/ 665 w 680"/>
              <a:gd name="T1" fmla="*/ 247 h 936"/>
              <a:gd name="T2" fmla="*/ 596 w 680"/>
              <a:gd name="T3" fmla="*/ 194 h 936"/>
              <a:gd name="T4" fmla="*/ 532 w 680"/>
              <a:gd name="T5" fmla="*/ 128 h 936"/>
              <a:gd name="T6" fmla="*/ 460 w 680"/>
              <a:gd name="T7" fmla="*/ 62 h 936"/>
              <a:gd name="T8" fmla="*/ 259 w 680"/>
              <a:gd name="T9" fmla="*/ 100 h 936"/>
              <a:gd name="T10" fmla="*/ 202 w 680"/>
              <a:gd name="T11" fmla="*/ 151 h 936"/>
              <a:gd name="T12" fmla="*/ 100 w 680"/>
              <a:gd name="T13" fmla="*/ 207 h 936"/>
              <a:gd name="T14" fmla="*/ 110 w 680"/>
              <a:gd name="T15" fmla="*/ 417 h 936"/>
              <a:gd name="T16" fmla="*/ 235 w 680"/>
              <a:gd name="T17" fmla="*/ 469 h 936"/>
              <a:gd name="T18" fmla="*/ 319 w 680"/>
              <a:gd name="T19" fmla="*/ 471 h 936"/>
              <a:gd name="T20" fmla="*/ 280 w 680"/>
              <a:gd name="T21" fmla="*/ 727 h 936"/>
              <a:gd name="T22" fmla="*/ 186 w 680"/>
              <a:gd name="T23" fmla="*/ 634 h 936"/>
              <a:gd name="T24" fmla="*/ 227 w 680"/>
              <a:gd name="T25" fmla="*/ 625 h 936"/>
              <a:gd name="T26" fmla="*/ 262 w 680"/>
              <a:gd name="T27" fmla="*/ 560 h 936"/>
              <a:gd name="T28" fmla="*/ 241 w 680"/>
              <a:gd name="T29" fmla="*/ 531 h 936"/>
              <a:gd name="T30" fmla="*/ 209 w 680"/>
              <a:gd name="T31" fmla="*/ 512 h 936"/>
              <a:gd name="T32" fmla="*/ 184 w 680"/>
              <a:gd name="T33" fmla="*/ 480 h 936"/>
              <a:gd name="T34" fmla="*/ 143 w 680"/>
              <a:gd name="T35" fmla="*/ 455 h 936"/>
              <a:gd name="T36" fmla="*/ 100 w 680"/>
              <a:gd name="T37" fmla="*/ 495 h 936"/>
              <a:gd name="T38" fmla="*/ 68 w 680"/>
              <a:gd name="T39" fmla="*/ 513 h 936"/>
              <a:gd name="T40" fmla="*/ 0 w 680"/>
              <a:gd name="T41" fmla="*/ 579 h 936"/>
              <a:gd name="T42" fmla="*/ 59 w 680"/>
              <a:gd name="T43" fmla="*/ 617 h 936"/>
              <a:gd name="T44" fmla="*/ 110 w 680"/>
              <a:gd name="T45" fmla="*/ 637 h 936"/>
              <a:gd name="T46" fmla="*/ 215 w 680"/>
              <a:gd name="T47" fmla="*/ 713 h 936"/>
              <a:gd name="T48" fmla="*/ 237 w 680"/>
              <a:gd name="T49" fmla="*/ 726 h 936"/>
              <a:gd name="T50" fmla="*/ 271 w 680"/>
              <a:gd name="T51" fmla="*/ 936 h 936"/>
              <a:gd name="T52" fmla="*/ 340 w 680"/>
              <a:gd name="T53" fmla="*/ 719 h 936"/>
              <a:gd name="T54" fmla="*/ 519 w 680"/>
              <a:gd name="T55" fmla="*/ 412 h 936"/>
              <a:gd name="T56" fmla="*/ 680 w 680"/>
              <a:gd name="T57" fmla="*/ 323 h 936"/>
              <a:gd name="T58" fmla="*/ 153 w 680"/>
              <a:gd name="T59" fmla="*/ 645 h 936"/>
              <a:gd name="T60" fmla="*/ 178 w 680"/>
              <a:gd name="T61" fmla="*/ 669 h 936"/>
              <a:gd name="T62" fmla="*/ 350 w 680"/>
              <a:gd name="T63" fmla="*/ 571 h 936"/>
              <a:gd name="T64" fmla="*/ 369 w 680"/>
              <a:gd name="T65" fmla="*/ 477 h 936"/>
              <a:gd name="T66" fmla="*/ 350 w 680"/>
              <a:gd name="T67" fmla="*/ 571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0" h="936">
                <a:moveTo>
                  <a:pt x="662" y="264"/>
                </a:moveTo>
                <a:cubicBezTo>
                  <a:pt x="664" y="259"/>
                  <a:pt x="665" y="253"/>
                  <a:pt x="665" y="247"/>
                </a:cubicBezTo>
                <a:cubicBezTo>
                  <a:pt x="665" y="217"/>
                  <a:pt x="640" y="192"/>
                  <a:pt x="610" y="192"/>
                </a:cubicBezTo>
                <a:cubicBezTo>
                  <a:pt x="605" y="192"/>
                  <a:pt x="600" y="193"/>
                  <a:pt x="596" y="194"/>
                </a:cubicBezTo>
                <a:cubicBezTo>
                  <a:pt x="582" y="169"/>
                  <a:pt x="558" y="151"/>
                  <a:pt x="530" y="144"/>
                </a:cubicBezTo>
                <a:cubicBezTo>
                  <a:pt x="531" y="138"/>
                  <a:pt x="532" y="133"/>
                  <a:pt x="532" y="128"/>
                </a:cubicBezTo>
                <a:cubicBezTo>
                  <a:pt x="532" y="91"/>
                  <a:pt x="502" y="62"/>
                  <a:pt x="466" y="62"/>
                </a:cubicBezTo>
                <a:cubicBezTo>
                  <a:pt x="464" y="62"/>
                  <a:pt x="462" y="62"/>
                  <a:pt x="460" y="62"/>
                </a:cubicBezTo>
                <a:cubicBezTo>
                  <a:pt x="444" y="25"/>
                  <a:pt x="407" y="0"/>
                  <a:pt x="364" y="0"/>
                </a:cubicBezTo>
                <a:cubicBezTo>
                  <a:pt x="308" y="0"/>
                  <a:pt x="262" y="44"/>
                  <a:pt x="259" y="100"/>
                </a:cubicBezTo>
                <a:cubicBezTo>
                  <a:pt x="258" y="100"/>
                  <a:pt x="258" y="100"/>
                  <a:pt x="257" y="100"/>
                </a:cubicBezTo>
                <a:cubicBezTo>
                  <a:pt x="227" y="100"/>
                  <a:pt x="204" y="123"/>
                  <a:pt x="202" y="151"/>
                </a:cubicBezTo>
                <a:cubicBezTo>
                  <a:pt x="194" y="148"/>
                  <a:pt x="185" y="147"/>
                  <a:pt x="176" y="147"/>
                </a:cubicBezTo>
                <a:cubicBezTo>
                  <a:pt x="139" y="147"/>
                  <a:pt x="108" y="172"/>
                  <a:pt x="100" y="207"/>
                </a:cubicBezTo>
                <a:cubicBezTo>
                  <a:pt x="47" y="211"/>
                  <a:pt x="4" y="256"/>
                  <a:pt x="4" y="311"/>
                </a:cubicBezTo>
                <a:cubicBezTo>
                  <a:pt x="4" y="369"/>
                  <a:pt x="52" y="417"/>
                  <a:pt x="110" y="417"/>
                </a:cubicBezTo>
                <a:cubicBezTo>
                  <a:pt x="125" y="417"/>
                  <a:pt x="139" y="413"/>
                  <a:pt x="152" y="408"/>
                </a:cubicBezTo>
                <a:cubicBezTo>
                  <a:pt x="163" y="443"/>
                  <a:pt x="196" y="469"/>
                  <a:pt x="235" y="469"/>
                </a:cubicBezTo>
                <a:cubicBezTo>
                  <a:pt x="251" y="469"/>
                  <a:pt x="266" y="464"/>
                  <a:pt x="279" y="456"/>
                </a:cubicBezTo>
                <a:cubicBezTo>
                  <a:pt x="292" y="463"/>
                  <a:pt x="305" y="467"/>
                  <a:pt x="319" y="471"/>
                </a:cubicBezTo>
                <a:cubicBezTo>
                  <a:pt x="322" y="490"/>
                  <a:pt x="320" y="535"/>
                  <a:pt x="297" y="636"/>
                </a:cubicBezTo>
                <a:cubicBezTo>
                  <a:pt x="289" y="668"/>
                  <a:pt x="284" y="698"/>
                  <a:pt x="280" y="727"/>
                </a:cubicBezTo>
                <a:cubicBezTo>
                  <a:pt x="248" y="715"/>
                  <a:pt x="222" y="701"/>
                  <a:pt x="201" y="686"/>
                </a:cubicBezTo>
                <a:cubicBezTo>
                  <a:pt x="192" y="669"/>
                  <a:pt x="188" y="651"/>
                  <a:pt x="186" y="634"/>
                </a:cubicBezTo>
                <a:cubicBezTo>
                  <a:pt x="193" y="630"/>
                  <a:pt x="199" y="625"/>
                  <a:pt x="205" y="619"/>
                </a:cubicBezTo>
                <a:cubicBezTo>
                  <a:pt x="211" y="623"/>
                  <a:pt x="219" y="625"/>
                  <a:pt x="227" y="625"/>
                </a:cubicBezTo>
                <a:cubicBezTo>
                  <a:pt x="250" y="625"/>
                  <a:pt x="269" y="607"/>
                  <a:pt x="269" y="584"/>
                </a:cubicBezTo>
                <a:cubicBezTo>
                  <a:pt x="269" y="575"/>
                  <a:pt x="266" y="567"/>
                  <a:pt x="262" y="560"/>
                </a:cubicBezTo>
                <a:cubicBezTo>
                  <a:pt x="263" y="558"/>
                  <a:pt x="263" y="556"/>
                  <a:pt x="263" y="553"/>
                </a:cubicBezTo>
                <a:cubicBezTo>
                  <a:pt x="263" y="541"/>
                  <a:pt x="253" y="531"/>
                  <a:pt x="241" y="531"/>
                </a:cubicBezTo>
                <a:cubicBezTo>
                  <a:pt x="239" y="531"/>
                  <a:pt x="237" y="532"/>
                  <a:pt x="236" y="532"/>
                </a:cubicBezTo>
                <a:cubicBezTo>
                  <a:pt x="230" y="522"/>
                  <a:pt x="220" y="515"/>
                  <a:pt x="209" y="512"/>
                </a:cubicBezTo>
                <a:cubicBezTo>
                  <a:pt x="210" y="510"/>
                  <a:pt x="210" y="508"/>
                  <a:pt x="210" y="506"/>
                </a:cubicBezTo>
                <a:cubicBezTo>
                  <a:pt x="210" y="491"/>
                  <a:pt x="198" y="480"/>
                  <a:pt x="184" y="480"/>
                </a:cubicBezTo>
                <a:cubicBezTo>
                  <a:pt x="183" y="480"/>
                  <a:pt x="182" y="480"/>
                  <a:pt x="182" y="480"/>
                </a:cubicBezTo>
                <a:cubicBezTo>
                  <a:pt x="175" y="465"/>
                  <a:pt x="160" y="455"/>
                  <a:pt x="143" y="455"/>
                </a:cubicBezTo>
                <a:cubicBezTo>
                  <a:pt x="121" y="455"/>
                  <a:pt x="103" y="473"/>
                  <a:pt x="102" y="495"/>
                </a:cubicBezTo>
                <a:cubicBezTo>
                  <a:pt x="101" y="495"/>
                  <a:pt x="101" y="495"/>
                  <a:pt x="100" y="495"/>
                </a:cubicBezTo>
                <a:cubicBezTo>
                  <a:pt x="89" y="495"/>
                  <a:pt x="79" y="504"/>
                  <a:pt x="79" y="515"/>
                </a:cubicBezTo>
                <a:cubicBezTo>
                  <a:pt x="76" y="514"/>
                  <a:pt x="72" y="513"/>
                  <a:pt x="68" y="513"/>
                </a:cubicBezTo>
                <a:cubicBezTo>
                  <a:pt x="54" y="513"/>
                  <a:pt x="41" y="524"/>
                  <a:pt x="38" y="537"/>
                </a:cubicBezTo>
                <a:cubicBezTo>
                  <a:pt x="17" y="539"/>
                  <a:pt x="0" y="557"/>
                  <a:pt x="0" y="579"/>
                </a:cubicBezTo>
                <a:cubicBezTo>
                  <a:pt x="0" y="602"/>
                  <a:pt x="19" y="621"/>
                  <a:pt x="42" y="621"/>
                </a:cubicBezTo>
                <a:cubicBezTo>
                  <a:pt x="48" y="621"/>
                  <a:pt x="54" y="620"/>
                  <a:pt x="59" y="617"/>
                </a:cubicBezTo>
                <a:cubicBezTo>
                  <a:pt x="63" y="631"/>
                  <a:pt x="76" y="642"/>
                  <a:pt x="92" y="642"/>
                </a:cubicBezTo>
                <a:cubicBezTo>
                  <a:pt x="98" y="642"/>
                  <a:pt x="104" y="640"/>
                  <a:pt x="110" y="637"/>
                </a:cubicBezTo>
                <a:cubicBezTo>
                  <a:pt x="119" y="641"/>
                  <a:pt x="130" y="644"/>
                  <a:pt x="142" y="645"/>
                </a:cubicBezTo>
                <a:cubicBezTo>
                  <a:pt x="163" y="671"/>
                  <a:pt x="193" y="697"/>
                  <a:pt x="215" y="713"/>
                </a:cubicBezTo>
                <a:cubicBezTo>
                  <a:pt x="220" y="721"/>
                  <a:pt x="219" y="719"/>
                  <a:pt x="216" y="713"/>
                </a:cubicBezTo>
                <a:cubicBezTo>
                  <a:pt x="224" y="719"/>
                  <a:pt x="231" y="723"/>
                  <a:pt x="237" y="726"/>
                </a:cubicBezTo>
                <a:cubicBezTo>
                  <a:pt x="253" y="734"/>
                  <a:pt x="267" y="747"/>
                  <a:pt x="276" y="757"/>
                </a:cubicBezTo>
                <a:cubicBezTo>
                  <a:pt x="263" y="865"/>
                  <a:pt x="271" y="936"/>
                  <a:pt x="271" y="936"/>
                </a:cubicBezTo>
                <a:cubicBezTo>
                  <a:pt x="387" y="936"/>
                  <a:pt x="387" y="936"/>
                  <a:pt x="387" y="936"/>
                </a:cubicBezTo>
                <a:cubicBezTo>
                  <a:pt x="387" y="936"/>
                  <a:pt x="333" y="827"/>
                  <a:pt x="340" y="719"/>
                </a:cubicBezTo>
                <a:cubicBezTo>
                  <a:pt x="345" y="627"/>
                  <a:pt x="411" y="537"/>
                  <a:pt x="440" y="465"/>
                </a:cubicBezTo>
                <a:cubicBezTo>
                  <a:pt x="471" y="453"/>
                  <a:pt x="497" y="435"/>
                  <a:pt x="519" y="412"/>
                </a:cubicBezTo>
                <a:cubicBezTo>
                  <a:pt x="535" y="422"/>
                  <a:pt x="554" y="428"/>
                  <a:pt x="575" y="428"/>
                </a:cubicBezTo>
                <a:cubicBezTo>
                  <a:pt x="633" y="428"/>
                  <a:pt x="680" y="381"/>
                  <a:pt x="680" y="323"/>
                </a:cubicBezTo>
                <a:cubicBezTo>
                  <a:pt x="680" y="301"/>
                  <a:pt x="673" y="281"/>
                  <a:pt x="662" y="264"/>
                </a:cubicBezTo>
                <a:close/>
                <a:moveTo>
                  <a:pt x="153" y="645"/>
                </a:moveTo>
                <a:cubicBezTo>
                  <a:pt x="161" y="644"/>
                  <a:pt x="169" y="642"/>
                  <a:pt x="176" y="639"/>
                </a:cubicBezTo>
                <a:cubicBezTo>
                  <a:pt x="176" y="653"/>
                  <a:pt x="178" y="664"/>
                  <a:pt x="178" y="669"/>
                </a:cubicBezTo>
                <a:cubicBezTo>
                  <a:pt x="168" y="661"/>
                  <a:pt x="160" y="652"/>
                  <a:pt x="153" y="645"/>
                </a:cubicBezTo>
                <a:close/>
                <a:moveTo>
                  <a:pt x="350" y="571"/>
                </a:moveTo>
                <a:cubicBezTo>
                  <a:pt x="350" y="571"/>
                  <a:pt x="358" y="522"/>
                  <a:pt x="358" y="477"/>
                </a:cubicBezTo>
                <a:cubicBezTo>
                  <a:pt x="362" y="477"/>
                  <a:pt x="366" y="477"/>
                  <a:pt x="369" y="477"/>
                </a:cubicBezTo>
                <a:cubicBezTo>
                  <a:pt x="380" y="477"/>
                  <a:pt x="391" y="477"/>
                  <a:pt x="402" y="475"/>
                </a:cubicBezTo>
                <a:cubicBezTo>
                  <a:pt x="387" y="510"/>
                  <a:pt x="366" y="555"/>
                  <a:pt x="350" y="571"/>
                </a:cubicBezTo>
                <a:close/>
              </a:path>
            </a:pathLst>
          </a:custGeom>
          <a:solidFill>
            <a:srgbClr val="00B050"/>
          </a:solidFill>
          <a:ln>
            <a:noFill/>
          </a:ln>
        </p:spPr>
        <p:txBody>
          <a:bodyPr vert="horz" wrap="square" lIns="91428" tIns="45714" rIns="91428" bIns="45714" numCol="1" anchor="t" anchorCtr="0" compatLnSpc="1"/>
          <a:lstStyle/>
          <a:p>
            <a:endParaRPr lang="id-ID">
              <a:solidFill>
                <a:srgbClr val="00B050"/>
              </a:solidFill>
            </a:endParaRPr>
          </a:p>
        </p:txBody>
      </p:sp>
      <p:sp>
        <p:nvSpPr>
          <p:cNvPr id="1050788" name="Rectangle 101"/>
          <p:cNvSpPr/>
          <p:nvPr/>
        </p:nvSpPr>
        <p:spPr>
          <a:xfrm>
            <a:off x="0" y="6470787"/>
            <a:ext cx="12192000" cy="20057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rtlCol="0" anchor="ctr"/>
          <a:lstStyle/>
          <a:p>
            <a:pPr algn="ctr"/>
            <a:endParaRPr lang="id-ID"/>
          </a:p>
        </p:txBody>
      </p:sp>
      <p:pic>
        <p:nvPicPr>
          <p:cNvPr id="2097210" name="Picture 2" descr="http://www.wh.gov.cn/2018wh/whyw/201909/W020190904315896021424.png"/>
          <p:cNvPicPr>
            <a:picLocks noChangeAspect="1" noChangeArrowheads="1"/>
          </p:cNvPicPr>
          <p:nvPr/>
        </p:nvPicPr>
        <p:blipFill>
          <a:blip r:embed="rId3"/>
          <a:srcRect/>
          <a:stretch>
            <a:fillRect/>
          </a:stretch>
        </p:blipFill>
        <p:spPr bwMode="auto">
          <a:xfrm>
            <a:off x="0" y="1"/>
            <a:ext cx="12192000" cy="6858000"/>
          </a:xfrm>
          <a:prstGeom prst="rect">
            <a:avLst/>
          </a:prstGeom>
          <a:noFill/>
        </p:spPr>
      </p:pic>
      <p:sp>
        <p:nvSpPr>
          <p:cNvPr id="1050789" name="TextBox 102"/>
          <p:cNvSpPr txBox="1"/>
          <p:nvPr/>
        </p:nvSpPr>
        <p:spPr>
          <a:xfrm>
            <a:off x="4792173" y="970992"/>
            <a:ext cx="3058573" cy="769441"/>
          </a:xfrm>
          <a:prstGeom prst="rect">
            <a:avLst/>
          </a:prstGeom>
          <a:noFill/>
        </p:spPr>
        <p:txBody>
          <a:bodyPr wrap="square" lIns="91428" tIns="45714" rIns="91428" bIns="45714" rtlCol="0">
            <a:spAutoFit/>
          </a:bodyPr>
          <a:lstStyle/>
          <a:p>
            <a:r>
              <a:rPr lang="en-US" sz="4400" b="1" dirty="0">
                <a:solidFill>
                  <a:srgbClr val="FF0000"/>
                </a:solidFill>
                <a:latin typeface="微软雅黑" panose="020B0503020204020204" charset="-122"/>
                <a:ea typeface="微软雅黑" panose="020B0503020204020204" charset="-122"/>
              </a:rPr>
              <a:t>THANKS!</a:t>
            </a:r>
            <a:endParaRPr lang="id-ID" sz="4400" b="1" dirty="0">
              <a:solidFill>
                <a:srgbClr val="FF0000"/>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4" name="标题 2"/>
          <p:cNvSpPr txBox="1"/>
          <p:nvPr/>
        </p:nvSpPr>
        <p:spPr>
          <a:xfrm>
            <a:off x="248448" y="304073"/>
            <a:ext cx="6072188" cy="561975"/>
          </a:xfrm>
          <a:prstGeom prst="rect">
            <a:avLst/>
          </a:prstGeom>
        </p:spPr>
        <p:txBody>
          <a:bodyPr/>
          <a:lstStyle/>
          <a:p>
            <a:r>
              <a:rPr lang="zh-CN" altLang="en-US" sz="2800"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一、建设实践</a:t>
            </a:r>
            <a:endParaRPr lang="en-US" sz="2800"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3145728" name="直接连接符 12"/>
          <p:cNvCxnSpPr>
            <a:cxnSpLocks/>
          </p:cNvCxnSpPr>
          <p:nvPr/>
        </p:nvCxnSpPr>
        <p:spPr>
          <a:xfrm flipV="1">
            <a:off x="0" y="988717"/>
            <a:ext cx="12192000" cy="4056"/>
          </a:xfrm>
          <a:prstGeom prst="line">
            <a:avLst/>
          </a:prstGeom>
          <a:ln w="31750">
            <a:solidFill>
              <a:srgbClr val="0068B7"/>
            </a:solidFill>
          </a:ln>
        </p:spPr>
        <p:style>
          <a:lnRef idx="1">
            <a:schemeClr val="accent1"/>
          </a:lnRef>
          <a:fillRef idx="0">
            <a:schemeClr val="accent1"/>
          </a:fillRef>
          <a:effectRef idx="0">
            <a:schemeClr val="accent1"/>
          </a:effectRef>
          <a:fontRef idx="minor">
            <a:schemeClr val="tx1"/>
          </a:fontRef>
        </p:style>
      </p:cxnSp>
      <p:cxnSp>
        <p:nvCxnSpPr>
          <p:cNvPr id="3145729" name="直接连接符 4"/>
          <p:cNvCxnSpPr>
            <a:cxnSpLocks/>
          </p:cNvCxnSpPr>
          <p:nvPr/>
        </p:nvCxnSpPr>
        <p:spPr>
          <a:xfrm>
            <a:off x="4208175" y="1102360"/>
            <a:ext cx="0" cy="5425440"/>
          </a:xfrm>
          <a:prstGeom prst="line">
            <a:avLst/>
          </a:prstGeom>
          <a:ln>
            <a:solidFill>
              <a:srgbClr val="0068B7"/>
            </a:solidFill>
            <a:prstDash val="dash"/>
          </a:ln>
        </p:spPr>
        <p:style>
          <a:lnRef idx="1">
            <a:schemeClr val="accent1"/>
          </a:lnRef>
          <a:fillRef idx="0">
            <a:schemeClr val="accent1"/>
          </a:fillRef>
          <a:effectRef idx="0">
            <a:schemeClr val="accent1"/>
          </a:effectRef>
          <a:fontRef idx="minor">
            <a:schemeClr val="tx1"/>
          </a:fontRef>
        </p:style>
      </p:cxnSp>
      <p:sp>
        <p:nvSpPr>
          <p:cNvPr id="1048605" name="Rectangle 3"/>
          <p:cNvSpPr txBox="1">
            <a:spLocks noChangeArrowheads="1"/>
          </p:cNvSpPr>
          <p:nvPr/>
        </p:nvSpPr>
        <p:spPr>
          <a:xfrm>
            <a:off x="110168" y="1449184"/>
            <a:ext cx="3635567" cy="3321119"/>
          </a:xfrm>
          <a:prstGeom prst="rect">
            <a:avLst/>
          </a:prstGeom>
          <a:noFill/>
          <a:ln>
            <a:solidFill>
              <a:schemeClr val="accent1"/>
            </a:solidFill>
            <a:prstDash val="dash"/>
          </a:ln>
        </p:spPr>
        <p:txBody>
          <a:bodyPr anchor="ctr"/>
          <a:lstStyle>
            <a:lvl1pPr marL="342900" indent="-342900" algn="l" rtl="0" eaLnBrk="1" fontAlgn="base" hangingPunct="1">
              <a:spcBef>
                <a:spcPct val="20000"/>
              </a:spcBef>
              <a:spcAft>
                <a:spcPct val="0"/>
              </a:spcAft>
              <a:buClr>
                <a:schemeClr val="hlink"/>
              </a:buClr>
              <a:buFont typeface="Wingdings" panose="05000000000000000000" pitchFamily="2" charset="2"/>
              <a:buChar char="v"/>
              <a:defRPr sz="2600" b="0">
                <a:solidFill>
                  <a:schemeClr val="tx1"/>
                </a:solidFill>
                <a:latin typeface="微软雅黑" panose="020B0503020204020204" pitchFamily="34" charset="-122"/>
                <a:ea typeface="微软雅黑" panose="020B0503020204020204" pitchFamily="34" charset="-122"/>
                <a:cs typeface="+mn-cs"/>
              </a:defRPr>
            </a:lvl1pPr>
            <a:lvl2pPr marL="742950" indent="-285750" algn="l" rtl="0" eaLnBrk="1" fontAlgn="base" hangingPunct="1">
              <a:spcBef>
                <a:spcPct val="20000"/>
              </a:spcBef>
              <a:spcAft>
                <a:spcPct val="0"/>
              </a:spcAft>
              <a:buClr>
                <a:schemeClr val="accent1"/>
              </a:buClr>
              <a:buFont typeface="Wingdings" panose="05000000000000000000" pitchFamily="2" charset="2"/>
              <a:buChar char="§"/>
              <a:defRPr sz="2400" b="0">
                <a:solidFill>
                  <a:schemeClr val="tx1"/>
                </a:solidFill>
                <a:latin typeface="微软雅黑" panose="020B0503020204020204" pitchFamily="34" charset="-122"/>
                <a:ea typeface="微软雅黑" panose="020B0503020204020204" pitchFamily="34" charset="-122"/>
              </a:defRPr>
            </a:lvl2pPr>
            <a:lvl3pPr marL="1143000" indent="-228600" algn="l" rtl="0" eaLnBrk="1" fontAlgn="base" hangingPunct="1">
              <a:spcBef>
                <a:spcPct val="20000"/>
              </a:spcBef>
              <a:spcAft>
                <a:spcPct val="0"/>
              </a:spcAft>
              <a:buClr>
                <a:schemeClr val="tx1"/>
              </a:buClr>
              <a:buChar char="•"/>
              <a:defRPr sz="2200" b="0">
                <a:solidFill>
                  <a:schemeClr val="tx1"/>
                </a:solidFill>
                <a:latin typeface="微软雅黑" panose="020B0503020204020204" pitchFamily="34" charset="-122"/>
                <a:ea typeface="微软雅黑" panose="020B0503020204020204" pitchFamily="34" charset="-122"/>
              </a:defRPr>
            </a:lvl3pPr>
            <a:lvl4pPr marL="1600200" indent="-228600" algn="l" rtl="0" eaLnBrk="1" fontAlgn="base" hangingPunct="1">
              <a:spcBef>
                <a:spcPct val="20000"/>
              </a:spcBef>
              <a:spcAft>
                <a:spcPct val="0"/>
              </a:spcAft>
              <a:buChar char="–"/>
              <a:defRPr sz="2000" b="0">
                <a:solidFill>
                  <a:schemeClr val="tx1"/>
                </a:solidFill>
                <a:latin typeface="微软雅黑" panose="020B0503020204020204" pitchFamily="34" charset="-122"/>
                <a:ea typeface="微软雅黑" panose="020B0503020204020204" pitchFamily="34" charset="-122"/>
              </a:defRPr>
            </a:lvl4pPr>
            <a:lvl5pPr marL="2057400" indent="-228600" algn="l" rtl="0" eaLnBrk="1" fontAlgn="base" hangingPunct="1">
              <a:spcBef>
                <a:spcPct val="20000"/>
              </a:spcBef>
              <a:spcAft>
                <a:spcPct val="0"/>
              </a:spcAft>
              <a:buChar char="»"/>
              <a:defRPr sz="1800" b="0">
                <a:solidFill>
                  <a:schemeClr val="tx1"/>
                </a:solidFill>
                <a:latin typeface="微软雅黑" panose="020B0503020204020204" pitchFamily="34" charset="-122"/>
                <a:ea typeface="微软雅黑" panose="020B0503020204020204" pitchFamily="34" charset="-122"/>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lvl="1" indent="0" algn="just" defTabSz="993775">
              <a:lnSpc>
                <a:spcPct val="130000"/>
              </a:lnSpc>
              <a:buClr>
                <a:srgbClr val="0000FF"/>
              </a:buClr>
              <a:buNone/>
            </a:pPr>
            <a:r>
              <a:rPr lang="zh-CN" altLang="zh-CN" sz="1800" dirty="0"/>
              <a:t>湖北省作为中国的一个重要的经济和能源大省，拥有丰富的水电和一定的风电、太阳能等可再生能源资源。</a:t>
            </a:r>
            <a:r>
              <a:rPr lang="en-US" altLang="zh-CN" sz="1800" dirty="0"/>
              <a:t>2023</a:t>
            </a:r>
            <a:r>
              <a:rPr lang="zh-CN" altLang="zh-CN" sz="1800" dirty="0"/>
              <a:t>年，湖北省总发电量</a:t>
            </a:r>
            <a:r>
              <a:rPr lang="en-US" altLang="zh-CN" sz="1800" dirty="0"/>
              <a:t>3012.6</a:t>
            </a:r>
            <a:r>
              <a:rPr lang="zh-CN" altLang="zh-CN" sz="1800" dirty="0"/>
              <a:t>亿千瓦时，其中，火电占</a:t>
            </a:r>
            <a:r>
              <a:rPr lang="en-US" altLang="zh-CN" sz="1800" dirty="0"/>
              <a:t>49.6%</a:t>
            </a:r>
            <a:r>
              <a:rPr lang="zh-CN" altLang="zh-CN" sz="1800" dirty="0"/>
              <a:t>、水电占</a:t>
            </a:r>
            <a:r>
              <a:rPr lang="en-US" altLang="zh-CN" sz="1800" dirty="0"/>
              <a:t>41.3%</a:t>
            </a:r>
            <a:r>
              <a:rPr lang="zh-CN" altLang="zh-CN" sz="1800" dirty="0"/>
              <a:t>、风电占</a:t>
            </a:r>
            <a:r>
              <a:rPr lang="en-US" altLang="zh-CN" sz="1800" dirty="0"/>
              <a:t>5.1%</a:t>
            </a:r>
            <a:r>
              <a:rPr lang="zh-CN" altLang="zh-CN" sz="1800" dirty="0"/>
              <a:t>、光电占</a:t>
            </a:r>
            <a:r>
              <a:rPr lang="en-US" altLang="zh-CN" sz="1800" dirty="0"/>
              <a:t>3.9%</a:t>
            </a:r>
            <a:r>
              <a:rPr lang="zh-CN" altLang="zh-CN" sz="1800" dirty="0"/>
              <a:t>。</a:t>
            </a:r>
            <a:endParaRPr lang="zh-CN" altLang="en-US" sz="1735" b="1" dirty="0"/>
          </a:p>
        </p:txBody>
      </p:sp>
      <p:pic>
        <p:nvPicPr>
          <p:cNvPr id="2097153" name="图片 16" descr="https://pic2.zhimg.com/80/v2-245f507332499fea125a27308868c9d9_720w.webp"/>
          <p:cNvPicPr>
            <a:picLocks/>
          </p:cNvPicPr>
          <p:nvPr/>
        </p:nvPicPr>
        <p:blipFill rotWithShape="1">
          <a:blip r:embed="rId3"/>
          <a:srcRect l="3004" t="6554" r="4642" b="2404"/>
          <a:stretch>
            <a:fillRect/>
          </a:stretch>
        </p:blipFill>
        <p:spPr bwMode="auto">
          <a:xfrm>
            <a:off x="4847422" y="1322025"/>
            <a:ext cx="6356732" cy="3051672"/>
          </a:xfrm>
          <a:prstGeom prst="rect">
            <a:avLst/>
          </a:prstGeom>
          <a:noFill/>
          <a:ln>
            <a:noFill/>
          </a:ln>
        </p:spPr>
      </p:pic>
      <p:sp>
        <p:nvSpPr>
          <p:cNvPr id="1048606" name="Rectangle 3"/>
          <p:cNvSpPr txBox="1">
            <a:spLocks noChangeArrowheads="1"/>
          </p:cNvSpPr>
          <p:nvPr/>
        </p:nvSpPr>
        <p:spPr>
          <a:xfrm>
            <a:off x="4746432" y="4483865"/>
            <a:ext cx="7085683" cy="1916935"/>
          </a:xfrm>
          <a:prstGeom prst="rect">
            <a:avLst/>
          </a:prstGeom>
          <a:noFill/>
          <a:ln>
            <a:solidFill>
              <a:schemeClr val="accent1"/>
            </a:solidFill>
            <a:prstDash val="dash"/>
          </a:ln>
        </p:spPr>
        <p:txBody>
          <a:bodyPr anchor="ctr"/>
          <a:lstStyle>
            <a:lvl1pPr marL="342900" indent="-342900" algn="l" rtl="0" eaLnBrk="1" fontAlgn="base" hangingPunct="1">
              <a:spcBef>
                <a:spcPct val="20000"/>
              </a:spcBef>
              <a:spcAft>
                <a:spcPct val="0"/>
              </a:spcAft>
              <a:buClr>
                <a:schemeClr val="hlink"/>
              </a:buClr>
              <a:buFont typeface="Wingdings" panose="05000000000000000000" pitchFamily="2" charset="2"/>
              <a:buChar char="v"/>
              <a:defRPr sz="2600" b="0">
                <a:solidFill>
                  <a:schemeClr val="tx1"/>
                </a:solidFill>
                <a:latin typeface="微软雅黑" panose="020B0503020204020204" pitchFamily="34" charset="-122"/>
                <a:ea typeface="微软雅黑" panose="020B0503020204020204" pitchFamily="34" charset="-122"/>
                <a:cs typeface="+mn-cs"/>
              </a:defRPr>
            </a:lvl1pPr>
            <a:lvl2pPr marL="742950" indent="-285750" algn="l" rtl="0" eaLnBrk="1" fontAlgn="base" hangingPunct="1">
              <a:spcBef>
                <a:spcPct val="20000"/>
              </a:spcBef>
              <a:spcAft>
                <a:spcPct val="0"/>
              </a:spcAft>
              <a:buClr>
                <a:schemeClr val="accent1"/>
              </a:buClr>
              <a:buFont typeface="Wingdings" panose="05000000000000000000" pitchFamily="2" charset="2"/>
              <a:buChar char="§"/>
              <a:defRPr sz="2400" b="0">
                <a:solidFill>
                  <a:schemeClr val="tx1"/>
                </a:solidFill>
                <a:latin typeface="微软雅黑" panose="020B0503020204020204" pitchFamily="34" charset="-122"/>
                <a:ea typeface="微软雅黑" panose="020B0503020204020204" pitchFamily="34" charset="-122"/>
              </a:defRPr>
            </a:lvl2pPr>
            <a:lvl3pPr marL="1143000" indent="-228600" algn="l" rtl="0" eaLnBrk="1" fontAlgn="base" hangingPunct="1">
              <a:spcBef>
                <a:spcPct val="20000"/>
              </a:spcBef>
              <a:spcAft>
                <a:spcPct val="0"/>
              </a:spcAft>
              <a:buClr>
                <a:schemeClr val="tx1"/>
              </a:buClr>
              <a:buChar char="•"/>
              <a:defRPr sz="2200" b="0">
                <a:solidFill>
                  <a:schemeClr val="tx1"/>
                </a:solidFill>
                <a:latin typeface="微软雅黑" panose="020B0503020204020204" pitchFamily="34" charset="-122"/>
                <a:ea typeface="微软雅黑" panose="020B0503020204020204" pitchFamily="34" charset="-122"/>
              </a:defRPr>
            </a:lvl3pPr>
            <a:lvl4pPr marL="1600200" indent="-228600" algn="l" rtl="0" eaLnBrk="1" fontAlgn="base" hangingPunct="1">
              <a:spcBef>
                <a:spcPct val="20000"/>
              </a:spcBef>
              <a:spcAft>
                <a:spcPct val="0"/>
              </a:spcAft>
              <a:buChar char="–"/>
              <a:defRPr sz="2000" b="0">
                <a:solidFill>
                  <a:schemeClr val="tx1"/>
                </a:solidFill>
                <a:latin typeface="微软雅黑" panose="020B0503020204020204" pitchFamily="34" charset="-122"/>
                <a:ea typeface="微软雅黑" panose="020B0503020204020204" pitchFamily="34" charset="-122"/>
              </a:defRPr>
            </a:lvl4pPr>
            <a:lvl5pPr marL="2057400" indent="-228600" algn="l" rtl="0" eaLnBrk="1" fontAlgn="base" hangingPunct="1">
              <a:spcBef>
                <a:spcPct val="20000"/>
              </a:spcBef>
              <a:spcAft>
                <a:spcPct val="0"/>
              </a:spcAft>
              <a:buChar char="»"/>
              <a:defRPr sz="1800" b="0">
                <a:solidFill>
                  <a:schemeClr val="tx1"/>
                </a:solidFill>
                <a:latin typeface="微软雅黑" panose="020B0503020204020204" pitchFamily="34" charset="-122"/>
                <a:ea typeface="微软雅黑" panose="020B0503020204020204" pitchFamily="34" charset="-122"/>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lvl="1" indent="0" algn="just" defTabSz="993775">
              <a:lnSpc>
                <a:spcPct val="130000"/>
              </a:lnSpc>
              <a:buClr>
                <a:srgbClr val="0000FF"/>
              </a:buClr>
              <a:buNone/>
            </a:pPr>
            <a:r>
              <a:rPr lang="zh-CN" altLang="zh-CN" sz="1800" dirty="0"/>
              <a:t>虚拟电厂（</a:t>
            </a:r>
            <a:r>
              <a:rPr lang="en-US" altLang="zh-CN" sz="1800" dirty="0"/>
              <a:t>VPP</a:t>
            </a:r>
            <a:r>
              <a:rPr lang="zh-CN" altLang="zh-CN" sz="1800" dirty="0"/>
              <a:t>）指利用软件系统和信息通信技术，将分布式发电、储能和可控负荷资源聚合并进行电力调度的协调优化，从而实现电力系统的供需平衡的电力管理系统。湖北省虚拟电厂主要是结合电网实际，</a:t>
            </a:r>
            <a:r>
              <a:rPr lang="zh-CN" altLang="en-US" sz="1800" dirty="0"/>
              <a:t>以</a:t>
            </a:r>
            <a:r>
              <a:rPr lang="zh-CN" altLang="zh-CN" sz="1800" dirty="0">
                <a:solidFill>
                  <a:srgbClr val="FF0000"/>
                </a:solidFill>
              </a:rPr>
              <a:t>参与需求侧响应进行调峰</a:t>
            </a:r>
            <a:r>
              <a:rPr lang="zh-CN" altLang="en-US" sz="1800" dirty="0">
                <a:solidFill>
                  <a:srgbClr val="FF0000"/>
                </a:solidFill>
              </a:rPr>
              <a:t>形式</a:t>
            </a:r>
            <a:r>
              <a:rPr lang="zh-CN" altLang="zh-CN" sz="1800" dirty="0"/>
              <a:t>建设，</a:t>
            </a:r>
            <a:r>
              <a:rPr lang="zh-CN" altLang="en-US" sz="1800" dirty="0"/>
              <a:t>取得了一定成果</a:t>
            </a:r>
            <a:r>
              <a:rPr lang="zh-CN" altLang="zh-CN" sz="1800" dirty="0"/>
              <a:t>，但同时也面临着一定的挑战。</a:t>
            </a:r>
            <a:endParaRPr lang="zh-CN" altLang="en-US" sz="1735" b="1" dirty="0"/>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0" name="标题 2"/>
          <p:cNvSpPr txBox="1"/>
          <p:nvPr/>
        </p:nvSpPr>
        <p:spPr>
          <a:xfrm>
            <a:off x="248448" y="304073"/>
            <a:ext cx="6072188" cy="561975"/>
          </a:xfrm>
          <a:prstGeom prst="rect">
            <a:avLst/>
          </a:prstGeom>
        </p:spPr>
        <p:txBody>
          <a:bodyPr/>
          <a:lstStyle/>
          <a:p>
            <a:r>
              <a:rPr lang="zh-CN" altLang="en-US" sz="2800"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一、建设实践</a:t>
            </a:r>
            <a:endParaRPr lang="en-US" altLang="zh-CN" sz="2800"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3145730" name="直接连接符 12"/>
          <p:cNvCxnSpPr>
            <a:cxnSpLocks/>
          </p:cNvCxnSpPr>
          <p:nvPr/>
        </p:nvCxnSpPr>
        <p:spPr>
          <a:xfrm flipV="1">
            <a:off x="0" y="988717"/>
            <a:ext cx="12192000" cy="4056"/>
          </a:xfrm>
          <a:prstGeom prst="line">
            <a:avLst/>
          </a:prstGeom>
          <a:ln w="31750">
            <a:solidFill>
              <a:srgbClr val="0068B7"/>
            </a:solidFill>
          </a:ln>
        </p:spPr>
        <p:style>
          <a:lnRef idx="1">
            <a:schemeClr val="accent1"/>
          </a:lnRef>
          <a:fillRef idx="0">
            <a:schemeClr val="accent1"/>
          </a:fillRef>
          <a:effectRef idx="0">
            <a:schemeClr val="accent1"/>
          </a:effectRef>
          <a:fontRef idx="minor">
            <a:schemeClr val="tx1"/>
          </a:fontRef>
        </p:style>
      </p:cxnSp>
      <p:sp>
        <p:nvSpPr>
          <p:cNvPr id="1048611" name="文本框 21"/>
          <p:cNvSpPr txBox="1"/>
          <p:nvPr/>
        </p:nvSpPr>
        <p:spPr>
          <a:xfrm>
            <a:off x="662305" y="1422400"/>
            <a:ext cx="140335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dirty="0">
                <a:solidFill>
                  <a:schemeClr val="tx1"/>
                </a:solidFill>
                <a:effectLst/>
              </a:rPr>
              <a:t>政策支持</a:t>
            </a:r>
          </a:p>
        </p:txBody>
      </p:sp>
      <p:sp>
        <p:nvSpPr>
          <p:cNvPr id="1048612" name="任意多边形 32"/>
          <p:cNvSpPr/>
          <p:nvPr/>
        </p:nvSpPr>
        <p:spPr>
          <a:xfrm flipH="1">
            <a:off x="86994" y="1311274"/>
            <a:ext cx="278196" cy="3047138"/>
          </a:xfrm>
          <a:custGeom>
            <a:avLst/>
            <a:gdLst>
              <a:gd name="connsiteX0" fmla="*/ 0 w 0"/>
              <a:gd name="connsiteY0" fmla="*/ 0 h 2720898"/>
              <a:gd name="connsiteX1" fmla="*/ 0 w 0"/>
              <a:gd name="connsiteY1" fmla="*/ 2720898 h 2720898"/>
            </a:gdLst>
            <a:ahLst/>
            <a:cxnLst>
              <a:cxn ang="0">
                <a:pos x="connsiteX0" y="connsiteY0"/>
              </a:cxn>
              <a:cxn ang="0">
                <a:pos x="connsiteX1" y="connsiteY1"/>
              </a:cxn>
            </a:cxnLst>
            <a:rect l="l" t="t" r="r" b="b"/>
            <a:pathLst>
              <a:path h="2720898">
                <a:moveTo>
                  <a:pt x="0" y="0"/>
                </a:moveTo>
                <a:lnTo>
                  <a:pt x="0" y="2720898"/>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48613" name="圆角矩形 38"/>
          <p:cNvSpPr/>
          <p:nvPr/>
        </p:nvSpPr>
        <p:spPr>
          <a:xfrm>
            <a:off x="239184" y="1158027"/>
            <a:ext cx="232523" cy="262048"/>
          </a:xfrm>
          <a:prstGeom prst="roundRect">
            <a:avLst/>
          </a:prstGeom>
        </p:spPr>
        <p:style>
          <a:lnRef idx="0">
            <a:schemeClr val="accent1"/>
          </a:lnRef>
          <a:fillRef idx="3">
            <a:schemeClr val="accent1"/>
          </a:fillRef>
          <a:effectRef idx="3">
            <a:schemeClr val="accent1"/>
          </a:effectRef>
          <a:fontRef idx="minor">
            <a:schemeClr val="lt1"/>
          </a:fontRef>
        </p:style>
        <p:txBody>
          <a:bodyPr anchor="ctr"/>
          <a:lstStyle/>
          <a:p>
            <a:pPr algn="ctr"/>
            <a:endParaRPr lang="zh-CN" altLang="en-US" sz="2135"/>
          </a:p>
        </p:txBody>
      </p:sp>
      <p:sp>
        <p:nvSpPr>
          <p:cNvPr id="1048614" name="任意多边形 45"/>
          <p:cNvSpPr/>
          <p:nvPr/>
        </p:nvSpPr>
        <p:spPr>
          <a:xfrm>
            <a:off x="370539" y="1649148"/>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chemeClr val="tx1">
                <a:lumMod val="95000"/>
                <a:lumOff val="5000"/>
              </a:schemeClr>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48615" name="文本框 31"/>
          <p:cNvSpPr txBox="1"/>
          <p:nvPr/>
        </p:nvSpPr>
        <p:spPr>
          <a:xfrm>
            <a:off x="646430" y="2100580"/>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技术研发</a:t>
            </a:r>
          </a:p>
        </p:txBody>
      </p:sp>
      <p:sp>
        <p:nvSpPr>
          <p:cNvPr id="1048616" name="任意多边形 45"/>
          <p:cNvSpPr/>
          <p:nvPr/>
        </p:nvSpPr>
        <p:spPr>
          <a:xfrm>
            <a:off x="354395" y="2326985"/>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cxnSp>
        <p:nvCxnSpPr>
          <p:cNvPr id="3145731" name="直接连接符 4"/>
          <p:cNvCxnSpPr>
            <a:cxnSpLocks/>
          </p:cNvCxnSpPr>
          <p:nvPr/>
        </p:nvCxnSpPr>
        <p:spPr>
          <a:xfrm>
            <a:off x="2346325" y="1102360"/>
            <a:ext cx="0" cy="5425440"/>
          </a:xfrm>
          <a:prstGeom prst="line">
            <a:avLst/>
          </a:prstGeom>
          <a:ln>
            <a:solidFill>
              <a:srgbClr val="0068B7"/>
            </a:solidFill>
            <a:prstDash val="dash"/>
          </a:ln>
        </p:spPr>
        <p:style>
          <a:lnRef idx="1">
            <a:schemeClr val="accent1"/>
          </a:lnRef>
          <a:fillRef idx="0">
            <a:schemeClr val="accent1"/>
          </a:fillRef>
          <a:effectRef idx="0">
            <a:schemeClr val="accent1"/>
          </a:effectRef>
          <a:fontRef idx="minor">
            <a:schemeClr val="tx1"/>
          </a:fontRef>
        </p:style>
      </p:cxnSp>
      <p:sp>
        <p:nvSpPr>
          <p:cNvPr id="1048617" name="文本框 6"/>
          <p:cNvSpPr txBox="1"/>
          <p:nvPr/>
        </p:nvSpPr>
        <p:spPr>
          <a:xfrm>
            <a:off x="646430" y="2771775"/>
            <a:ext cx="1409065"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项目建设</a:t>
            </a:r>
          </a:p>
        </p:txBody>
      </p:sp>
      <p:sp>
        <p:nvSpPr>
          <p:cNvPr id="1048618" name="任意多边形 45"/>
          <p:cNvSpPr/>
          <p:nvPr/>
        </p:nvSpPr>
        <p:spPr>
          <a:xfrm>
            <a:off x="354395" y="2998180"/>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48619" name="文本框 31"/>
          <p:cNvSpPr txBox="1"/>
          <p:nvPr/>
        </p:nvSpPr>
        <p:spPr>
          <a:xfrm>
            <a:off x="657225" y="3460812"/>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产业合作</a:t>
            </a:r>
          </a:p>
        </p:txBody>
      </p:sp>
      <p:sp>
        <p:nvSpPr>
          <p:cNvPr id="1048620" name="任意多边形 45"/>
          <p:cNvSpPr/>
          <p:nvPr/>
        </p:nvSpPr>
        <p:spPr>
          <a:xfrm>
            <a:off x="365190" y="3687217"/>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48621" name="文本框 6"/>
          <p:cNvSpPr txBox="1"/>
          <p:nvPr/>
        </p:nvSpPr>
        <p:spPr>
          <a:xfrm>
            <a:off x="657225" y="4132007"/>
            <a:ext cx="1409065"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人才培养</a:t>
            </a:r>
          </a:p>
        </p:txBody>
      </p:sp>
      <p:sp>
        <p:nvSpPr>
          <p:cNvPr id="1048622" name="任意多边形 45"/>
          <p:cNvSpPr/>
          <p:nvPr/>
        </p:nvSpPr>
        <p:spPr>
          <a:xfrm>
            <a:off x="365190" y="4358412"/>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grpSp>
        <p:nvGrpSpPr>
          <p:cNvPr id="54" name="组合 27"/>
          <p:cNvGrpSpPr/>
          <p:nvPr/>
        </p:nvGrpSpPr>
        <p:grpSpPr>
          <a:xfrm>
            <a:off x="3063717" y="952344"/>
            <a:ext cx="8604628" cy="1168299"/>
            <a:chOff x="2715" y="1353"/>
            <a:chExt cx="12836" cy="2227"/>
          </a:xfrm>
        </p:grpSpPr>
        <p:grpSp>
          <p:nvGrpSpPr>
            <p:cNvPr id="55" name="组合 28"/>
            <p:cNvGrpSpPr/>
            <p:nvPr/>
          </p:nvGrpSpPr>
          <p:grpSpPr>
            <a:xfrm>
              <a:off x="6250" y="1851"/>
              <a:ext cx="1935" cy="1453"/>
              <a:chOff x="1775754" y="2200497"/>
              <a:chExt cx="1250571" cy="906966"/>
            </a:xfrm>
          </p:grpSpPr>
          <p:sp>
            <p:nvSpPr>
              <p:cNvPr id="1048623" name="Line 91"/>
              <p:cNvSpPr>
                <a:spLocks noChangeShapeType="1"/>
              </p:cNvSpPr>
              <p:nvPr/>
            </p:nvSpPr>
            <p:spPr bwMode="auto">
              <a:xfrm>
                <a:off x="2474461" y="2571994"/>
                <a:ext cx="122674" cy="53546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24" name="Line 92"/>
              <p:cNvSpPr>
                <a:spLocks noChangeShapeType="1"/>
              </p:cNvSpPr>
              <p:nvPr/>
            </p:nvSpPr>
            <p:spPr bwMode="auto">
              <a:xfrm flipV="1">
                <a:off x="2338454" y="2571994"/>
                <a:ext cx="136007"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25" name="Line 93"/>
              <p:cNvSpPr>
                <a:spLocks noChangeShapeType="1"/>
              </p:cNvSpPr>
              <p:nvPr/>
            </p:nvSpPr>
            <p:spPr bwMode="auto">
              <a:xfrm flipH="1" flipV="1">
                <a:off x="2351787" y="2571994"/>
                <a:ext cx="136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26" name="Line 94"/>
              <p:cNvSpPr>
                <a:spLocks noChangeShapeType="1"/>
              </p:cNvSpPr>
              <p:nvPr/>
            </p:nvSpPr>
            <p:spPr bwMode="auto">
              <a:xfrm flipH="1">
                <a:off x="2231781" y="2571994"/>
                <a:ext cx="120006" cy="53546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27" name="Line 95"/>
              <p:cNvSpPr>
                <a:spLocks noChangeShapeType="1"/>
              </p:cNvSpPr>
              <p:nvPr/>
            </p:nvSpPr>
            <p:spPr bwMode="auto">
              <a:xfrm flipV="1">
                <a:off x="2327786" y="2624516"/>
                <a:ext cx="160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28" name="Line 96"/>
              <p:cNvSpPr>
                <a:spLocks noChangeShapeType="1"/>
              </p:cNvSpPr>
              <p:nvPr/>
            </p:nvSpPr>
            <p:spPr bwMode="auto">
              <a:xfrm flipH="1" flipV="1">
                <a:off x="2338454" y="2624516"/>
                <a:ext cx="160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29" name="Line 97"/>
              <p:cNvSpPr>
                <a:spLocks noChangeShapeType="1"/>
              </p:cNvSpPr>
              <p:nvPr/>
            </p:nvSpPr>
            <p:spPr bwMode="auto">
              <a:xfrm flipH="1" flipV="1">
                <a:off x="2327786" y="2675757"/>
                <a:ext cx="181344"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30" name="Line 98"/>
              <p:cNvSpPr>
                <a:spLocks noChangeShapeType="1"/>
              </p:cNvSpPr>
              <p:nvPr/>
            </p:nvSpPr>
            <p:spPr bwMode="auto">
              <a:xfrm flipH="1" flipV="1">
                <a:off x="2303784" y="2779520"/>
                <a:ext cx="229346"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31" name="Line 99"/>
              <p:cNvSpPr>
                <a:spLocks noChangeShapeType="1"/>
              </p:cNvSpPr>
              <p:nvPr/>
            </p:nvSpPr>
            <p:spPr bwMode="auto">
              <a:xfrm flipV="1">
                <a:off x="2293117" y="2779520"/>
                <a:ext cx="229346"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32" name="Line 100"/>
              <p:cNvSpPr>
                <a:spLocks noChangeShapeType="1"/>
              </p:cNvSpPr>
              <p:nvPr/>
            </p:nvSpPr>
            <p:spPr bwMode="auto">
              <a:xfrm flipH="1">
                <a:off x="2231781" y="2990889"/>
                <a:ext cx="181344" cy="11657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33" name="Line 101"/>
              <p:cNvSpPr>
                <a:spLocks noChangeShapeType="1"/>
              </p:cNvSpPr>
              <p:nvPr/>
            </p:nvSpPr>
            <p:spPr bwMode="auto">
              <a:xfrm flipV="1">
                <a:off x="2255781" y="2937086"/>
                <a:ext cx="304017" cy="5380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34" name="Line 102"/>
              <p:cNvSpPr>
                <a:spLocks noChangeShapeType="1"/>
              </p:cNvSpPr>
              <p:nvPr/>
            </p:nvSpPr>
            <p:spPr bwMode="auto">
              <a:xfrm flipH="1" flipV="1">
                <a:off x="2269116" y="2937086"/>
                <a:ext cx="301350"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35" name="Line 103"/>
              <p:cNvSpPr>
                <a:spLocks noChangeShapeType="1"/>
              </p:cNvSpPr>
              <p:nvPr/>
            </p:nvSpPr>
            <p:spPr bwMode="auto">
              <a:xfrm>
                <a:off x="2258449" y="2989608"/>
                <a:ext cx="31201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36" name="Line 104"/>
              <p:cNvSpPr>
                <a:spLocks noChangeShapeType="1"/>
              </p:cNvSpPr>
              <p:nvPr/>
            </p:nvSpPr>
            <p:spPr bwMode="auto">
              <a:xfrm flipH="1" flipV="1">
                <a:off x="2279784" y="2884564"/>
                <a:ext cx="277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37" name="Line 105"/>
              <p:cNvSpPr>
                <a:spLocks noChangeShapeType="1"/>
              </p:cNvSpPr>
              <p:nvPr/>
            </p:nvSpPr>
            <p:spPr bwMode="auto">
              <a:xfrm flipH="1" flipV="1">
                <a:off x="2293117" y="2832042"/>
                <a:ext cx="253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38" name="Line 106"/>
              <p:cNvSpPr>
                <a:spLocks noChangeShapeType="1"/>
              </p:cNvSpPr>
              <p:nvPr/>
            </p:nvSpPr>
            <p:spPr bwMode="auto">
              <a:xfrm flipV="1">
                <a:off x="2269116" y="2884564"/>
                <a:ext cx="277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39" name="Line 107"/>
              <p:cNvSpPr>
                <a:spLocks noChangeShapeType="1"/>
              </p:cNvSpPr>
              <p:nvPr/>
            </p:nvSpPr>
            <p:spPr bwMode="auto">
              <a:xfrm flipV="1">
                <a:off x="2279784" y="2832042"/>
                <a:ext cx="253347"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40" name="Line 108"/>
              <p:cNvSpPr>
                <a:spLocks noChangeShapeType="1"/>
              </p:cNvSpPr>
              <p:nvPr/>
            </p:nvSpPr>
            <p:spPr bwMode="auto">
              <a:xfrm flipV="1">
                <a:off x="2317119" y="2675757"/>
                <a:ext cx="181344"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41" name="Line 109"/>
              <p:cNvSpPr>
                <a:spLocks noChangeShapeType="1"/>
              </p:cNvSpPr>
              <p:nvPr/>
            </p:nvSpPr>
            <p:spPr bwMode="auto">
              <a:xfrm flipV="1">
                <a:off x="2303784" y="2728279"/>
                <a:ext cx="208012"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42" name="Line 110"/>
              <p:cNvSpPr>
                <a:spLocks noChangeShapeType="1"/>
              </p:cNvSpPr>
              <p:nvPr/>
            </p:nvSpPr>
            <p:spPr bwMode="auto">
              <a:xfrm flipH="1" flipV="1">
                <a:off x="2317119" y="2728279"/>
                <a:ext cx="205344"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43" name="Line 111"/>
              <p:cNvSpPr>
                <a:spLocks noChangeShapeType="1"/>
              </p:cNvSpPr>
              <p:nvPr/>
            </p:nvSpPr>
            <p:spPr bwMode="auto">
              <a:xfrm>
                <a:off x="2303784" y="2779520"/>
                <a:ext cx="218679"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44" name="Line 112"/>
              <p:cNvSpPr>
                <a:spLocks noChangeShapeType="1"/>
              </p:cNvSpPr>
              <p:nvPr/>
            </p:nvSpPr>
            <p:spPr bwMode="auto">
              <a:xfrm flipH="1" flipV="1">
                <a:off x="2250448" y="3025477"/>
                <a:ext cx="50670" cy="37149"/>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45" name="Line 113"/>
              <p:cNvSpPr>
                <a:spLocks noChangeShapeType="1"/>
              </p:cNvSpPr>
              <p:nvPr/>
            </p:nvSpPr>
            <p:spPr bwMode="auto">
              <a:xfrm flipH="1">
                <a:off x="2239780" y="3062626"/>
                <a:ext cx="61338"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46" name="Line 114"/>
              <p:cNvSpPr>
                <a:spLocks noChangeShapeType="1"/>
              </p:cNvSpPr>
              <p:nvPr/>
            </p:nvSpPr>
            <p:spPr bwMode="auto">
              <a:xfrm flipH="1">
                <a:off x="2250448" y="3025477"/>
                <a:ext cx="10667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47" name="Line 115"/>
              <p:cNvSpPr>
                <a:spLocks noChangeShapeType="1"/>
              </p:cNvSpPr>
              <p:nvPr/>
            </p:nvSpPr>
            <p:spPr bwMode="auto">
              <a:xfrm flipH="1" flipV="1">
                <a:off x="2255781" y="2990889"/>
                <a:ext cx="101339" cy="3458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48" name="Line 116"/>
              <p:cNvSpPr>
                <a:spLocks noChangeShapeType="1"/>
              </p:cNvSpPr>
              <p:nvPr/>
            </p:nvSpPr>
            <p:spPr bwMode="auto">
              <a:xfrm flipH="1">
                <a:off x="2298450" y="2775677"/>
                <a:ext cx="0" cy="640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49" name="Line 117"/>
              <p:cNvSpPr>
                <a:spLocks noChangeShapeType="1"/>
              </p:cNvSpPr>
              <p:nvPr/>
            </p:nvSpPr>
            <p:spPr bwMode="auto">
              <a:xfrm>
                <a:off x="2413125" y="2990889"/>
                <a:ext cx="184010" cy="11657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50" name="Line 118"/>
              <p:cNvSpPr>
                <a:spLocks noChangeShapeType="1"/>
              </p:cNvSpPr>
              <p:nvPr/>
            </p:nvSpPr>
            <p:spPr bwMode="auto">
              <a:xfrm flipV="1">
                <a:off x="2527797" y="3025477"/>
                <a:ext cx="50670" cy="37149"/>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51" name="Line 119"/>
              <p:cNvSpPr>
                <a:spLocks noChangeShapeType="1"/>
              </p:cNvSpPr>
              <p:nvPr/>
            </p:nvSpPr>
            <p:spPr bwMode="auto">
              <a:xfrm>
                <a:off x="2527797" y="3062626"/>
                <a:ext cx="5867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52" name="Line 120"/>
              <p:cNvSpPr>
                <a:spLocks noChangeShapeType="1"/>
              </p:cNvSpPr>
              <p:nvPr/>
            </p:nvSpPr>
            <p:spPr bwMode="auto">
              <a:xfrm flipV="1">
                <a:off x="2469127" y="2990889"/>
                <a:ext cx="101339" cy="3458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53" name="Line 121"/>
              <p:cNvSpPr>
                <a:spLocks noChangeShapeType="1"/>
              </p:cNvSpPr>
              <p:nvPr/>
            </p:nvSpPr>
            <p:spPr bwMode="auto">
              <a:xfrm>
                <a:off x="2469127" y="3025477"/>
                <a:ext cx="10934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54" name="Line 122"/>
              <p:cNvSpPr>
                <a:spLocks noChangeShapeType="1"/>
              </p:cNvSpPr>
              <p:nvPr/>
            </p:nvSpPr>
            <p:spPr bwMode="auto">
              <a:xfrm>
                <a:off x="2527797" y="2775677"/>
                <a:ext cx="0" cy="640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55" name="Line 123"/>
              <p:cNvSpPr>
                <a:spLocks noChangeShapeType="1"/>
              </p:cNvSpPr>
              <p:nvPr/>
            </p:nvSpPr>
            <p:spPr bwMode="auto">
              <a:xfrm flipH="1">
                <a:off x="2330452" y="2355501"/>
                <a:ext cx="82672" cy="2946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56" name="Line 124"/>
              <p:cNvSpPr>
                <a:spLocks noChangeShapeType="1"/>
              </p:cNvSpPr>
              <p:nvPr/>
            </p:nvSpPr>
            <p:spPr bwMode="auto">
              <a:xfrm flipV="1">
                <a:off x="2351787" y="2545092"/>
                <a:ext cx="61338" cy="2690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57" name="Line 125"/>
              <p:cNvSpPr>
                <a:spLocks noChangeShapeType="1"/>
              </p:cNvSpPr>
              <p:nvPr/>
            </p:nvSpPr>
            <p:spPr bwMode="auto">
              <a:xfrm flipH="1">
                <a:off x="2351787"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58" name="Line 126"/>
              <p:cNvSpPr>
                <a:spLocks noChangeShapeType="1"/>
              </p:cNvSpPr>
              <p:nvPr/>
            </p:nvSpPr>
            <p:spPr bwMode="auto">
              <a:xfrm flipH="1">
                <a:off x="2351787"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59" name="Line 127"/>
              <p:cNvSpPr>
                <a:spLocks noChangeShapeType="1"/>
              </p:cNvSpPr>
              <p:nvPr/>
            </p:nvSpPr>
            <p:spPr bwMode="auto">
              <a:xfrm flipH="1">
                <a:off x="2325119" y="2545092"/>
                <a:ext cx="88006"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60" name="Line 128"/>
              <p:cNvSpPr>
                <a:spLocks noChangeShapeType="1"/>
              </p:cNvSpPr>
              <p:nvPr/>
            </p:nvSpPr>
            <p:spPr bwMode="auto">
              <a:xfrm flipH="1" flipV="1">
                <a:off x="2247782" y="2472074"/>
                <a:ext cx="165343" cy="7301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61" name="Line 129"/>
              <p:cNvSpPr>
                <a:spLocks noChangeShapeType="1"/>
              </p:cNvSpPr>
              <p:nvPr/>
            </p:nvSpPr>
            <p:spPr bwMode="auto">
              <a:xfrm flipH="1" flipV="1">
                <a:off x="2247782" y="2472074"/>
                <a:ext cx="226679"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62" name="Line 130"/>
              <p:cNvSpPr>
                <a:spLocks noChangeShapeType="1"/>
              </p:cNvSpPr>
              <p:nvPr/>
            </p:nvSpPr>
            <p:spPr bwMode="auto">
              <a:xfrm flipH="1">
                <a:off x="2247782" y="2472074"/>
                <a:ext cx="16534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63" name="Line 131"/>
              <p:cNvSpPr>
                <a:spLocks noChangeShapeType="1"/>
              </p:cNvSpPr>
              <p:nvPr/>
            </p:nvSpPr>
            <p:spPr bwMode="auto">
              <a:xfrm flipH="1" flipV="1">
                <a:off x="2175777" y="2323475"/>
                <a:ext cx="237348" cy="3202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64" name="Line 132"/>
              <p:cNvSpPr>
                <a:spLocks noChangeShapeType="1"/>
              </p:cNvSpPr>
              <p:nvPr/>
            </p:nvSpPr>
            <p:spPr bwMode="auto">
              <a:xfrm flipH="1">
                <a:off x="2165110" y="2384965"/>
                <a:ext cx="248015"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65" name="Line 133"/>
              <p:cNvSpPr>
                <a:spLocks noChangeShapeType="1"/>
              </p:cNvSpPr>
              <p:nvPr/>
            </p:nvSpPr>
            <p:spPr bwMode="auto">
              <a:xfrm flipH="1">
                <a:off x="2245114" y="2340128"/>
                <a:ext cx="64004"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66" name="Line 134"/>
              <p:cNvSpPr>
                <a:spLocks noChangeShapeType="1"/>
              </p:cNvSpPr>
              <p:nvPr/>
            </p:nvSpPr>
            <p:spPr bwMode="auto">
              <a:xfrm flipH="1" flipV="1">
                <a:off x="2210446" y="2327318"/>
                <a:ext cx="34668"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67" name="Line 135"/>
              <p:cNvSpPr>
                <a:spLocks noChangeShapeType="1"/>
              </p:cNvSpPr>
              <p:nvPr/>
            </p:nvSpPr>
            <p:spPr bwMode="auto">
              <a:xfrm flipV="1">
                <a:off x="2165110" y="2327318"/>
                <a:ext cx="45337"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68" name="Line 136"/>
              <p:cNvSpPr>
                <a:spLocks noChangeShapeType="1"/>
              </p:cNvSpPr>
              <p:nvPr/>
            </p:nvSpPr>
            <p:spPr bwMode="auto">
              <a:xfrm flipH="1" flipV="1">
                <a:off x="2309118" y="2340128"/>
                <a:ext cx="21335"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69" name="Line 137"/>
              <p:cNvSpPr>
                <a:spLocks noChangeShapeType="1"/>
              </p:cNvSpPr>
              <p:nvPr/>
            </p:nvSpPr>
            <p:spPr bwMode="auto">
              <a:xfrm flipH="1" flipV="1">
                <a:off x="2247782" y="2472074"/>
                <a:ext cx="104005"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70" name="Line 138"/>
              <p:cNvSpPr>
                <a:spLocks noChangeShapeType="1"/>
              </p:cNvSpPr>
              <p:nvPr/>
            </p:nvSpPr>
            <p:spPr bwMode="auto">
              <a:xfrm flipH="1" flipV="1">
                <a:off x="2247782" y="2472074"/>
                <a:ext cx="104005"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71" name="Line 139"/>
              <p:cNvSpPr>
                <a:spLocks noChangeShapeType="1"/>
              </p:cNvSpPr>
              <p:nvPr/>
            </p:nvSpPr>
            <p:spPr bwMode="auto">
              <a:xfrm flipV="1">
                <a:off x="2325119" y="2519472"/>
                <a:ext cx="26668" cy="256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72" name="Line 140"/>
              <p:cNvSpPr>
                <a:spLocks noChangeShapeType="1"/>
              </p:cNvSpPr>
              <p:nvPr/>
            </p:nvSpPr>
            <p:spPr bwMode="auto">
              <a:xfrm flipV="1">
                <a:off x="2290451" y="2493851"/>
                <a:ext cx="2666" cy="1921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73" name="Line 141"/>
              <p:cNvSpPr>
                <a:spLocks noChangeShapeType="1"/>
              </p:cNvSpPr>
              <p:nvPr/>
            </p:nvSpPr>
            <p:spPr bwMode="auto">
              <a:xfrm flipH="1" flipV="1">
                <a:off x="2290451" y="2513067"/>
                <a:ext cx="61336" cy="640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74" name="Line 142"/>
              <p:cNvSpPr>
                <a:spLocks noChangeShapeType="1"/>
              </p:cNvSpPr>
              <p:nvPr/>
            </p:nvSpPr>
            <p:spPr bwMode="auto">
              <a:xfrm flipV="1">
                <a:off x="2018435" y="2384965"/>
                <a:ext cx="224013"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75" name="Line 143"/>
              <p:cNvSpPr>
                <a:spLocks noChangeShapeType="1"/>
              </p:cNvSpPr>
              <p:nvPr/>
            </p:nvSpPr>
            <p:spPr bwMode="auto">
              <a:xfrm flipH="1">
                <a:off x="2018435" y="2472074"/>
                <a:ext cx="22401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76" name="Line 144"/>
              <p:cNvSpPr>
                <a:spLocks noChangeShapeType="1"/>
              </p:cNvSpPr>
              <p:nvPr/>
            </p:nvSpPr>
            <p:spPr bwMode="auto">
              <a:xfrm>
                <a:off x="2245114" y="2384965"/>
                <a:ext cx="0"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77" name="Line 145"/>
              <p:cNvSpPr>
                <a:spLocks noChangeShapeType="1"/>
              </p:cNvSpPr>
              <p:nvPr/>
            </p:nvSpPr>
            <p:spPr bwMode="auto">
              <a:xfrm flipH="1" flipV="1">
                <a:off x="2165110" y="2384965"/>
                <a:ext cx="82672"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78" name="Line 146"/>
              <p:cNvSpPr>
                <a:spLocks noChangeShapeType="1"/>
              </p:cNvSpPr>
              <p:nvPr/>
            </p:nvSpPr>
            <p:spPr bwMode="auto">
              <a:xfrm flipH="1" flipV="1">
                <a:off x="2186444" y="2406742"/>
                <a:ext cx="58670" cy="2434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79" name="Line 147"/>
              <p:cNvSpPr>
                <a:spLocks noChangeShapeType="1"/>
              </p:cNvSpPr>
              <p:nvPr/>
            </p:nvSpPr>
            <p:spPr bwMode="auto">
              <a:xfrm flipV="1">
                <a:off x="2135775" y="2431081"/>
                <a:ext cx="106673" cy="4099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80" name="Line 148"/>
              <p:cNvSpPr>
                <a:spLocks noChangeShapeType="1"/>
              </p:cNvSpPr>
              <p:nvPr/>
            </p:nvSpPr>
            <p:spPr bwMode="auto">
              <a:xfrm flipV="1">
                <a:off x="2413125" y="2323475"/>
                <a:ext cx="240014" cy="3202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81" name="Line 149"/>
              <p:cNvSpPr>
                <a:spLocks noChangeShapeType="1"/>
              </p:cNvSpPr>
              <p:nvPr/>
            </p:nvSpPr>
            <p:spPr bwMode="auto">
              <a:xfrm flipH="1" flipV="1">
                <a:off x="2615803" y="2327318"/>
                <a:ext cx="48003"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82" name="Line 150"/>
              <p:cNvSpPr>
                <a:spLocks noChangeShapeType="1"/>
              </p:cNvSpPr>
              <p:nvPr/>
            </p:nvSpPr>
            <p:spPr bwMode="auto">
              <a:xfrm flipV="1">
                <a:off x="2583801" y="2327318"/>
                <a:ext cx="34668"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83" name="Line 151"/>
              <p:cNvSpPr>
                <a:spLocks noChangeShapeType="1"/>
              </p:cNvSpPr>
              <p:nvPr/>
            </p:nvSpPr>
            <p:spPr bwMode="auto">
              <a:xfrm>
                <a:off x="2517130" y="2340128"/>
                <a:ext cx="66671"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84" name="Line 152"/>
              <p:cNvSpPr>
                <a:spLocks noChangeShapeType="1"/>
              </p:cNvSpPr>
              <p:nvPr/>
            </p:nvSpPr>
            <p:spPr bwMode="auto">
              <a:xfrm flipV="1">
                <a:off x="2495795" y="2340128"/>
                <a:ext cx="21335"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85" name="Line 153"/>
              <p:cNvSpPr>
                <a:spLocks noChangeShapeType="1"/>
              </p:cNvSpPr>
              <p:nvPr/>
            </p:nvSpPr>
            <p:spPr bwMode="auto">
              <a:xfrm flipV="1">
                <a:off x="2413125" y="2472074"/>
                <a:ext cx="168009" cy="7301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86" name="Line 154"/>
              <p:cNvSpPr>
                <a:spLocks noChangeShapeType="1"/>
              </p:cNvSpPr>
              <p:nvPr/>
            </p:nvSpPr>
            <p:spPr bwMode="auto">
              <a:xfrm flipV="1">
                <a:off x="2474461" y="2472074"/>
                <a:ext cx="106673"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87" name="Line 155"/>
              <p:cNvSpPr>
                <a:spLocks noChangeShapeType="1"/>
              </p:cNvSpPr>
              <p:nvPr/>
            </p:nvSpPr>
            <p:spPr bwMode="auto">
              <a:xfrm flipV="1">
                <a:off x="2474461" y="2513067"/>
                <a:ext cx="61338" cy="640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88" name="Line 156"/>
              <p:cNvSpPr>
                <a:spLocks noChangeShapeType="1"/>
              </p:cNvSpPr>
              <p:nvPr/>
            </p:nvSpPr>
            <p:spPr bwMode="auto">
              <a:xfrm flipH="1" flipV="1">
                <a:off x="2533131" y="2493851"/>
                <a:ext cx="5334" cy="1921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89" name="Line 157"/>
              <p:cNvSpPr>
                <a:spLocks noChangeShapeType="1"/>
              </p:cNvSpPr>
              <p:nvPr/>
            </p:nvSpPr>
            <p:spPr bwMode="auto">
              <a:xfrm>
                <a:off x="2413125" y="2571994"/>
                <a:ext cx="800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90" name="Line 158"/>
              <p:cNvSpPr>
                <a:spLocks noChangeShapeType="1"/>
              </p:cNvSpPr>
              <p:nvPr/>
            </p:nvSpPr>
            <p:spPr bwMode="auto">
              <a:xfrm>
                <a:off x="2405123"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91" name="Line 159"/>
              <p:cNvSpPr>
                <a:spLocks noChangeShapeType="1"/>
              </p:cNvSpPr>
              <p:nvPr/>
            </p:nvSpPr>
            <p:spPr bwMode="auto">
              <a:xfrm flipH="1">
                <a:off x="2405123" y="2571994"/>
                <a:ext cx="800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92" name="Line 160"/>
              <p:cNvSpPr>
                <a:spLocks noChangeShapeType="1"/>
              </p:cNvSpPr>
              <p:nvPr/>
            </p:nvSpPr>
            <p:spPr bwMode="auto">
              <a:xfrm>
                <a:off x="2413125" y="2571994"/>
                <a:ext cx="800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93" name="Line 161"/>
              <p:cNvSpPr>
                <a:spLocks noChangeShapeType="1"/>
              </p:cNvSpPr>
              <p:nvPr/>
            </p:nvSpPr>
            <p:spPr bwMode="auto">
              <a:xfrm>
                <a:off x="2405123"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94" name="Line 162"/>
              <p:cNvSpPr>
                <a:spLocks noChangeShapeType="1"/>
              </p:cNvSpPr>
              <p:nvPr/>
            </p:nvSpPr>
            <p:spPr bwMode="auto">
              <a:xfrm flipH="1">
                <a:off x="2405123" y="2571994"/>
                <a:ext cx="800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95" name="Line 163"/>
              <p:cNvSpPr>
                <a:spLocks noChangeShapeType="1"/>
              </p:cNvSpPr>
              <p:nvPr/>
            </p:nvSpPr>
            <p:spPr bwMode="auto">
              <a:xfrm flipH="1" flipV="1">
                <a:off x="2474461" y="2519472"/>
                <a:ext cx="26668" cy="256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96" name="Line 164"/>
              <p:cNvSpPr>
                <a:spLocks noChangeShapeType="1"/>
              </p:cNvSpPr>
              <p:nvPr/>
            </p:nvSpPr>
            <p:spPr bwMode="auto">
              <a:xfrm>
                <a:off x="2413125" y="2545092"/>
                <a:ext cx="88004"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97" name="Line 165"/>
              <p:cNvSpPr>
                <a:spLocks noChangeShapeType="1"/>
              </p:cNvSpPr>
              <p:nvPr/>
            </p:nvSpPr>
            <p:spPr bwMode="auto">
              <a:xfrm flipV="1">
                <a:off x="2581133" y="2384965"/>
                <a:ext cx="80005"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98" name="Line 166"/>
              <p:cNvSpPr>
                <a:spLocks noChangeShapeType="1"/>
              </p:cNvSpPr>
              <p:nvPr/>
            </p:nvSpPr>
            <p:spPr bwMode="auto">
              <a:xfrm flipV="1">
                <a:off x="2583801" y="2406742"/>
                <a:ext cx="56002" cy="2434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699" name="Line 167"/>
              <p:cNvSpPr>
                <a:spLocks noChangeShapeType="1"/>
              </p:cNvSpPr>
              <p:nvPr/>
            </p:nvSpPr>
            <p:spPr bwMode="auto">
              <a:xfrm flipH="1" flipV="1">
                <a:off x="2583801" y="2431081"/>
                <a:ext cx="106673" cy="4099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00" name="Line 168"/>
              <p:cNvSpPr>
                <a:spLocks noChangeShapeType="1"/>
              </p:cNvSpPr>
              <p:nvPr/>
            </p:nvSpPr>
            <p:spPr bwMode="auto">
              <a:xfrm>
                <a:off x="2413125" y="2384965"/>
                <a:ext cx="25068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01" name="Line 169"/>
              <p:cNvSpPr>
                <a:spLocks noChangeShapeType="1"/>
              </p:cNvSpPr>
              <p:nvPr/>
            </p:nvSpPr>
            <p:spPr bwMode="auto">
              <a:xfrm flipH="1" flipV="1">
                <a:off x="2583801" y="2384965"/>
                <a:ext cx="224013"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02" name="Line 170"/>
              <p:cNvSpPr>
                <a:spLocks noChangeShapeType="1"/>
              </p:cNvSpPr>
              <p:nvPr/>
            </p:nvSpPr>
            <p:spPr bwMode="auto">
              <a:xfrm>
                <a:off x="2583801" y="2472074"/>
                <a:ext cx="22401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03" name="Line 171"/>
              <p:cNvSpPr>
                <a:spLocks noChangeShapeType="1"/>
              </p:cNvSpPr>
              <p:nvPr/>
            </p:nvSpPr>
            <p:spPr bwMode="auto">
              <a:xfrm>
                <a:off x="2581133" y="2472074"/>
                <a:ext cx="22668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04" name="Line 172"/>
              <p:cNvSpPr>
                <a:spLocks noChangeShapeType="1"/>
              </p:cNvSpPr>
              <p:nvPr/>
            </p:nvSpPr>
            <p:spPr bwMode="auto">
              <a:xfrm>
                <a:off x="2583801" y="2384965"/>
                <a:ext cx="0"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05" name="Line 173"/>
              <p:cNvSpPr>
                <a:spLocks noChangeShapeType="1"/>
              </p:cNvSpPr>
              <p:nvPr/>
            </p:nvSpPr>
            <p:spPr bwMode="auto">
              <a:xfrm>
                <a:off x="2413125" y="2355501"/>
                <a:ext cx="82671" cy="2946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06" name="Line 174"/>
              <p:cNvSpPr>
                <a:spLocks noChangeShapeType="1"/>
              </p:cNvSpPr>
              <p:nvPr/>
            </p:nvSpPr>
            <p:spPr bwMode="auto">
              <a:xfrm>
                <a:off x="2413125" y="2472074"/>
                <a:ext cx="168009"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07" name="Line 175"/>
              <p:cNvSpPr>
                <a:spLocks noChangeShapeType="1"/>
              </p:cNvSpPr>
              <p:nvPr/>
            </p:nvSpPr>
            <p:spPr bwMode="auto">
              <a:xfrm>
                <a:off x="2583801" y="2396493"/>
                <a:ext cx="0" cy="2818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08" name="Line 176"/>
              <p:cNvSpPr>
                <a:spLocks noChangeShapeType="1"/>
              </p:cNvSpPr>
              <p:nvPr/>
            </p:nvSpPr>
            <p:spPr bwMode="auto">
              <a:xfrm>
                <a:off x="2807814" y="2472074"/>
                <a:ext cx="0" cy="7045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09" name="Line 177"/>
              <p:cNvSpPr>
                <a:spLocks noChangeShapeType="1"/>
              </p:cNvSpPr>
              <p:nvPr/>
            </p:nvSpPr>
            <p:spPr bwMode="auto">
              <a:xfrm>
                <a:off x="2413125" y="2384965"/>
                <a:ext cx="0"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10" name="Line 178"/>
              <p:cNvSpPr>
                <a:spLocks noChangeShapeType="1"/>
              </p:cNvSpPr>
              <p:nvPr/>
            </p:nvSpPr>
            <p:spPr bwMode="auto">
              <a:xfrm>
                <a:off x="2018435" y="2472074"/>
                <a:ext cx="0" cy="7045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11" name="未知"/>
              <p:cNvSpPr>
                <a:spLocks noEditPoints="1"/>
              </p:cNvSpPr>
              <p:nvPr/>
            </p:nvSpPr>
            <p:spPr bwMode="auto">
              <a:xfrm>
                <a:off x="2399790" y="2200497"/>
                <a:ext cx="224013" cy="226741"/>
              </a:xfrm>
              <a:custGeom>
                <a:avLst/>
                <a:gdLst>
                  <a:gd name="T0" fmla="*/ 2147483647 w 310"/>
                  <a:gd name="T1" fmla="*/ 2147483647 h 652"/>
                  <a:gd name="T2" fmla="*/ 0 w 310"/>
                  <a:gd name="T3" fmla="*/ 2147483647 h 652"/>
                  <a:gd name="T4" fmla="*/ 2147483647 w 310"/>
                  <a:gd name="T5" fmla="*/ 2147483647 h 652"/>
                  <a:gd name="T6" fmla="*/ 2147483647 w 310"/>
                  <a:gd name="T7" fmla="*/ 2147483647 h 652"/>
                  <a:gd name="T8" fmla="*/ 2147483647 w 310"/>
                  <a:gd name="T9" fmla="*/ 2147483647 h 652"/>
                  <a:gd name="T10" fmla="*/ 2147483647 w 310"/>
                  <a:gd name="T11" fmla="*/ 2147483647 h 652"/>
                  <a:gd name="T12" fmla="*/ 2147483647 w 310"/>
                  <a:gd name="T13" fmla="*/ 2147483647 h 652"/>
                  <a:gd name="T14" fmla="*/ 2147483647 w 310"/>
                  <a:gd name="T15" fmla="*/ 2147483647 h 652"/>
                  <a:gd name="T16" fmla="*/ 2147483647 w 310"/>
                  <a:gd name="T17" fmla="*/ 2147483647 h 652"/>
                  <a:gd name="T18" fmla="*/ 2147483647 w 310"/>
                  <a:gd name="T19" fmla="*/ 2147483647 h 652"/>
                  <a:gd name="T20" fmla="*/ 2147483647 w 310"/>
                  <a:gd name="T21" fmla="*/ 2147483647 h 652"/>
                  <a:gd name="T22" fmla="*/ 2147483647 w 310"/>
                  <a:gd name="T23" fmla="*/ 2147483647 h 652"/>
                  <a:gd name="T24" fmla="*/ 2147483647 w 310"/>
                  <a:gd name="T25" fmla="*/ 2147483647 h 652"/>
                  <a:gd name="T26" fmla="*/ 2147483647 w 310"/>
                  <a:gd name="T27" fmla="*/ 2147483647 h 652"/>
                  <a:gd name="T28" fmla="*/ 2147483647 w 310"/>
                  <a:gd name="T29" fmla="*/ 2147483647 h 652"/>
                  <a:gd name="T30" fmla="*/ 2147483647 w 310"/>
                  <a:gd name="T31" fmla="*/ 2147483647 h 652"/>
                  <a:gd name="T32" fmla="*/ 2147483647 w 310"/>
                  <a:gd name="T33" fmla="*/ 2147483647 h 652"/>
                  <a:gd name="T34" fmla="*/ 2147483647 w 310"/>
                  <a:gd name="T35" fmla="*/ 2147483647 h 652"/>
                  <a:gd name="T36" fmla="*/ 2147483647 w 310"/>
                  <a:gd name="T37" fmla="*/ 2147483647 h 652"/>
                  <a:gd name="T38" fmla="*/ 2147483647 w 310"/>
                  <a:gd name="T39" fmla="*/ 2147483647 h 652"/>
                  <a:gd name="T40" fmla="*/ 2147483647 w 310"/>
                  <a:gd name="T41" fmla="*/ 2147483647 h 652"/>
                  <a:gd name="T42" fmla="*/ 2147483647 w 310"/>
                  <a:gd name="T43" fmla="*/ 2147483647 h 652"/>
                  <a:gd name="T44" fmla="*/ 2147483647 w 310"/>
                  <a:gd name="T45" fmla="*/ 2147483647 h 652"/>
                  <a:gd name="T46" fmla="*/ 2147483647 w 310"/>
                  <a:gd name="T47" fmla="*/ 2147483647 h 652"/>
                  <a:gd name="T48" fmla="*/ 2147483647 w 310"/>
                  <a:gd name="T49" fmla="*/ 2147483647 h 652"/>
                  <a:gd name="T50" fmla="*/ 2147483647 w 310"/>
                  <a:gd name="T51" fmla="*/ 2147483647 h 652"/>
                  <a:gd name="T52" fmla="*/ 2147483647 w 310"/>
                  <a:gd name="T53" fmla="*/ 2147483647 h 652"/>
                  <a:gd name="T54" fmla="*/ 2147483647 w 310"/>
                  <a:gd name="T55" fmla="*/ 2147483647 h 652"/>
                  <a:gd name="T56" fmla="*/ 2147483647 w 310"/>
                  <a:gd name="T57" fmla="*/ 2147483647 h 652"/>
                  <a:gd name="T58" fmla="*/ 2147483647 w 310"/>
                  <a:gd name="T59" fmla="*/ 2147483647 h 652"/>
                  <a:gd name="T60" fmla="*/ 2147483647 w 310"/>
                  <a:gd name="T61" fmla="*/ 2147483647 h 652"/>
                  <a:gd name="T62" fmla="*/ 2147483647 w 310"/>
                  <a:gd name="T63" fmla="*/ 2147483647 h 652"/>
                  <a:gd name="T64" fmla="*/ 2147483647 w 310"/>
                  <a:gd name="T65" fmla="*/ 2147483647 h 652"/>
                  <a:gd name="T66" fmla="*/ 2147483647 w 310"/>
                  <a:gd name="T67" fmla="*/ 2147483647 h 652"/>
                  <a:gd name="T68" fmla="*/ 2147483647 w 310"/>
                  <a:gd name="T69" fmla="*/ 2147483647 h 652"/>
                  <a:gd name="T70" fmla="*/ 2147483647 w 310"/>
                  <a:gd name="T71" fmla="*/ 2147483647 h 652"/>
                  <a:gd name="T72" fmla="*/ 2147483647 w 310"/>
                  <a:gd name="T73" fmla="*/ 2147483647 h 652"/>
                  <a:gd name="T74" fmla="*/ 2147483647 w 310"/>
                  <a:gd name="T75" fmla="*/ 2147483647 h 652"/>
                  <a:gd name="T76" fmla="*/ 2147483647 w 310"/>
                  <a:gd name="T77" fmla="*/ 2147483647 h 652"/>
                  <a:gd name="T78" fmla="*/ 2147483647 w 310"/>
                  <a:gd name="T79" fmla="*/ 2147483647 h 652"/>
                  <a:gd name="T80" fmla="*/ 2147483647 w 310"/>
                  <a:gd name="T81" fmla="*/ 2147483647 h 652"/>
                  <a:gd name="T82" fmla="*/ 2147483647 w 310"/>
                  <a:gd name="T83" fmla="*/ 2147483647 h 652"/>
                  <a:gd name="T84" fmla="*/ 2147483647 w 310"/>
                  <a:gd name="T85" fmla="*/ 2147483647 h 652"/>
                  <a:gd name="T86" fmla="*/ 2147483647 w 310"/>
                  <a:gd name="T87" fmla="*/ 2147483647 h 652"/>
                  <a:gd name="T88" fmla="*/ 2147483647 w 310"/>
                  <a:gd name="T89" fmla="*/ 2147483647 h 652"/>
                  <a:gd name="T90" fmla="*/ 2147483647 w 310"/>
                  <a:gd name="T91" fmla="*/ 2147483647 h 652"/>
                  <a:gd name="T92" fmla="*/ 2147483647 w 310"/>
                  <a:gd name="T93" fmla="*/ 2147483647 h 652"/>
                  <a:gd name="T94" fmla="*/ 2147483647 w 310"/>
                  <a:gd name="T95" fmla="*/ 2147483647 h 652"/>
                  <a:gd name="T96" fmla="*/ 2147483647 w 310"/>
                  <a:gd name="T97" fmla="*/ 2147483647 h 652"/>
                  <a:gd name="T98" fmla="*/ 2147483647 w 310"/>
                  <a:gd name="T99" fmla="*/ 2147483647 h 652"/>
                  <a:gd name="T100" fmla="*/ 2147483647 w 310"/>
                  <a:gd name="T101" fmla="*/ 2147483647 h 652"/>
                  <a:gd name="T102" fmla="*/ 2147483647 w 310"/>
                  <a:gd name="T103" fmla="*/ 2147483647 h 6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10"/>
                  <a:gd name="T157" fmla="*/ 0 h 652"/>
                  <a:gd name="T158" fmla="*/ 310 w 310"/>
                  <a:gd name="T159" fmla="*/ 652 h 6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10" h="652">
                    <a:moveTo>
                      <a:pt x="3" y="2"/>
                    </a:moveTo>
                    <a:lnTo>
                      <a:pt x="12" y="30"/>
                    </a:lnTo>
                    <a:lnTo>
                      <a:pt x="10" y="32"/>
                    </a:lnTo>
                    <a:lnTo>
                      <a:pt x="9" y="32"/>
                    </a:lnTo>
                    <a:lnTo>
                      <a:pt x="7" y="30"/>
                    </a:lnTo>
                    <a:lnTo>
                      <a:pt x="0" y="2"/>
                    </a:lnTo>
                    <a:lnTo>
                      <a:pt x="1" y="0"/>
                    </a:lnTo>
                    <a:lnTo>
                      <a:pt x="3" y="2"/>
                    </a:lnTo>
                    <a:close/>
                    <a:moveTo>
                      <a:pt x="17" y="49"/>
                    </a:moveTo>
                    <a:lnTo>
                      <a:pt x="21" y="65"/>
                    </a:lnTo>
                    <a:lnTo>
                      <a:pt x="26" y="78"/>
                    </a:lnTo>
                    <a:lnTo>
                      <a:pt x="24" y="81"/>
                    </a:lnTo>
                    <a:lnTo>
                      <a:pt x="21" y="79"/>
                    </a:lnTo>
                    <a:lnTo>
                      <a:pt x="17" y="67"/>
                    </a:lnTo>
                    <a:lnTo>
                      <a:pt x="14" y="51"/>
                    </a:lnTo>
                    <a:lnTo>
                      <a:pt x="15" y="48"/>
                    </a:lnTo>
                    <a:lnTo>
                      <a:pt x="17" y="49"/>
                    </a:lnTo>
                    <a:close/>
                    <a:moveTo>
                      <a:pt x="30" y="98"/>
                    </a:moveTo>
                    <a:lnTo>
                      <a:pt x="40" y="125"/>
                    </a:lnTo>
                    <a:lnTo>
                      <a:pt x="40" y="127"/>
                    </a:lnTo>
                    <a:lnTo>
                      <a:pt x="38" y="128"/>
                    </a:lnTo>
                    <a:lnTo>
                      <a:pt x="36" y="128"/>
                    </a:lnTo>
                    <a:lnTo>
                      <a:pt x="36" y="127"/>
                    </a:lnTo>
                    <a:lnTo>
                      <a:pt x="27" y="98"/>
                    </a:lnTo>
                    <a:lnTo>
                      <a:pt x="27" y="97"/>
                    </a:lnTo>
                    <a:lnTo>
                      <a:pt x="29" y="97"/>
                    </a:lnTo>
                    <a:lnTo>
                      <a:pt x="30" y="98"/>
                    </a:lnTo>
                    <a:close/>
                    <a:moveTo>
                      <a:pt x="46" y="146"/>
                    </a:moveTo>
                    <a:lnTo>
                      <a:pt x="55" y="173"/>
                    </a:lnTo>
                    <a:lnTo>
                      <a:pt x="53" y="176"/>
                    </a:lnTo>
                    <a:lnTo>
                      <a:pt x="52" y="174"/>
                    </a:lnTo>
                    <a:lnTo>
                      <a:pt x="43" y="147"/>
                    </a:lnTo>
                    <a:lnTo>
                      <a:pt x="44" y="144"/>
                    </a:lnTo>
                    <a:lnTo>
                      <a:pt x="46" y="146"/>
                    </a:lnTo>
                    <a:close/>
                    <a:moveTo>
                      <a:pt x="62" y="193"/>
                    </a:moveTo>
                    <a:lnTo>
                      <a:pt x="70" y="217"/>
                    </a:lnTo>
                    <a:lnTo>
                      <a:pt x="72" y="220"/>
                    </a:lnTo>
                    <a:lnTo>
                      <a:pt x="70" y="223"/>
                    </a:lnTo>
                    <a:lnTo>
                      <a:pt x="67" y="222"/>
                    </a:lnTo>
                    <a:lnTo>
                      <a:pt x="66" y="218"/>
                    </a:lnTo>
                    <a:lnTo>
                      <a:pt x="58" y="195"/>
                    </a:lnTo>
                    <a:lnTo>
                      <a:pt x="59" y="192"/>
                    </a:lnTo>
                    <a:lnTo>
                      <a:pt x="62" y="193"/>
                    </a:lnTo>
                    <a:close/>
                    <a:moveTo>
                      <a:pt x="78" y="239"/>
                    </a:moveTo>
                    <a:lnTo>
                      <a:pt x="81" y="245"/>
                    </a:lnTo>
                    <a:lnTo>
                      <a:pt x="88" y="267"/>
                    </a:lnTo>
                    <a:lnTo>
                      <a:pt x="87" y="269"/>
                    </a:lnTo>
                    <a:lnTo>
                      <a:pt x="85" y="269"/>
                    </a:lnTo>
                    <a:lnTo>
                      <a:pt x="76" y="247"/>
                    </a:lnTo>
                    <a:lnTo>
                      <a:pt x="75" y="241"/>
                    </a:lnTo>
                    <a:lnTo>
                      <a:pt x="76" y="239"/>
                    </a:lnTo>
                    <a:lnTo>
                      <a:pt x="78" y="239"/>
                    </a:lnTo>
                    <a:close/>
                    <a:moveTo>
                      <a:pt x="96" y="286"/>
                    </a:moveTo>
                    <a:lnTo>
                      <a:pt x="101" y="301"/>
                    </a:lnTo>
                    <a:lnTo>
                      <a:pt x="107" y="313"/>
                    </a:lnTo>
                    <a:lnTo>
                      <a:pt x="105" y="316"/>
                    </a:lnTo>
                    <a:lnTo>
                      <a:pt x="102" y="315"/>
                    </a:lnTo>
                    <a:lnTo>
                      <a:pt x="98" y="302"/>
                    </a:lnTo>
                    <a:lnTo>
                      <a:pt x="92" y="288"/>
                    </a:lnTo>
                    <a:lnTo>
                      <a:pt x="93" y="285"/>
                    </a:lnTo>
                    <a:lnTo>
                      <a:pt x="95" y="285"/>
                    </a:lnTo>
                    <a:lnTo>
                      <a:pt x="96" y="286"/>
                    </a:lnTo>
                    <a:close/>
                    <a:moveTo>
                      <a:pt x="114" y="332"/>
                    </a:moveTo>
                    <a:lnTo>
                      <a:pt x="124" y="353"/>
                    </a:lnTo>
                    <a:lnTo>
                      <a:pt x="125" y="359"/>
                    </a:lnTo>
                    <a:lnTo>
                      <a:pt x="125" y="362"/>
                    </a:lnTo>
                    <a:lnTo>
                      <a:pt x="122" y="361"/>
                    </a:lnTo>
                    <a:lnTo>
                      <a:pt x="119" y="354"/>
                    </a:lnTo>
                    <a:lnTo>
                      <a:pt x="111" y="334"/>
                    </a:lnTo>
                    <a:lnTo>
                      <a:pt x="111" y="332"/>
                    </a:lnTo>
                    <a:lnTo>
                      <a:pt x="114" y="332"/>
                    </a:lnTo>
                    <a:close/>
                    <a:moveTo>
                      <a:pt x="134" y="378"/>
                    </a:moveTo>
                    <a:lnTo>
                      <a:pt x="145" y="403"/>
                    </a:lnTo>
                    <a:lnTo>
                      <a:pt x="145" y="405"/>
                    </a:lnTo>
                    <a:lnTo>
                      <a:pt x="145" y="408"/>
                    </a:lnTo>
                    <a:lnTo>
                      <a:pt x="142" y="407"/>
                    </a:lnTo>
                    <a:lnTo>
                      <a:pt x="140" y="405"/>
                    </a:lnTo>
                    <a:lnTo>
                      <a:pt x="130" y="380"/>
                    </a:lnTo>
                    <a:lnTo>
                      <a:pt x="131" y="378"/>
                    </a:lnTo>
                    <a:lnTo>
                      <a:pt x="134" y="378"/>
                    </a:lnTo>
                    <a:close/>
                    <a:moveTo>
                      <a:pt x="154" y="424"/>
                    </a:moveTo>
                    <a:lnTo>
                      <a:pt x="156" y="426"/>
                    </a:lnTo>
                    <a:lnTo>
                      <a:pt x="166" y="449"/>
                    </a:lnTo>
                    <a:lnTo>
                      <a:pt x="166" y="452"/>
                    </a:lnTo>
                    <a:lnTo>
                      <a:pt x="163" y="452"/>
                    </a:lnTo>
                    <a:lnTo>
                      <a:pt x="163" y="451"/>
                    </a:lnTo>
                    <a:lnTo>
                      <a:pt x="153" y="429"/>
                    </a:lnTo>
                    <a:lnTo>
                      <a:pt x="151" y="426"/>
                    </a:lnTo>
                    <a:lnTo>
                      <a:pt x="151" y="422"/>
                    </a:lnTo>
                    <a:lnTo>
                      <a:pt x="154" y="424"/>
                    </a:lnTo>
                    <a:close/>
                    <a:moveTo>
                      <a:pt x="177" y="468"/>
                    </a:moveTo>
                    <a:lnTo>
                      <a:pt x="177" y="471"/>
                    </a:lnTo>
                    <a:lnTo>
                      <a:pt x="188" y="492"/>
                    </a:lnTo>
                    <a:lnTo>
                      <a:pt x="189" y="494"/>
                    </a:lnTo>
                    <a:lnTo>
                      <a:pt x="189" y="497"/>
                    </a:lnTo>
                    <a:lnTo>
                      <a:pt x="186" y="497"/>
                    </a:lnTo>
                    <a:lnTo>
                      <a:pt x="185" y="494"/>
                    </a:lnTo>
                    <a:lnTo>
                      <a:pt x="174" y="473"/>
                    </a:lnTo>
                    <a:lnTo>
                      <a:pt x="173" y="470"/>
                    </a:lnTo>
                    <a:lnTo>
                      <a:pt x="174" y="468"/>
                    </a:lnTo>
                    <a:lnTo>
                      <a:pt x="177" y="468"/>
                    </a:lnTo>
                    <a:close/>
                    <a:moveTo>
                      <a:pt x="200" y="513"/>
                    </a:moveTo>
                    <a:lnTo>
                      <a:pt x="211" y="530"/>
                    </a:lnTo>
                    <a:lnTo>
                      <a:pt x="215" y="538"/>
                    </a:lnTo>
                    <a:lnTo>
                      <a:pt x="214" y="539"/>
                    </a:lnTo>
                    <a:lnTo>
                      <a:pt x="211" y="539"/>
                    </a:lnTo>
                    <a:lnTo>
                      <a:pt x="206" y="532"/>
                    </a:lnTo>
                    <a:lnTo>
                      <a:pt x="197" y="514"/>
                    </a:lnTo>
                    <a:lnTo>
                      <a:pt x="197" y="511"/>
                    </a:lnTo>
                    <a:lnTo>
                      <a:pt x="200" y="513"/>
                    </a:lnTo>
                    <a:close/>
                    <a:moveTo>
                      <a:pt x="226" y="555"/>
                    </a:moveTo>
                    <a:lnTo>
                      <a:pt x="232" y="563"/>
                    </a:lnTo>
                    <a:lnTo>
                      <a:pt x="241" y="579"/>
                    </a:lnTo>
                    <a:lnTo>
                      <a:pt x="241" y="582"/>
                    </a:lnTo>
                    <a:lnTo>
                      <a:pt x="238" y="581"/>
                    </a:lnTo>
                    <a:lnTo>
                      <a:pt x="228" y="566"/>
                    </a:lnTo>
                    <a:lnTo>
                      <a:pt x="223" y="557"/>
                    </a:lnTo>
                    <a:lnTo>
                      <a:pt x="223" y="554"/>
                    </a:lnTo>
                    <a:lnTo>
                      <a:pt x="226" y="555"/>
                    </a:lnTo>
                    <a:close/>
                    <a:moveTo>
                      <a:pt x="254" y="595"/>
                    </a:moveTo>
                    <a:lnTo>
                      <a:pt x="263" y="606"/>
                    </a:lnTo>
                    <a:lnTo>
                      <a:pt x="272" y="617"/>
                    </a:lnTo>
                    <a:lnTo>
                      <a:pt x="272" y="620"/>
                    </a:lnTo>
                    <a:lnTo>
                      <a:pt x="271" y="620"/>
                    </a:lnTo>
                    <a:lnTo>
                      <a:pt x="260" y="607"/>
                    </a:lnTo>
                    <a:lnTo>
                      <a:pt x="251" y="598"/>
                    </a:lnTo>
                    <a:lnTo>
                      <a:pt x="252" y="595"/>
                    </a:lnTo>
                    <a:lnTo>
                      <a:pt x="254" y="595"/>
                    </a:lnTo>
                    <a:close/>
                    <a:moveTo>
                      <a:pt x="287" y="631"/>
                    </a:moveTo>
                    <a:lnTo>
                      <a:pt x="292" y="636"/>
                    </a:lnTo>
                    <a:lnTo>
                      <a:pt x="301" y="642"/>
                    </a:lnTo>
                    <a:lnTo>
                      <a:pt x="310" y="649"/>
                    </a:lnTo>
                    <a:lnTo>
                      <a:pt x="310" y="652"/>
                    </a:lnTo>
                    <a:lnTo>
                      <a:pt x="307" y="652"/>
                    </a:lnTo>
                    <a:lnTo>
                      <a:pt x="300" y="645"/>
                    </a:lnTo>
                    <a:lnTo>
                      <a:pt x="289" y="639"/>
                    </a:lnTo>
                    <a:lnTo>
                      <a:pt x="284" y="634"/>
                    </a:lnTo>
                    <a:lnTo>
                      <a:pt x="284" y="631"/>
                    </a:lnTo>
                    <a:lnTo>
                      <a:pt x="287" y="631"/>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8712" name="未知"/>
              <p:cNvSpPr>
                <a:spLocks noEditPoints="1"/>
              </p:cNvSpPr>
              <p:nvPr/>
            </p:nvSpPr>
            <p:spPr bwMode="auto">
              <a:xfrm>
                <a:off x="2095772" y="2200497"/>
                <a:ext cx="224013" cy="226741"/>
              </a:xfrm>
              <a:custGeom>
                <a:avLst/>
                <a:gdLst>
                  <a:gd name="T0" fmla="*/ 2147483647 w 311"/>
                  <a:gd name="T1" fmla="*/ 2147483647 h 652"/>
                  <a:gd name="T2" fmla="*/ 0 w 311"/>
                  <a:gd name="T3" fmla="*/ 2147483647 h 652"/>
                  <a:gd name="T4" fmla="*/ 2147483647 w 311"/>
                  <a:gd name="T5" fmla="*/ 2147483647 h 652"/>
                  <a:gd name="T6" fmla="*/ 2147483647 w 311"/>
                  <a:gd name="T7" fmla="*/ 2147483647 h 652"/>
                  <a:gd name="T8" fmla="*/ 2147483647 w 311"/>
                  <a:gd name="T9" fmla="*/ 2147483647 h 652"/>
                  <a:gd name="T10" fmla="*/ 2147483647 w 311"/>
                  <a:gd name="T11" fmla="*/ 2147483647 h 652"/>
                  <a:gd name="T12" fmla="*/ 2147483647 w 311"/>
                  <a:gd name="T13" fmla="*/ 2147483647 h 652"/>
                  <a:gd name="T14" fmla="*/ 2147483647 w 311"/>
                  <a:gd name="T15" fmla="*/ 2147483647 h 652"/>
                  <a:gd name="T16" fmla="*/ 2147483647 w 311"/>
                  <a:gd name="T17" fmla="*/ 2147483647 h 652"/>
                  <a:gd name="T18" fmla="*/ 2147483647 w 311"/>
                  <a:gd name="T19" fmla="*/ 2147483647 h 652"/>
                  <a:gd name="T20" fmla="*/ 2147483647 w 311"/>
                  <a:gd name="T21" fmla="*/ 2147483647 h 652"/>
                  <a:gd name="T22" fmla="*/ 2147483647 w 311"/>
                  <a:gd name="T23" fmla="*/ 2147483647 h 652"/>
                  <a:gd name="T24" fmla="*/ 2147483647 w 311"/>
                  <a:gd name="T25" fmla="*/ 2147483647 h 652"/>
                  <a:gd name="T26" fmla="*/ 2147483647 w 311"/>
                  <a:gd name="T27" fmla="*/ 2147483647 h 652"/>
                  <a:gd name="T28" fmla="*/ 2147483647 w 311"/>
                  <a:gd name="T29" fmla="*/ 2147483647 h 652"/>
                  <a:gd name="T30" fmla="*/ 2147483647 w 311"/>
                  <a:gd name="T31" fmla="*/ 2147483647 h 652"/>
                  <a:gd name="T32" fmla="*/ 2147483647 w 311"/>
                  <a:gd name="T33" fmla="*/ 2147483647 h 652"/>
                  <a:gd name="T34" fmla="*/ 2147483647 w 311"/>
                  <a:gd name="T35" fmla="*/ 2147483647 h 652"/>
                  <a:gd name="T36" fmla="*/ 2147483647 w 311"/>
                  <a:gd name="T37" fmla="*/ 2147483647 h 652"/>
                  <a:gd name="T38" fmla="*/ 2147483647 w 311"/>
                  <a:gd name="T39" fmla="*/ 2147483647 h 652"/>
                  <a:gd name="T40" fmla="*/ 2147483647 w 311"/>
                  <a:gd name="T41" fmla="*/ 2147483647 h 652"/>
                  <a:gd name="T42" fmla="*/ 2147483647 w 311"/>
                  <a:gd name="T43" fmla="*/ 2147483647 h 652"/>
                  <a:gd name="T44" fmla="*/ 2147483647 w 311"/>
                  <a:gd name="T45" fmla="*/ 2147483647 h 652"/>
                  <a:gd name="T46" fmla="*/ 2147483647 w 311"/>
                  <a:gd name="T47" fmla="*/ 2147483647 h 652"/>
                  <a:gd name="T48" fmla="*/ 2147483647 w 311"/>
                  <a:gd name="T49" fmla="*/ 2147483647 h 652"/>
                  <a:gd name="T50" fmla="*/ 2147483647 w 311"/>
                  <a:gd name="T51" fmla="*/ 2147483647 h 652"/>
                  <a:gd name="T52" fmla="*/ 2147483647 w 311"/>
                  <a:gd name="T53" fmla="*/ 2147483647 h 652"/>
                  <a:gd name="T54" fmla="*/ 2147483647 w 311"/>
                  <a:gd name="T55" fmla="*/ 2147483647 h 652"/>
                  <a:gd name="T56" fmla="*/ 2147483647 w 311"/>
                  <a:gd name="T57" fmla="*/ 2147483647 h 652"/>
                  <a:gd name="T58" fmla="*/ 2147483647 w 311"/>
                  <a:gd name="T59" fmla="*/ 2147483647 h 652"/>
                  <a:gd name="T60" fmla="*/ 2147483647 w 311"/>
                  <a:gd name="T61" fmla="*/ 2147483647 h 652"/>
                  <a:gd name="T62" fmla="*/ 2147483647 w 311"/>
                  <a:gd name="T63" fmla="*/ 2147483647 h 652"/>
                  <a:gd name="T64" fmla="*/ 2147483647 w 311"/>
                  <a:gd name="T65" fmla="*/ 2147483647 h 652"/>
                  <a:gd name="T66" fmla="*/ 2147483647 w 311"/>
                  <a:gd name="T67" fmla="*/ 2147483647 h 652"/>
                  <a:gd name="T68" fmla="*/ 2147483647 w 311"/>
                  <a:gd name="T69" fmla="*/ 2147483647 h 652"/>
                  <a:gd name="T70" fmla="*/ 2147483647 w 311"/>
                  <a:gd name="T71" fmla="*/ 2147483647 h 652"/>
                  <a:gd name="T72" fmla="*/ 2147483647 w 311"/>
                  <a:gd name="T73" fmla="*/ 2147483647 h 652"/>
                  <a:gd name="T74" fmla="*/ 2147483647 w 311"/>
                  <a:gd name="T75" fmla="*/ 2147483647 h 652"/>
                  <a:gd name="T76" fmla="*/ 2147483647 w 311"/>
                  <a:gd name="T77" fmla="*/ 2147483647 h 652"/>
                  <a:gd name="T78" fmla="*/ 2147483647 w 311"/>
                  <a:gd name="T79" fmla="*/ 2147483647 h 652"/>
                  <a:gd name="T80" fmla="*/ 2147483647 w 311"/>
                  <a:gd name="T81" fmla="*/ 2147483647 h 652"/>
                  <a:gd name="T82" fmla="*/ 2147483647 w 311"/>
                  <a:gd name="T83" fmla="*/ 2147483647 h 652"/>
                  <a:gd name="T84" fmla="*/ 2147483647 w 311"/>
                  <a:gd name="T85" fmla="*/ 2147483647 h 652"/>
                  <a:gd name="T86" fmla="*/ 2147483647 w 311"/>
                  <a:gd name="T87" fmla="*/ 2147483647 h 652"/>
                  <a:gd name="T88" fmla="*/ 2147483647 w 311"/>
                  <a:gd name="T89" fmla="*/ 2147483647 h 652"/>
                  <a:gd name="T90" fmla="*/ 2147483647 w 311"/>
                  <a:gd name="T91" fmla="*/ 2147483647 h 652"/>
                  <a:gd name="T92" fmla="*/ 2147483647 w 311"/>
                  <a:gd name="T93" fmla="*/ 2147483647 h 652"/>
                  <a:gd name="T94" fmla="*/ 2147483647 w 311"/>
                  <a:gd name="T95" fmla="*/ 2147483647 h 652"/>
                  <a:gd name="T96" fmla="*/ 2147483647 w 311"/>
                  <a:gd name="T97" fmla="*/ 2147483647 h 652"/>
                  <a:gd name="T98" fmla="*/ 2147483647 w 311"/>
                  <a:gd name="T99" fmla="*/ 2147483647 h 652"/>
                  <a:gd name="T100" fmla="*/ 2147483647 w 311"/>
                  <a:gd name="T101" fmla="*/ 2147483647 h 652"/>
                  <a:gd name="T102" fmla="*/ 2147483647 w 311"/>
                  <a:gd name="T103" fmla="*/ 2147483647 h 6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11"/>
                  <a:gd name="T157" fmla="*/ 0 h 652"/>
                  <a:gd name="T158" fmla="*/ 311 w 311"/>
                  <a:gd name="T159" fmla="*/ 652 h 6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11" h="652">
                    <a:moveTo>
                      <a:pt x="3" y="2"/>
                    </a:moveTo>
                    <a:lnTo>
                      <a:pt x="13" y="30"/>
                    </a:lnTo>
                    <a:lnTo>
                      <a:pt x="11" y="32"/>
                    </a:lnTo>
                    <a:lnTo>
                      <a:pt x="10" y="32"/>
                    </a:lnTo>
                    <a:lnTo>
                      <a:pt x="8" y="30"/>
                    </a:lnTo>
                    <a:lnTo>
                      <a:pt x="0" y="2"/>
                    </a:lnTo>
                    <a:lnTo>
                      <a:pt x="2" y="0"/>
                    </a:lnTo>
                    <a:lnTo>
                      <a:pt x="3" y="2"/>
                    </a:lnTo>
                    <a:close/>
                    <a:moveTo>
                      <a:pt x="17" y="49"/>
                    </a:moveTo>
                    <a:lnTo>
                      <a:pt x="22" y="65"/>
                    </a:lnTo>
                    <a:lnTo>
                      <a:pt x="26" y="78"/>
                    </a:lnTo>
                    <a:lnTo>
                      <a:pt x="25" y="81"/>
                    </a:lnTo>
                    <a:lnTo>
                      <a:pt x="22" y="79"/>
                    </a:lnTo>
                    <a:lnTo>
                      <a:pt x="17" y="67"/>
                    </a:lnTo>
                    <a:lnTo>
                      <a:pt x="14" y="51"/>
                    </a:lnTo>
                    <a:lnTo>
                      <a:pt x="16" y="48"/>
                    </a:lnTo>
                    <a:lnTo>
                      <a:pt x="17" y="49"/>
                    </a:lnTo>
                    <a:close/>
                    <a:moveTo>
                      <a:pt x="31" y="98"/>
                    </a:moveTo>
                    <a:lnTo>
                      <a:pt x="40" y="125"/>
                    </a:lnTo>
                    <a:lnTo>
                      <a:pt x="40" y="127"/>
                    </a:lnTo>
                    <a:lnTo>
                      <a:pt x="39" y="128"/>
                    </a:lnTo>
                    <a:lnTo>
                      <a:pt x="37" y="128"/>
                    </a:lnTo>
                    <a:lnTo>
                      <a:pt x="37" y="127"/>
                    </a:lnTo>
                    <a:lnTo>
                      <a:pt x="28" y="98"/>
                    </a:lnTo>
                    <a:lnTo>
                      <a:pt x="28" y="97"/>
                    </a:lnTo>
                    <a:lnTo>
                      <a:pt x="29" y="97"/>
                    </a:lnTo>
                    <a:lnTo>
                      <a:pt x="31" y="98"/>
                    </a:lnTo>
                    <a:close/>
                    <a:moveTo>
                      <a:pt x="46" y="146"/>
                    </a:moveTo>
                    <a:lnTo>
                      <a:pt x="55" y="173"/>
                    </a:lnTo>
                    <a:lnTo>
                      <a:pt x="54" y="176"/>
                    </a:lnTo>
                    <a:lnTo>
                      <a:pt x="52" y="174"/>
                    </a:lnTo>
                    <a:lnTo>
                      <a:pt x="43" y="147"/>
                    </a:lnTo>
                    <a:lnTo>
                      <a:pt x="45" y="144"/>
                    </a:lnTo>
                    <a:lnTo>
                      <a:pt x="46" y="146"/>
                    </a:lnTo>
                    <a:close/>
                    <a:moveTo>
                      <a:pt x="62" y="193"/>
                    </a:moveTo>
                    <a:lnTo>
                      <a:pt x="71" y="217"/>
                    </a:lnTo>
                    <a:lnTo>
                      <a:pt x="72" y="220"/>
                    </a:lnTo>
                    <a:lnTo>
                      <a:pt x="71" y="223"/>
                    </a:lnTo>
                    <a:lnTo>
                      <a:pt x="68" y="222"/>
                    </a:lnTo>
                    <a:lnTo>
                      <a:pt x="66" y="218"/>
                    </a:lnTo>
                    <a:lnTo>
                      <a:pt x="59" y="195"/>
                    </a:lnTo>
                    <a:lnTo>
                      <a:pt x="60" y="192"/>
                    </a:lnTo>
                    <a:lnTo>
                      <a:pt x="62" y="193"/>
                    </a:lnTo>
                    <a:close/>
                    <a:moveTo>
                      <a:pt x="78" y="239"/>
                    </a:moveTo>
                    <a:lnTo>
                      <a:pt x="81" y="245"/>
                    </a:lnTo>
                    <a:lnTo>
                      <a:pt x="89" y="267"/>
                    </a:lnTo>
                    <a:lnTo>
                      <a:pt x="88" y="269"/>
                    </a:lnTo>
                    <a:lnTo>
                      <a:pt x="86" y="269"/>
                    </a:lnTo>
                    <a:lnTo>
                      <a:pt x="77" y="247"/>
                    </a:lnTo>
                    <a:lnTo>
                      <a:pt x="75" y="241"/>
                    </a:lnTo>
                    <a:lnTo>
                      <a:pt x="77" y="239"/>
                    </a:lnTo>
                    <a:lnTo>
                      <a:pt x="78" y="239"/>
                    </a:lnTo>
                    <a:close/>
                    <a:moveTo>
                      <a:pt x="97" y="286"/>
                    </a:moveTo>
                    <a:lnTo>
                      <a:pt x="101" y="301"/>
                    </a:lnTo>
                    <a:lnTo>
                      <a:pt x="108" y="313"/>
                    </a:lnTo>
                    <a:lnTo>
                      <a:pt x="106" y="316"/>
                    </a:lnTo>
                    <a:lnTo>
                      <a:pt x="103" y="315"/>
                    </a:lnTo>
                    <a:lnTo>
                      <a:pt x="98" y="302"/>
                    </a:lnTo>
                    <a:lnTo>
                      <a:pt x="92" y="288"/>
                    </a:lnTo>
                    <a:lnTo>
                      <a:pt x="94" y="285"/>
                    </a:lnTo>
                    <a:lnTo>
                      <a:pt x="97" y="286"/>
                    </a:lnTo>
                    <a:close/>
                    <a:moveTo>
                      <a:pt x="115" y="332"/>
                    </a:moveTo>
                    <a:lnTo>
                      <a:pt x="123" y="353"/>
                    </a:lnTo>
                    <a:lnTo>
                      <a:pt x="126" y="359"/>
                    </a:lnTo>
                    <a:lnTo>
                      <a:pt x="126" y="362"/>
                    </a:lnTo>
                    <a:lnTo>
                      <a:pt x="123" y="361"/>
                    </a:lnTo>
                    <a:lnTo>
                      <a:pt x="120" y="354"/>
                    </a:lnTo>
                    <a:lnTo>
                      <a:pt x="111" y="334"/>
                    </a:lnTo>
                    <a:lnTo>
                      <a:pt x="112" y="332"/>
                    </a:lnTo>
                    <a:lnTo>
                      <a:pt x="115" y="332"/>
                    </a:lnTo>
                    <a:close/>
                    <a:moveTo>
                      <a:pt x="135" y="378"/>
                    </a:moveTo>
                    <a:lnTo>
                      <a:pt x="146" y="403"/>
                    </a:lnTo>
                    <a:lnTo>
                      <a:pt x="146" y="405"/>
                    </a:lnTo>
                    <a:lnTo>
                      <a:pt x="146" y="408"/>
                    </a:lnTo>
                    <a:lnTo>
                      <a:pt x="144" y="408"/>
                    </a:lnTo>
                    <a:lnTo>
                      <a:pt x="143" y="407"/>
                    </a:lnTo>
                    <a:lnTo>
                      <a:pt x="141" y="405"/>
                    </a:lnTo>
                    <a:lnTo>
                      <a:pt x="130" y="380"/>
                    </a:lnTo>
                    <a:lnTo>
                      <a:pt x="132" y="378"/>
                    </a:lnTo>
                    <a:lnTo>
                      <a:pt x="135" y="378"/>
                    </a:lnTo>
                    <a:close/>
                    <a:moveTo>
                      <a:pt x="155" y="424"/>
                    </a:moveTo>
                    <a:lnTo>
                      <a:pt x="156" y="426"/>
                    </a:lnTo>
                    <a:lnTo>
                      <a:pt x="167" y="449"/>
                    </a:lnTo>
                    <a:lnTo>
                      <a:pt x="167" y="452"/>
                    </a:lnTo>
                    <a:lnTo>
                      <a:pt x="164" y="452"/>
                    </a:lnTo>
                    <a:lnTo>
                      <a:pt x="164" y="451"/>
                    </a:lnTo>
                    <a:lnTo>
                      <a:pt x="153" y="429"/>
                    </a:lnTo>
                    <a:lnTo>
                      <a:pt x="152" y="426"/>
                    </a:lnTo>
                    <a:lnTo>
                      <a:pt x="152" y="422"/>
                    </a:lnTo>
                    <a:lnTo>
                      <a:pt x="155" y="424"/>
                    </a:lnTo>
                    <a:close/>
                    <a:moveTo>
                      <a:pt x="178" y="468"/>
                    </a:moveTo>
                    <a:lnTo>
                      <a:pt x="178" y="471"/>
                    </a:lnTo>
                    <a:lnTo>
                      <a:pt x="189" y="492"/>
                    </a:lnTo>
                    <a:lnTo>
                      <a:pt x="190" y="494"/>
                    </a:lnTo>
                    <a:lnTo>
                      <a:pt x="190" y="497"/>
                    </a:lnTo>
                    <a:lnTo>
                      <a:pt x="187" y="497"/>
                    </a:lnTo>
                    <a:lnTo>
                      <a:pt x="186" y="494"/>
                    </a:lnTo>
                    <a:lnTo>
                      <a:pt x="175" y="473"/>
                    </a:lnTo>
                    <a:lnTo>
                      <a:pt x="173" y="470"/>
                    </a:lnTo>
                    <a:lnTo>
                      <a:pt x="175" y="468"/>
                    </a:lnTo>
                    <a:lnTo>
                      <a:pt x="178" y="468"/>
                    </a:lnTo>
                    <a:close/>
                    <a:moveTo>
                      <a:pt x="201" y="513"/>
                    </a:moveTo>
                    <a:lnTo>
                      <a:pt x="212" y="530"/>
                    </a:lnTo>
                    <a:lnTo>
                      <a:pt x="216" y="538"/>
                    </a:lnTo>
                    <a:lnTo>
                      <a:pt x="215" y="539"/>
                    </a:lnTo>
                    <a:lnTo>
                      <a:pt x="212" y="539"/>
                    </a:lnTo>
                    <a:lnTo>
                      <a:pt x="207" y="532"/>
                    </a:lnTo>
                    <a:lnTo>
                      <a:pt x="198" y="514"/>
                    </a:lnTo>
                    <a:lnTo>
                      <a:pt x="198" y="511"/>
                    </a:lnTo>
                    <a:lnTo>
                      <a:pt x="201" y="513"/>
                    </a:lnTo>
                    <a:close/>
                    <a:moveTo>
                      <a:pt x="227" y="555"/>
                    </a:moveTo>
                    <a:lnTo>
                      <a:pt x="233" y="563"/>
                    </a:lnTo>
                    <a:lnTo>
                      <a:pt x="242" y="579"/>
                    </a:lnTo>
                    <a:lnTo>
                      <a:pt x="242" y="582"/>
                    </a:lnTo>
                    <a:lnTo>
                      <a:pt x="239" y="581"/>
                    </a:lnTo>
                    <a:lnTo>
                      <a:pt x="228" y="566"/>
                    </a:lnTo>
                    <a:lnTo>
                      <a:pt x="224" y="557"/>
                    </a:lnTo>
                    <a:lnTo>
                      <a:pt x="224" y="554"/>
                    </a:lnTo>
                    <a:lnTo>
                      <a:pt x="227" y="555"/>
                    </a:lnTo>
                    <a:close/>
                    <a:moveTo>
                      <a:pt x="254" y="595"/>
                    </a:moveTo>
                    <a:lnTo>
                      <a:pt x="264" y="606"/>
                    </a:lnTo>
                    <a:lnTo>
                      <a:pt x="273" y="617"/>
                    </a:lnTo>
                    <a:lnTo>
                      <a:pt x="273" y="620"/>
                    </a:lnTo>
                    <a:lnTo>
                      <a:pt x="271" y="620"/>
                    </a:lnTo>
                    <a:lnTo>
                      <a:pt x="270" y="620"/>
                    </a:lnTo>
                    <a:lnTo>
                      <a:pt x="260" y="607"/>
                    </a:lnTo>
                    <a:lnTo>
                      <a:pt x="251" y="598"/>
                    </a:lnTo>
                    <a:lnTo>
                      <a:pt x="253" y="595"/>
                    </a:lnTo>
                    <a:lnTo>
                      <a:pt x="254" y="595"/>
                    </a:lnTo>
                    <a:close/>
                    <a:moveTo>
                      <a:pt x="288" y="631"/>
                    </a:moveTo>
                    <a:lnTo>
                      <a:pt x="293" y="636"/>
                    </a:lnTo>
                    <a:lnTo>
                      <a:pt x="302" y="642"/>
                    </a:lnTo>
                    <a:lnTo>
                      <a:pt x="311" y="649"/>
                    </a:lnTo>
                    <a:lnTo>
                      <a:pt x="311" y="652"/>
                    </a:lnTo>
                    <a:lnTo>
                      <a:pt x="308" y="652"/>
                    </a:lnTo>
                    <a:lnTo>
                      <a:pt x="299" y="645"/>
                    </a:lnTo>
                    <a:lnTo>
                      <a:pt x="290" y="639"/>
                    </a:lnTo>
                    <a:lnTo>
                      <a:pt x="285" y="634"/>
                    </a:lnTo>
                    <a:lnTo>
                      <a:pt x="285" y="631"/>
                    </a:lnTo>
                    <a:lnTo>
                      <a:pt x="288" y="631"/>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8713" name="未知"/>
              <p:cNvSpPr>
                <a:spLocks noEditPoints="1"/>
              </p:cNvSpPr>
              <p:nvPr/>
            </p:nvSpPr>
            <p:spPr bwMode="auto">
              <a:xfrm>
                <a:off x="2170443" y="2205621"/>
                <a:ext cx="194679" cy="212650"/>
              </a:xfrm>
              <a:custGeom>
                <a:avLst/>
                <a:gdLst>
                  <a:gd name="T0" fmla="*/ 2147483647 w 269"/>
                  <a:gd name="T1" fmla="*/ 2147483647 h 612"/>
                  <a:gd name="T2" fmla="*/ 2147483647 w 269"/>
                  <a:gd name="T3" fmla="*/ 2147483647 h 612"/>
                  <a:gd name="T4" fmla="*/ 2147483647 w 269"/>
                  <a:gd name="T5" fmla="*/ 2147483647 h 612"/>
                  <a:gd name="T6" fmla="*/ 2147483647 w 269"/>
                  <a:gd name="T7" fmla="*/ 2147483647 h 612"/>
                  <a:gd name="T8" fmla="*/ 2147483647 w 269"/>
                  <a:gd name="T9" fmla="*/ 2147483647 h 612"/>
                  <a:gd name="T10" fmla="*/ 2147483647 w 269"/>
                  <a:gd name="T11" fmla="*/ 2147483647 h 612"/>
                  <a:gd name="T12" fmla="*/ 0 w 269"/>
                  <a:gd name="T13" fmla="*/ 2147483647 h 612"/>
                  <a:gd name="T14" fmla="*/ 2147483647 w 269"/>
                  <a:gd name="T15" fmla="*/ 2147483647 h 612"/>
                  <a:gd name="T16" fmla="*/ 2147483647 w 269"/>
                  <a:gd name="T17" fmla="*/ 0 h 612"/>
                  <a:gd name="T18" fmla="*/ 2147483647 w 269"/>
                  <a:gd name="T19" fmla="*/ 2147483647 h 612"/>
                  <a:gd name="T20" fmla="*/ 2147483647 w 269"/>
                  <a:gd name="T21" fmla="*/ 2147483647 h 612"/>
                  <a:gd name="T22" fmla="*/ 2147483647 w 269"/>
                  <a:gd name="T23" fmla="*/ 2147483647 h 612"/>
                  <a:gd name="T24" fmla="*/ 2147483647 w 269"/>
                  <a:gd name="T25" fmla="*/ 2147483647 h 612"/>
                  <a:gd name="T26" fmla="*/ 2147483647 w 269"/>
                  <a:gd name="T27" fmla="*/ 2147483647 h 612"/>
                  <a:gd name="T28" fmla="*/ 2147483647 w 269"/>
                  <a:gd name="T29" fmla="*/ 2147483647 h 612"/>
                  <a:gd name="T30" fmla="*/ 2147483647 w 269"/>
                  <a:gd name="T31" fmla="*/ 2147483647 h 612"/>
                  <a:gd name="T32" fmla="*/ 2147483647 w 269"/>
                  <a:gd name="T33" fmla="*/ 2147483647 h 612"/>
                  <a:gd name="T34" fmla="*/ 2147483647 w 269"/>
                  <a:gd name="T35" fmla="*/ 2147483647 h 612"/>
                  <a:gd name="T36" fmla="*/ 2147483647 w 269"/>
                  <a:gd name="T37" fmla="*/ 2147483647 h 612"/>
                  <a:gd name="T38" fmla="*/ 2147483647 w 269"/>
                  <a:gd name="T39" fmla="*/ 2147483647 h 612"/>
                  <a:gd name="T40" fmla="*/ 2147483647 w 269"/>
                  <a:gd name="T41" fmla="*/ 2147483647 h 612"/>
                  <a:gd name="T42" fmla="*/ 2147483647 w 269"/>
                  <a:gd name="T43" fmla="*/ 2147483647 h 612"/>
                  <a:gd name="T44" fmla="*/ 2147483647 w 269"/>
                  <a:gd name="T45" fmla="*/ 2147483647 h 612"/>
                  <a:gd name="T46" fmla="*/ 2147483647 w 269"/>
                  <a:gd name="T47" fmla="*/ 2147483647 h 612"/>
                  <a:gd name="T48" fmla="*/ 2147483647 w 269"/>
                  <a:gd name="T49" fmla="*/ 2147483647 h 612"/>
                  <a:gd name="T50" fmla="*/ 2147483647 w 269"/>
                  <a:gd name="T51" fmla="*/ 2147483647 h 612"/>
                  <a:gd name="T52" fmla="*/ 2147483647 w 269"/>
                  <a:gd name="T53" fmla="*/ 2147483647 h 612"/>
                  <a:gd name="T54" fmla="*/ 2147483647 w 269"/>
                  <a:gd name="T55" fmla="*/ 2147483647 h 612"/>
                  <a:gd name="T56" fmla="*/ 2147483647 w 269"/>
                  <a:gd name="T57" fmla="*/ 2147483647 h 612"/>
                  <a:gd name="T58" fmla="*/ 2147483647 w 269"/>
                  <a:gd name="T59" fmla="*/ 2147483647 h 612"/>
                  <a:gd name="T60" fmla="*/ 2147483647 w 269"/>
                  <a:gd name="T61" fmla="*/ 2147483647 h 612"/>
                  <a:gd name="T62" fmla="*/ 2147483647 w 269"/>
                  <a:gd name="T63" fmla="*/ 2147483647 h 612"/>
                  <a:gd name="T64" fmla="*/ 2147483647 w 269"/>
                  <a:gd name="T65" fmla="*/ 2147483647 h 612"/>
                  <a:gd name="T66" fmla="*/ 2147483647 w 269"/>
                  <a:gd name="T67" fmla="*/ 2147483647 h 612"/>
                  <a:gd name="T68" fmla="*/ 2147483647 w 269"/>
                  <a:gd name="T69" fmla="*/ 2147483647 h 612"/>
                  <a:gd name="T70" fmla="*/ 2147483647 w 269"/>
                  <a:gd name="T71" fmla="*/ 2147483647 h 612"/>
                  <a:gd name="T72" fmla="*/ 2147483647 w 269"/>
                  <a:gd name="T73" fmla="*/ 2147483647 h 612"/>
                  <a:gd name="T74" fmla="*/ 2147483647 w 269"/>
                  <a:gd name="T75" fmla="*/ 2147483647 h 612"/>
                  <a:gd name="T76" fmla="*/ 2147483647 w 269"/>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69"/>
                  <a:gd name="T118" fmla="*/ 0 h 612"/>
                  <a:gd name="T119" fmla="*/ 269 w 269"/>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69" h="612">
                    <a:moveTo>
                      <a:pt x="20" y="8"/>
                    </a:moveTo>
                    <a:lnTo>
                      <a:pt x="38" y="71"/>
                    </a:lnTo>
                    <a:lnTo>
                      <a:pt x="56" y="132"/>
                    </a:lnTo>
                    <a:lnTo>
                      <a:pt x="61" y="147"/>
                    </a:lnTo>
                    <a:lnTo>
                      <a:pt x="61" y="151"/>
                    </a:lnTo>
                    <a:lnTo>
                      <a:pt x="61" y="155"/>
                    </a:lnTo>
                    <a:lnTo>
                      <a:pt x="58" y="158"/>
                    </a:lnTo>
                    <a:lnTo>
                      <a:pt x="55" y="159"/>
                    </a:lnTo>
                    <a:lnTo>
                      <a:pt x="50" y="161"/>
                    </a:lnTo>
                    <a:lnTo>
                      <a:pt x="47" y="159"/>
                    </a:lnTo>
                    <a:lnTo>
                      <a:pt x="41" y="153"/>
                    </a:lnTo>
                    <a:lnTo>
                      <a:pt x="36" y="139"/>
                    </a:lnTo>
                    <a:lnTo>
                      <a:pt x="18" y="77"/>
                    </a:lnTo>
                    <a:lnTo>
                      <a:pt x="0" y="12"/>
                    </a:lnTo>
                    <a:lnTo>
                      <a:pt x="0" y="9"/>
                    </a:lnTo>
                    <a:lnTo>
                      <a:pt x="1" y="4"/>
                    </a:lnTo>
                    <a:lnTo>
                      <a:pt x="4" y="1"/>
                    </a:lnTo>
                    <a:lnTo>
                      <a:pt x="7" y="0"/>
                    </a:lnTo>
                    <a:lnTo>
                      <a:pt x="10" y="0"/>
                    </a:lnTo>
                    <a:lnTo>
                      <a:pt x="15" y="1"/>
                    </a:lnTo>
                    <a:lnTo>
                      <a:pt x="18" y="3"/>
                    </a:lnTo>
                    <a:lnTo>
                      <a:pt x="20" y="8"/>
                    </a:lnTo>
                    <a:close/>
                    <a:moveTo>
                      <a:pt x="95" y="245"/>
                    </a:moveTo>
                    <a:lnTo>
                      <a:pt x="96" y="250"/>
                    </a:lnTo>
                    <a:lnTo>
                      <a:pt x="107" y="278"/>
                    </a:lnTo>
                    <a:lnTo>
                      <a:pt x="117" y="305"/>
                    </a:lnTo>
                    <a:lnTo>
                      <a:pt x="128" y="332"/>
                    </a:lnTo>
                    <a:lnTo>
                      <a:pt x="139" y="359"/>
                    </a:lnTo>
                    <a:lnTo>
                      <a:pt x="148" y="379"/>
                    </a:lnTo>
                    <a:lnTo>
                      <a:pt x="150" y="384"/>
                    </a:lnTo>
                    <a:lnTo>
                      <a:pt x="148" y="387"/>
                    </a:lnTo>
                    <a:lnTo>
                      <a:pt x="143" y="393"/>
                    </a:lnTo>
                    <a:lnTo>
                      <a:pt x="139" y="393"/>
                    </a:lnTo>
                    <a:lnTo>
                      <a:pt x="136" y="393"/>
                    </a:lnTo>
                    <a:lnTo>
                      <a:pt x="130" y="389"/>
                    </a:lnTo>
                    <a:lnTo>
                      <a:pt x="121" y="367"/>
                    </a:lnTo>
                    <a:lnTo>
                      <a:pt x="110" y="340"/>
                    </a:lnTo>
                    <a:lnTo>
                      <a:pt x="99" y="313"/>
                    </a:lnTo>
                    <a:lnTo>
                      <a:pt x="88" y="286"/>
                    </a:lnTo>
                    <a:lnTo>
                      <a:pt x="78" y="257"/>
                    </a:lnTo>
                    <a:lnTo>
                      <a:pt x="75" y="253"/>
                    </a:lnTo>
                    <a:lnTo>
                      <a:pt x="75" y="248"/>
                    </a:lnTo>
                    <a:lnTo>
                      <a:pt x="76" y="245"/>
                    </a:lnTo>
                    <a:lnTo>
                      <a:pt x="81" y="238"/>
                    </a:lnTo>
                    <a:lnTo>
                      <a:pt x="85" y="238"/>
                    </a:lnTo>
                    <a:lnTo>
                      <a:pt x="88" y="238"/>
                    </a:lnTo>
                    <a:lnTo>
                      <a:pt x="95" y="245"/>
                    </a:lnTo>
                    <a:close/>
                    <a:moveTo>
                      <a:pt x="192" y="473"/>
                    </a:moveTo>
                    <a:lnTo>
                      <a:pt x="192" y="474"/>
                    </a:lnTo>
                    <a:lnTo>
                      <a:pt x="205" y="496"/>
                    </a:lnTo>
                    <a:lnTo>
                      <a:pt x="215" y="515"/>
                    </a:lnTo>
                    <a:lnTo>
                      <a:pt x="226" y="534"/>
                    </a:lnTo>
                    <a:lnTo>
                      <a:pt x="237" y="552"/>
                    </a:lnTo>
                    <a:lnTo>
                      <a:pt x="247" y="567"/>
                    </a:lnTo>
                    <a:lnTo>
                      <a:pt x="257" y="582"/>
                    </a:lnTo>
                    <a:lnTo>
                      <a:pt x="266" y="594"/>
                    </a:lnTo>
                    <a:lnTo>
                      <a:pt x="269" y="599"/>
                    </a:lnTo>
                    <a:lnTo>
                      <a:pt x="269" y="602"/>
                    </a:lnTo>
                    <a:lnTo>
                      <a:pt x="264" y="610"/>
                    </a:lnTo>
                    <a:lnTo>
                      <a:pt x="261" y="612"/>
                    </a:lnTo>
                    <a:lnTo>
                      <a:pt x="257" y="612"/>
                    </a:lnTo>
                    <a:lnTo>
                      <a:pt x="251" y="607"/>
                    </a:lnTo>
                    <a:lnTo>
                      <a:pt x="241" y="594"/>
                    </a:lnTo>
                    <a:lnTo>
                      <a:pt x="231" y="579"/>
                    </a:lnTo>
                    <a:lnTo>
                      <a:pt x="218" y="563"/>
                    </a:lnTo>
                    <a:lnTo>
                      <a:pt x="208" y="544"/>
                    </a:lnTo>
                    <a:lnTo>
                      <a:pt x="197" y="525"/>
                    </a:lnTo>
                    <a:lnTo>
                      <a:pt x="186" y="506"/>
                    </a:lnTo>
                    <a:lnTo>
                      <a:pt x="176" y="485"/>
                    </a:lnTo>
                    <a:lnTo>
                      <a:pt x="174" y="482"/>
                    </a:lnTo>
                    <a:lnTo>
                      <a:pt x="173" y="479"/>
                    </a:lnTo>
                    <a:lnTo>
                      <a:pt x="174" y="474"/>
                    </a:lnTo>
                    <a:lnTo>
                      <a:pt x="179" y="468"/>
                    </a:lnTo>
                    <a:lnTo>
                      <a:pt x="182" y="468"/>
                    </a:lnTo>
                    <a:lnTo>
                      <a:pt x="186" y="468"/>
                    </a:lnTo>
                    <a:lnTo>
                      <a:pt x="192"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8714" name="未知"/>
              <p:cNvSpPr>
                <a:spLocks noEditPoints="1"/>
              </p:cNvSpPr>
              <p:nvPr/>
            </p:nvSpPr>
            <p:spPr bwMode="auto">
              <a:xfrm>
                <a:off x="1775754" y="2360625"/>
                <a:ext cx="194679" cy="162691"/>
              </a:xfrm>
              <a:custGeom>
                <a:avLst/>
                <a:gdLst>
                  <a:gd name="T0" fmla="*/ 2147483647 w 269"/>
                  <a:gd name="T1" fmla="*/ 2147483647 h 612"/>
                  <a:gd name="T2" fmla="*/ 2147483647 w 269"/>
                  <a:gd name="T3" fmla="*/ 2147483647 h 612"/>
                  <a:gd name="T4" fmla="*/ 2147483647 w 269"/>
                  <a:gd name="T5" fmla="*/ 2147483647 h 612"/>
                  <a:gd name="T6" fmla="*/ 2147483647 w 269"/>
                  <a:gd name="T7" fmla="*/ 2147483647 h 612"/>
                  <a:gd name="T8" fmla="*/ 2147483647 w 269"/>
                  <a:gd name="T9" fmla="*/ 2147483647 h 612"/>
                  <a:gd name="T10" fmla="*/ 2147483647 w 269"/>
                  <a:gd name="T11" fmla="*/ 2147483647 h 612"/>
                  <a:gd name="T12" fmla="*/ 0 w 269"/>
                  <a:gd name="T13" fmla="*/ 2147483647 h 612"/>
                  <a:gd name="T14" fmla="*/ 2147483647 w 269"/>
                  <a:gd name="T15" fmla="*/ 2147483647 h 612"/>
                  <a:gd name="T16" fmla="*/ 2147483647 w 269"/>
                  <a:gd name="T17" fmla="*/ 0 h 612"/>
                  <a:gd name="T18" fmla="*/ 2147483647 w 269"/>
                  <a:gd name="T19" fmla="*/ 2147483647 h 612"/>
                  <a:gd name="T20" fmla="*/ 2147483647 w 269"/>
                  <a:gd name="T21" fmla="*/ 2147483647 h 612"/>
                  <a:gd name="T22" fmla="*/ 2147483647 w 269"/>
                  <a:gd name="T23" fmla="*/ 2147483647 h 612"/>
                  <a:gd name="T24" fmla="*/ 2147483647 w 269"/>
                  <a:gd name="T25" fmla="*/ 2147483647 h 612"/>
                  <a:gd name="T26" fmla="*/ 2147483647 w 269"/>
                  <a:gd name="T27" fmla="*/ 2147483647 h 612"/>
                  <a:gd name="T28" fmla="*/ 2147483647 w 269"/>
                  <a:gd name="T29" fmla="*/ 2147483647 h 612"/>
                  <a:gd name="T30" fmla="*/ 2147483647 w 269"/>
                  <a:gd name="T31" fmla="*/ 2147483647 h 612"/>
                  <a:gd name="T32" fmla="*/ 2147483647 w 269"/>
                  <a:gd name="T33" fmla="*/ 2147483647 h 612"/>
                  <a:gd name="T34" fmla="*/ 2147483647 w 269"/>
                  <a:gd name="T35" fmla="*/ 2147483647 h 612"/>
                  <a:gd name="T36" fmla="*/ 2147483647 w 269"/>
                  <a:gd name="T37" fmla="*/ 2147483647 h 612"/>
                  <a:gd name="T38" fmla="*/ 2147483647 w 269"/>
                  <a:gd name="T39" fmla="*/ 2147483647 h 612"/>
                  <a:gd name="T40" fmla="*/ 2147483647 w 269"/>
                  <a:gd name="T41" fmla="*/ 2147483647 h 612"/>
                  <a:gd name="T42" fmla="*/ 2147483647 w 269"/>
                  <a:gd name="T43" fmla="*/ 2147483647 h 612"/>
                  <a:gd name="T44" fmla="*/ 2147483647 w 269"/>
                  <a:gd name="T45" fmla="*/ 2147483647 h 612"/>
                  <a:gd name="T46" fmla="*/ 2147483647 w 269"/>
                  <a:gd name="T47" fmla="*/ 2147483647 h 612"/>
                  <a:gd name="T48" fmla="*/ 2147483647 w 269"/>
                  <a:gd name="T49" fmla="*/ 2147483647 h 612"/>
                  <a:gd name="T50" fmla="*/ 2147483647 w 269"/>
                  <a:gd name="T51" fmla="*/ 2147483647 h 612"/>
                  <a:gd name="T52" fmla="*/ 2147483647 w 269"/>
                  <a:gd name="T53" fmla="*/ 2147483647 h 612"/>
                  <a:gd name="T54" fmla="*/ 2147483647 w 269"/>
                  <a:gd name="T55" fmla="*/ 2147483647 h 612"/>
                  <a:gd name="T56" fmla="*/ 2147483647 w 269"/>
                  <a:gd name="T57" fmla="*/ 2147483647 h 612"/>
                  <a:gd name="T58" fmla="*/ 2147483647 w 269"/>
                  <a:gd name="T59" fmla="*/ 2147483647 h 612"/>
                  <a:gd name="T60" fmla="*/ 2147483647 w 269"/>
                  <a:gd name="T61" fmla="*/ 2147483647 h 612"/>
                  <a:gd name="T62" fmla="*/ 2147483647 w 269"/>
                  <a:gd name="T63" fmla="*/ 2147483647 h 612"/>
                  <a:gd name="T64" fmla="*/ 2147483647 w 269"/>
                  <a:gd name="T65" fmla="*/ 2147483647 h 612"/>
                  <a:gd name="T66" fmla="*/ 2147483647 w 269"/>
                  <a:gd name="T67" fmla="*/ 2147483647 h 612"/>
                  <a:gd name="T68" fmla="*/ 2147483647 w 269"/>
                  <a:gd name="T69" fmla="*/ 2147483647 h 612"/>
                  <a:gd name="T70" fmla="*/ 2147483647 w 269"/>
                  <a:gd name="T71" fmla="*/ 2147483647 h 612"/>
                  <a:gd name="T72" fmla="*/ 2147483647 w 269"/>
                  <a:gd name="T73" fmla="*/ 2147483647 h 612"/>
                  <a:gd name="T74" fmla="*/ 2147483647 w 269"/>
                  <a:gd name="T75" fmla="*/ 2147483647 h 612"/>
                  <a:gd name="T76" fmla="*/ 2147483647 w 269"/>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69"/>
                  <a:gd name="T118" fmla="*/ 0 h 612"/>
                  <a:gd name="T119" fmla="*/ 269 w 269"/>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69" h="612">
                    <a:moveTo>
                      <a:pt x="20" y="8"/>
                    </a:moveTo>
                    <a:lnTo>
                      <a:pt x="38" y="71"/>
                    </a:lnTo>
                    <a:lnTo>
                      <a:pt x="57" y="133"/>
                    </a:lnTo>
                    <a:lnTo>
                      <a:pt x="61" y="147"/>
                    </a:lnTo>
                    <a:lnTo>
                      <a:pt x="61" y="152"/>
                    </a:lnTo>
                    <a:lnTo>
                      <a:pt x="61" y="155"/>
                    </a:lnTo>
                    <a:lnTo>
                      <a:pt x="55" y="160"/>
                    </a:lnTo>
                    <a:lnTo>
                      <a:pt x="51" y="162"/>
                    </a:lnTo>
                    <a:lnTo>
                      <a:pt x="47" y="160"/>
                    </a:lnTo>
                    <a:lnTo>
                      <a:pt x="43" y="154"/>
                    </a:lnTo>
                    <a:lnTo>
                      <a:pt x="37" y="140"/>
                    </a:lnTo>
                    <a:lnTo>
                      <a:pt x="18" y="78"/>
                    </a:lnTo>
                    <a:lnTo>
                      <a:pt x="0" y="15"/>
                    </a:lnTo>
                    <a:lnTo>
                      <a:pt x="0" y="10"/>
                    </a:lnTo>
                    <a:lnTo>
                      <a:pt x="2" y="7"/>
                    </a:lnTo>
                    <a:lnTo>
                      <a:pt x="5" y="3"/>
                    </a:lnTo>
                    <a:lnTo>
                      <a:pt x="8" y="0"/>
                    </a:lnTo>
                    <a:lnTo>
                      <a:pt x="12" y="0"/>
                    </a:lnTo>
                    <a:lnTo>
                      <a:pt x="15" y="2"/>
                    </a:lnTo>
                    <a:lnTo>
                      <a:pt x="18" y="5"/>
                    </a:lnTo>
                    <a:lnTo>
                      <a:pt x="20" y="8"/>
                    </a:lnTo>
                    <a:close/>
                    <a:moveTo>
                      <a:pt x="95" y="245"/>
                    </a:moveTo>
                    <a:lnTo>
                      <a:pt x="96" y="252"/>
                    </a:lnTo>
                    <a:lnTo>
                      <a:pt x="107" y="279"/>
                    </a:lnTo>
                    <a:lnTo>
                      <a:pt x="118" y="307"/>
                    </a:lnTo>
                    <a:lnTo>
                      <a:pt x="129" y="332"/>
                    </a:lnTo>
                    <a:lnTo>
                      <a:pt x="139" y="359"/>
                    </a:lnTo>
                    <a:lnTo>
                      <a:pt x="148" y="380"/>
                    </a:lnTo>
                    <a:lnTo>
                      <a:pt x="150" y="385"/>
                    </a:lnTo>
                    <a:lnTo>
                      <a:pt x="148" y="388"/>
                    </a:lnTo>
                    <a:lnTo>
                      <a:pt x="144" y="394"/>
                    </a:lnTo>
                    <a:lnTo>
                      <a:pt x="139" y="396"/>
                    </a:lnTo>
                    <a:lnTo>
                      <a:pt x="136" y="394"/>
                    </a:lnTo>
                    <a:lnTo>
                      <a:pt x="130" y="389"/>
                    </a:lnTo>
                    <a:lnTo>
                      <a:pt x="121" y="367"/>
                    </a:lnTo>
                    <a:lnTo>
                      <a:pt x="110" y="340"/>
                    </a:lnTo>
                    <a:lnTo>
                      <a:pt x="100" y="313"/>
                    </a:lnTo>
                    <a:lnTo>
                      <a:pt x="89" y="287"/>
                    </a:lnTo>
                    <a:lnTo>
                      <a:pt x="78" y="258"/>
                    </a:lnTo>
                    <a:lnTo>
                      <a:pt x="77" y="253"/>
                    </a:lnTo>
                    <a:lnTo>
                      <a:pt x="75" y="249"/>
                    </a:lnTo>
                    <a:lnTo>
                      <a:pt x="77" y="245"/>
                    </a:lnTo>
                    <a:lnTo>
                      <a:pt x="81" y="239"/>
                    </a:lnTo>
                    <a:lnTo>
                      <a:pt x="86" y="239"/>
                    </a:lnTo>
                    <a:lnTo>
                      <a:pt x="90" y="241"/>
                    </a:lnTo>
                    <a:lnTo>
                      <a:pt x="95" y="245"/>
                    </a:lnTo>
                    <a:close/>
                    <a:moveTo>
                      <a:pt x="193" y="473"/>
                    </a:moveTo>
                    <a:lnTo>
                      <a:pt x="194" y="476"/>
                    </a:lnTo>
                    <a:lnTo>
                      <a:pt x="205" y="497"/>
                    </a:lnTo>
                    <a:lnTo>
                      <a:pt x="216" y="516"/>
                    </a:lnTo>
                    <a:lnTo>
                      <a:pt x="226" y="535"/>
                    </a:lnTo>
                    <a:lnTo>
                      <a:pt x="237" y="552"/>
                    </a:lnTo>
                    <a:lnTo>
                      <a:pt x="248" y="568"/>
                    </a:lnTo>
                    <a:lnTo>
                      <a:pt x="257" y="582"/>
                    </a:lnTo>
                    <a:lnTo>
                      <a:pt x="268" y="597"/>
                    </a:lnTo>
                    <a:lnTo>
                      <a:pt x="269" y="600"/>
                    </a:lnTo>
                    <a:lnTo>
                      <a:pt x="269" y="603"/>
                    </a:lnTo>
                    <a:lnTo>
                      <a:pt x="265" y="611"/>
                    </a:lnTo>
                    <a:lnTo>
                      <a:pt x="262" y="612"/>
                    </a:lnTo>
                    <a:lnTo>
                      <a:pt x="257" y="612"/>
                    </a:lnTo>
                    <a:lnTo>
                      <a:pt x="251" y="609"/>
                    </a:lnTo>
                    <a:lnTo>
                      <a:pt x="242" y="595"/>
                    </a:lnTo>
                    <a:lnTo>
                      <a:pt x="231" y="579"/>
                    </a:lnTo>
                    <a:lnTo>
                      <a:pt x="220" y="563"/>
                    </a:lnTo>
                    <a:lnTo>
                      <a:pt x="210" y="546"/>
                    </a:lnTo>
                    <a:lnTo>
                      <a:pt x="197" y="527"/>
                    </a:lnTo>
                    <a:lnTo>
                      <a:pt x="187" y="506"/>
                    </a:lnTo>
                    <a:lnTo>
                      <a:pt x="176" y="486"/>
                    </a:lnTo>
                    <a:lnTo>
                      <a:pt x="174" y="483"/>
                    </a:lnTo>
                    <a:lnTo>
                      <a:pt x="173" y="480"/>
                    </a:lnTo>
                    <a:lnTo>
                      <a:pt x="174" y="475"/>
                    </a:lnTo>
                    <a:lnTo>
                      <a:pt x="179" y="470"/>
                    </a:lnTo>
                    <a:lnTo>
                      <a:pt x="184" y="468"/>
                    </a:lnTo>
                    <a:lnTo>
                      <a:pt x="187" y="468"/>
                    </a:lnTo>
                    <a:lnTo>
                      <a:pt x="193"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8715" name="未知"/>
              <p:cNvSpPr>
                <a:spLocks noEditPoints="1"/>
              </p:cNvSpPr>
              <p:nvPr/>
            </p:nvSpPr>
            <p:spPr bwMode="auto">
              <a:xfrm>
                <a:off x="2565132" y="2310665"/>
                <a:ext cx="194679" cy="212650"/>
              </a:xfrm>
              <a:custGeom>
                <a:avLst/>
                <a:gdLst>
                  <a:gd name="T0" fmla="*/ 2147483647 w 270"/>
                  <a:gd name="T1" fmla="*/ 2147483647 h 612"/>
                  <a:gd name="T2" fmla="*/ 2147483647 w 270"/>
                  <a:gd name="T3" fmla="*/ 2147483647 h 612"/>
                  <a:gd name="T4" fmla="*/ 2147483647 w 270"/>
                  <a:gd name="T5" fmla="*/ 2147483647 h 612"/>
                  <a:gd name="T6" fmla="*/ 2147483647 w 270"/>
                  <a:gd name="T7" fmla="*/ 2147483647 h 612"/>
                  <a:gd name="T8" fmla="*/ 2147483647 w 270"/>
                  <a:gd name="T9" fmla="*/ 2147483647 h 612"/>
                  <a:gd name="T10" fmla="*/ 2147483647 w 270"/>
                  <a:gd name="T11" fmla="*/ 2147483647 h 612"/>
                  <a:gd name="T12" fmla="*/ 0 w 270"/>
                  <a:gd name="T13" fmla="*/ 2147483647 h 612"/>
                  <a:gd name="T14" fmla="*/ 2147483647 w 270"/>
                  <a:gd name="T15" fmla="*/ 2147483647 h 612"/>
                  <a:gd name="T16" fmla="*/ 2147483647 w 270"/>
                  <a:gd name="T17" fmla="*/ 0 h 612"/>
                  <a:gd name="T18" fmla="*/ 2147483647 w 270"/>
                  <a:gd name="T19" fmla="*/ 2147483647 h 612"/>
                  <a:gd name="T20" fmla="*/ 2147483647 w 270"/>
                  <a:gd name="T21" fmla="*/ 2147483647 h 612"/>
                  <a:gd name="T22" fmla="*/ 2147483647 w 270"/>
                  <a:gd name="T23" fmla="*/ 2147483647 h 612"/>
                  <a:gd name="T24" fmla="*/ 2147483647 w 270"/>
                  <a:gd name="T25" fmla="*/ 2147483647 h 612"/>
                  <a:gd name="T26" fmla="*/ 2147483647 w 270"/>
                  <a:gd name="T27" fmla="*/ 2147483647 h 612"/>
                  <a:gd name="T28" fmla="*/ 2147483647 w 270"/>
                  <a:gd name="T29" fmla="*/ 2147483647 h 612"/>
                  <a:gd name="T30" fmla="*/ 2147483647 w 270"/>
                  <a:gd name="T31" fmla="*/ 2147483647 h 612"/>
                  <a:gd name="T32" fmla="*/ 2147483647 w 270"/>
                  <a:gd name="T33" fmla="*/ 2147483647 h 612"/>
                  <a:gd name="T34" fmla="*/ 2147483647 w 270"/>
                  <a:gd name="T35" fmla="*/ 2147483647 h 612"/>
                  <a:gd name="T36" fmla="*/ 2147483647 w 270"/>
                  <a:gd name="T37" fmla="*/ 2147483647 h 612"/>
                  <a:gd name="T38" fmla="*/ 2147483647 w 270"/>
                  <a:gd name="T39" fmla="*/ 2147483647 h 612"/>
                  <a:gd name="T40" fmla="*/ 2147483647 w 270"/>
                  <a:gd name="T41" fmla="*/ 2147483647 h 612"/>
                  <a:gd name="T42" fmla="*/ 2147483647 w 270"/>
                  <a:gd name="T43" fmla="*/ 2147483647 h 612"/>
                  <a:gd name="T44" fmla="*/ 2147483647 w 270"/>
                  <a:gd name="T45" fmla="*/ 2147483647 h 612"/>
                  <a:gd name="T46" fmla="*/ 2147483647 w 270"/>
                  <a:gd name="T47" fmla="*/ 2147483647 h 612"/>
                  <a:gd name="T48" fmla="*/ 2147483647 w 270"/>
                  <a:gd name="T49" fmla="*/ 2147483647 h 612"/>
                  <a:gd name="T50" fmla="*/ 2147483647 w 270"/>
                  <a:gd name="T51" fmla="*/ 2147483647 h 612"/>
                  <a:gd name="T52" fmla="*/ 2147483647 w 270"/>
                  <a:gd name="T53" fmla="*/ 2147483647 h 612"/>
                  <a:gd name="T54" fmla="*/ 2147483647 w 270"/>
                  <a:gd name="T55" fmla="*/ 2147483647 h 612"/>
                  <a:gd name="T56" fmla="*/ 2147483647 w 270"/>
                  <a:gd name="T57" fmla="*/ 2147483647 h 612"/>
                  <a:gd name="T58" fmla="*/ 2147483647 w 270"/>
                  <a:gd name="T59" fmla="*/ 2147483647 h 612"/>
                  <a:gd name="T60" fmla="*/ 2147483647 w 270"/>
                  <a:gd name="T61" fmla="*/ 2147483647 h 612"/>
                  <a:gd name="T62" fmla="*/ 2147483647 w 270"/>
                  <a:gd name="T63" fmla="*/ 2147483647 h 612"/>
                  <a:gd name="T64" fmla="*/ 2147483647 w 270"/>
                  <a:gd name="T65" fmla="*/ 2147483647 h 612"/>
                  <a:gd name="T66" fmla="*/ 2147483647 w 270"/>
                  <a:gd name="T67" fmla="*/ 2147483647 h 612"/>
                  <a:gd name="T68" fmla="*/ 2147483647 w 270"/>
                  <a:gd name="T69" fmla="*/ 2147483647 h 612"/>
                  <a:gd name="T70" fmla="*/ 2147483647 w 270"/>
                  <a:gd name="T71" fmla="*/ 2147483647 h 612"/>
                  <a:gd name="T72" fmla="*/ 2147483647 w 270"/>
                  <a:gd name="T73" fmla="*/ 2147483647 h 612"/>
                  <a:gd name="T74" fmla="*/ 2147483647 w 270"/>
                  <a:gd name="T75" fmla="*/ 2147483647 h 612"/>
                  <a:gd name="T76" fmla="*/ 2147483647 w 270"/>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70"/>
                  <a:gd name="T118" fmla="*/ 0 h 612"/>
                  <a:gd name="T119" fmla="*/ 270 w 270"/>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70" h="612">
                    <a:moveTo>
                      <a:pt x="20" y="8"/>
                    </a:moveTo>
                    <a:lnTo>
                      <a:pt x="39" y="71"/>
                    </a:lnTo>
                    <a:lnTo>
                      <a:pt x="57" y="133"/>
                    </a:lnTo>
                    <a:lnTo>
                      <a:pt x="61" y="147"/>
                    </a:lnTo>
                    <a:lnTo>
                      <a:pt x="61" y="152"/>
                    </a:lnTo>
                    <a:lnTo>
                      <a:pt x="61" y="155"/>
                    </a:lnTo>
                    <a:lnTo>
                      <a:pt x="55" y="160"/>
                    </a:lnTo>
                    <a:lnTo>
                      <a:pt x="51" y="162"/>
                    </a:lnTo>
                    <a:lnTo>
                      <a:pt x="48" y="160"/>
                    </a:lnTo>
                    <a:lnTo>
                      <a:pt x="42" y="154"/>
                    </a:lnTo>
                    <a:lnTo>
                      <a:pt x="37" y="140"/>
                    </a:lnTo>
                    <a:lnTo>
                      <a:pt x="19" y="78"/>
                    </a:lnTo>
                    <a:lnTo>
                      <a:pt x="0" y="15"/>
                    </a:lnTo>
                    <a:lnTo>
                      <a:pt x="0" y="10"/>
                    </a:lnTo>
                    <a:lnTo>
                      <a:pt x="2" y="7"/>
                    </a:lnTo>
                    <a:lnTo>
                      <a:pt x="5" y="3"/>
                    </a:lnTo>
                    <a:lnTo>
                      <a:pt x="8" y="0"/>
                    </a:lnTo>
                    <a:lnTo>
                      <a:pt x="13" y="0"/>
                    </a:lnTo>
                    <a:lnTo>
                      <a:pt x="16" y="2"/>
                    </a:lnTo>
                    <a:lnTo>
                      <a:pt x="19" y="5"/>
                    </a:lnTo>
                    <a:lnTo>
                      <a:pt x="20" y="8"/>
                    </a:lnTo>
                    <a:close/>
                    <a:moveTo>
                      <a:pt x="95" y="245"/>
                    </a:moveTo>
                    <a:lnTo>
                      <a:pt x="97" y="252"/>
                    </a:lnTo>
                    <a:lnTo>
                      <a:pt x="107" y="279"/>
                    </a:lnTo>
                    <a:lnTo>
                      <a:pt x="118" y="307"/>
                    </a:lnTo>
                    <a:lnTo>
                      <a:pt x="129" y="332"/>
                    </a:lnTo>
                    <a:lnTo>
                      <a:pt x="139" y="359"/>
                    </a:lnTo>
                    <a:lnTo>
                      <a:pt x="149" y="380"/>
                    </a:lnTo>
                    <a:lnTo>
                      <a:pt x="150" y="385"/>
                    </a:lnTo>
                    <a:lnTo>
                      <a:pt x="149" y="388"/>
                    </a:lnTo>
                    <a:lnTo>
                      <a:pt x="144" y="394"/>
                    </a:lnTo>
                    <a:lnTo>
                      <a:pt x="139" y="396"/>
                    </a:lnTo>
                    <a:lnTo>
                      <a:pt x="136" y="394"/>
                    </a:lnTo>
                    <a:lnTo>
                      <a:pt x="130" y="389"/>
                    </a:lnTo>
                    <a:lnTo>
                      <a:pt x="121" y="367"/>
                    </a:lnTo>
                    <a:lnTo>
                      <a:pt x="110" y="340"/>
                    </a:lnTo>
                    <a:lnTo>
                      <a:pt x="100" y="313"/>
                    </a:lnTo>
                    <a:lnTo>
                      <a:pt x="89" y="287"/>
                    </a:lnTo>
                    <a:lnTo>
                      <a:pt x="78" y="258"/>
                    </a:lnTo>
                    <a:lnTo>
                      <a:pt x="77" y="253"/>
                    </a:lnTo>
                    <a:lnTo>
                      <a:pt x="75" y="249"/>
                    </a:lnTo>
                    <a:lnTo>
                      <a:pt x="77" y="245"/>
                    </a:lnTo>
                    <a:lnTo>
                      <a:pt x="81" y="239"/>
                    </a:lnTo>
                    <a:lnTo>
                      <a:pt x="86" y="239"/>
                    </a:lnTo>
                    <a:lnTo>
                      <a:pt x="89" y="241"/>
                    </a:lnTo>
                    <a:lnTo>
                      <a:pt x="95" y="245"/>
                    </a:lnTo>
                    <a:close/>
                    <a:moveTo>
                      <a:pt x="193" y="473"/>
                    </a:moveTo>
                    <a:lnTo>
                      <a:pt x="195" y="476"/>
                    </a:lnTo>
                    <a:lnTo>
                      <a:pt x="205" y="497"/>
                    </a:lnTo>
                    <a:lnTo>
                      <a:pt x="216" y="516"/>
                    </a:lnTo>
                    <a:lnTo>
                      <a:pt x="227" y="535"/>
                    </a:lnTo>
                    <a:lnTo>
                      <a:pt x="237" y="552"/>
                    </a:lnTo>
                    <a:lnTo>
                      <a:pt x="248" y="568"/>
                    </a:lnTo>
                    <a:lnTo>
                      <a:pt x="257" y="582"/>
                    </a:lnTo>
                    <a:lnTo>
                      <a:pt x="268" y="597"/>
                    </a:lnTo>
                    <a:lnTo>
                      <a:pt x="270" y="600"/>
                    </a:lnTo>
                    <a:lnTo>
                      <a:pt x="270" y="603"/>
                    </a:lnTo>
                    <a:lnTo>
                      <a:pt x="265" y="611"/>
                    </a:lnTo>
                    <a:lnTo>
                      <a:pt x="262" y="612"/>
                    </a:lnTo>
                    <a:lnTo>
                      <a:pt x="257" y="612"/>
                    </a:lnTo>
                    <a:lnTo>
                      <a:pt x="251" y="609"/>
                    </a:lnTo>
                    <a:lnTo>
                      <a:pt x="242" y="595"/>
                    </a:lnTo>
                    <a:lnTo>
                      <a:pt x="231" y="579"/>
                    </a:lnTo>
                    <a:lnTo>
                      <a:pt x="221" y="563"/>
                    </a:lnTo>
                    <a:lnTo>
                      <a:pt x="208" y="546"/>
                    </a:lnTo>
                    <a:lnTo>
                      <a:pt x="198" y="527"/>
                    </a:lnTo>
                    <a:lnTo>
                      <a:pt x="187" y="506"/>
                    </a:lnTo>
                    <a:lnTo>
                      <a:pt x="176" y="486"/>
                    </a:lnTo>
                    <a:lnTo>
                      <a:pt x="175" y="483"/>
                    </a:lnTo>
                    <a:lnTo>
                      <a:pt x="173" y="480"/>
                    </a:lnTo>
                    <a:lnTo>
                      <a:pt x="175" y="475"/>
                    </a:lnTo>
                    <a:lnTo>
                      <a:pt x="179" y="470"/>
                    </a:lnTo>
                    <a:lnTo>
                      <a:pt x="182" y="468"/>
                    </a:lnTo>
                    <a:lnTo>
                      <a:pt x="187" y="468"/>
                    </a:lnTo>
                    <a:lnTo>
                      <a:pt x="193"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8716" name="未知"/>
              <p:cNvSpPr/>
              <p:nvPr/>
            </p:nvSpPr>
            <p:spPr bwMode="auto">
              <a:xfrm>
                <a:off x="2018435" y="2525878"/>
                <a:ext cx="753891" cy="110154"/>
              </a:xfrm>
              <a:custGeom>
                <a:avLst/>
                <a:gdLst>
                  <a:gd name="T0" fmla="*/ 0 w 1995"/>
                  <a:gd name="T1" fmla="*/ 0 h 1248"/>
                  <a:gd name="T2" fmla="*/ 2147483647 w 1995"/>
                  <a:gd name="T3" fmla="*/ 2147483647 h 1248"/>
                  <a:gd name="T4" fmla="*/ 2147483647 w 1995"/>
                  <a:gd name="T5" fmla="*/ 2147483647 h 1248"/>
                  <a:gd name="T6" fmla="*/ 0 60000 65536"/>
                  <a:gd name="T7" fmla="*/ 0 60000 65536"/>
                  <a:gd name="T8" fmla="*/ 0 60000 65536"/>
                  <a:gd name="T9" fmla="*/ 0 w 1995"/>
                  <a:gd name="T10" fmla="*/ 0 h 1248"/>
                  <a:gd name="T11" fmla="*/ 1995 w 1995"/>
                  <a:gd name="T12" fmla="*/ 1248 h 1248"/>
                </a:gdLst>
                <a:ahLst/>
                <a:cxnLst>
                  <a:cxn ang="T6">
                    <a:pos x="T0" y="T1"/>
                  </a:cxn>
                  <a:cxn ang="T7">
                    <a:pos x="T2" y="T3"/>
                  </a:cxn>
                  <a:cxn ang="T8">
                    <a:pos x="T4" y="T5"/>
                  </a:cxn>
                </a:cxnLst>
                <a:rect l="T9" t="T10" r="T11" b="T12"/>
                <a:pathLst>
                  <a:path w="1995" h="1248">
                    <a:moveTo>
                      <a:pt x="0" y="0"/>
                    </a:moveTo>
                    <a:cubicBezTo>
                      <a:pt x="254" y="208"/>
                      <a:pt x="508" y="416"/>
                      <a:pt x="840" y="624"/>
                    </a:cubicBezTo>
                    <a:cubicBezTo>
                      <a:pt x="1172" y="832"/>
                      <a:pt x="1583" y="1040"/>
                      <a:pt x="1995" y="124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8717" name="未知"/>
              <p:cNvSpPr/>
              <p:nvPr/>
            </p:nvSpPr>
            <p:spPr bwMode="auto">
              <a:xfrm>
                <a:off x="2399790" y="2480071"/>
                <a:ext cx="623868" cy="147316"/>
              </a:xfrm>
              <a:custGeom>
                <a:avLst/>
                <a:gdLst>
                  <a:gd name="T0" fmla="*/ 0 w 4725"/>
                  <a:gd name="T1" fmla="*/ 0 h 2028"/>
                  <a:gd name="T2" fmla="*/ 2147483647 w 4725"/>
                  <a:gd name="T3" fmla="*/ 2147483647 h 2028"/>
                  <a:gd name="T4" fmla="*/ 2147483647 w 4725"/>
                  <a:gd name="T5" fmla="*/ 2147483647 h 2028"/>
                  <a:gd name="T6" fmla="*/ 2147483647 w 4725"/>
                  <a:gd name="T7" fmla="*/ 2147483647 h 2028"/>
                  <a:gd name="T8" fmla="*/ 2147483647 w 4725"/>
                  <a:gd name="T9" fmla="*/ 2147483647 h 2028"/>
                  <a:gd name="T10" fmla="*/ 0 60000 65536"/>
                  <a:gd name="T11" fmla="*/ 0 60000 65536"/>
                  <a:gd name="T12" fmla="*/ 0 60000 65536"/>
                  <a:gd name="T13" fmla="*/ 0 60000 65536"/>
                  <a:gd name="T14" fmla="*/ 0 60000 65536"/>
                  <a:gd name="T15" fmla="*/ 0 w 4725"/>
                  <a:gd name="T16" fmla="*/ 0 h 2028"/>
                  <a:gd name="T17" fmla="*/ 4725 w 4725"/>
                  <a:gd name="T18" fmla="*/ 2028 h 2028"/>
                </a:gdLst>
                <a:ahLst/>
                <a:cxnLst>
                  <a:cxn ang="T10">
                    <a:pos x="T0" y="T1"/>
                  </a:cxn>
                  <a:cxn ang="T11">
                    <a:pos x="T2" y="T3"/>
                  </a:cxn>
                  <a:cxn ang="T12">
                    <a:pos x="T4" y="T5"/>
                  </a:cxn>
                  <a:cxn ang="T13">
                    <a:pos x="T6" y="T7"/>
                  </a:cxn>
                  <a:cxn ang="T14">
                    <a:pos x="T8" y="T9"/>
                  </a:cxn>
                </a:cxnLst>
                <a:rect l="T15" t="T16" r="T17" b="T18"/>
                <a:pathLst>
                  <a:path w="4725" h="2028">
                    <a:moveTo>
                      <a:pt x="0" y="0"/>
                    </a:moveTo>
                    <a:cubicBezTo>
                      <a:pt x="358" y="299"/>
                      <a:pt x="717" y="598"/>
                      <a:pt x="1050" y="780"/>
                    </a:cubicBezTo>
                    <a:cubicBezTo>
                      <a:pt x="1383" y="962"/>
                      <a:pt x="1627" y="910"/>
                      <a:pt x="1995" y="1092"/>
                    </a:cubicBezTo>
                    <a:cubicBezTo>
                      <a:pt x="2363" y="1274"/>
                      <a:pt x="2800" y="1716"/>
                      <a:pt x="3255" y="1872"/>
                    </a:cubicBezTo>
                    <a:cubicBezTo>
                      <a:pt x="3710" y="2028"/>
                      <a:pt x="4480" y="2002"/>
                      <a:pt x="4725" y="202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8718" name="未知"/>
              <p:cNvSpPr/>
              <p:nvPr/>
            </p:nvSpPr>
            <p:spPr bwMode="auto">
              <a:xfrm>
                <a:off x="2787185" y="2467496"/>
                <a:ext cx="236474" cy="45719"/>
              </a:xfrm>
              <a:custGeom>
                <a:avLst/>
                <a:gdLst>
                  <a:gd name="T0" fmla="*/ 0 w 1995"/>
                  <a:gd name="T1" fmla="*/ 0 h 1248"/>
                  <a:gd name="T2" fmla="*/ 2147483647 w 1995"/>
                  <a:gd name="T3" fmla="*/ 2147483647 h 1248"/>
                  <a:gd name="T4" fmla="*/ 2147483647 w 1995"/>
                  <a:gd name="T5" fmla="*/ 2147483647 h 1248"/>
                  <a:gd name="T6" fmla="*/ 0 60000 65536"/>
                  <a:gd name="T7" fmla="*/ 0 60000 65536"/>
                  <a:gd name="T8" fmla="*/ 0 60000 65536"/>
                  <a:gd name="T9" fmla="*/ 0 w 1995"/>
                  <a:gd name="T10" fmla="*/ 0 h 1248"/>
                  <a:gd name="T11" fmla="*/ 1995 w 1995"/>
                  <a:gd name="T12" fmla="*/ 1248 h 1248"/>
                </a:gdLst>
                <a:ahLst/>
                <a:cxnLst>
                  <a:cxn ang="T6">
                    <a:pos x="T0" y="T1"/>
                  </a:cxn>
                  <a:cxn ang="T7">
                    <a:pos x="T2" y="T3"/>
                  </a:cxn>
                  <a:cxn ang="T8">
                    <a:pos x="T4" y="T5"/>
                  </a:cxn>
                </a:cxnLst>
                <a:rect l="T9" t="T10" r="T11" b="T12"/>
                <a:pathLst>
                  <a:path w="1995" h="1248">
                    <a:moveTo>
                      <a:pt x="0" y="0"/>
                    </a:moveTo>
                    <a:cubicBezTo>
                      <a:pt x="254" y="208"/>
                      <a:pt x="508" y="416"/>
                      <a:pt x="840" y="624"/>
                    </a:cubicBezTo>
                    <a:cubicBezTo>
                      <a:pt x="1172" y="832"/>
                      <a:pt x="1803" y="1144"/>
                      <a:pt x="1995" y="124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8719" name="未知"/>
              <p:cNvSpPr/>
              <p:nvPr/>
            </p:nvSpPr>
            <p:spPr bwMode="auto">
              <a:xfrm>
                <a:off x="2322453" y="2416989"/>
                <a:ext cx="703872" cy="172939"/>
              </a:xfrm>
              <a:custGeom>
                <a:avLst/>
                <a:gdLst>
                  <a:gd name="T0" fmla="*/ 0 w 4848"/>
                  <a:gd name="T1" fmla="*/ 0 h 1924"/>
                  <a:gd name="T2" fmla="*/ 2147483647 w 4848"/>
                  <a:gd name="T3" fmla="*/ 2147483647 h 1924"/>
                  <a:gd name="T4" fmla="*/ 2147483647 w 4848"/>
                  <a:gd name="T5" fmla="*/ 2147483647 h 1924"/>
                  <a:gd name="T6" fmla="*/ 2147483647 w 4848"/>
                  <a:gd name="T7" fmla="*/ 2147483647 h 1924"/>
                  <a:gd name="T8" fmla="*/ 2147483647 w 4848"/>
                  <a:gd name="T9" fmla="*/ 2147483647 h 1924"/>
                  <a:gd name="T10" fmla="*/ 0 60000 65536"/>
                  <a:gd name="T11" fmla="*/ 0 60000 65536"/>
                  <a:gd name="T12" fmla="*/ 0 60000 65536"/>
                  <a:gd name="T13" fmla="*/ 0 60000 65536"/>
                  <a:gd name="T14" fmla="*/ 0 60000 65536"/>
                  <a:gd name="T15" fmla="*/ 0 w 4848"/>
                  <a:gd name="T16" fmla="*/ 0 h 1924"/>
                  <a:gd name="T17" fmla="*/ 4848 w 4848"/>
                  <a:gd name="T18" fmla="*/ 1924 h 1924"/>
                </a:gdLst>
                <a:ahLst/>
                <a:cxnLst>
                  <a:cxn ang="T10">
                    <a:pos x="T0" y="T1"/>
                  </a:cxn>
                  <a:cxn ang="T11">
                    <a:pos x="T2" y="T3"/>
                  </a:cxn>
                  <a:cxn ang="T12">
                    <a:pos x="T4" y="T5"/>
                  </a:cxn>
                  <a:cxn ang="T13">
                    <a:pos x="T6" y="T7"/>
                  </a:cxn>
                  <a:cxn ang="T14">
                    <a:pos x="T8" y="T9"/>
                  </a:cxn>
                </a:cxnLst>
                <a:rect l="T15" t="T16" r="T17" b="T18"/>
                <a:pathLst>
                  <a:path w="4848" h="1924">
                    <a:moveTo>
                      <a:pt x="0" y="0"/>
                    </a:moveTo>
                    <a:cubicBezTo>
                      <a:pt x="612" y="260"/>
                      <a:pt x="1225" y="520"/>
                      <a:pt x="1785" y="780"/>
                    </a:cubicBezTo>
                    <a:cubicBezTo>
                      <a:pt x="2345" y="1040"/>
                      <a:pt x="2887" y="1378"/>
                      <a:pt x="3360" y="1560"/>
                    </a:cubicBezTo>
                    <a:cubicBezTo>
                      <a:pt x="3833" y="1742"/>
                      <a:pt x="4392" y="1820"/>
                      <a:pt x="4620" y="1872"/>
                    </a:cubicBezTo>
                    <a:cubicBezTo>
                      <a:pt x="4848" y="1924"/>
                      <a:pt x="4786" y="1898"/>
                      <a:pt x="4725" y="1872"/>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8720" name="未知"/>
              <p:cNvSpPr/>
              <p:nvPr/>
            </p:nvSpPr>
            <p:spPr bwMode="auto">
              <a:xfrm>
                <a:off x="2626470" y="2363187"/>
                <a:ext cx="397188" cy="80702"/>
              </a:xfrm>
              <a:custGeom>
                <a:avLst/>
                <a:gdLst>
                  <a:gd name="T0" fmla="*/ 0 w 4725"/>
                  <a:gd name="T1" fmla="*/ 0 h 1872"/>
                  <a:gd name="T2" fmla="*/ 2147483647 w 4725"/>
                  <a:gd name="T3" fmla="*/ 2147483647 h 1872"/>
                  <a:gd name="T4" fmla="*/ 2147483647 w 4725"/>
                  <a:gd name="T5" fmla="*/ 2147483647 h 1872"/>
                  <a:gd name="T6" fmla="*/ 0 60000 65536"/>
                  <a:gd name="T7" fmla="*/ 0 60000 65536"/>
                  <a:gd name="T8" fmla="*/ 0 60000 65536"/>
                  <a:gd name="T9" fmla="*/ 0 w 4725"/>
                  <a:gd name="T10" fmla="*/ 0 h 1872"/>
                  <a:gd name="T11" fmla="*/ 4725 w 4725"/>
                  <a:gd name="T12" fmla="*/ 1872 h 1872"/>
                </a:gdLst>
                <a:ahLst/>
                <a:cxnLst>
                  <a:cxn ang="T6">
                    <a:pos x="T0" y="T1"/>
                  </a:cxn>
                  <a:cxn ang="T7">
                    <a:pos x="T2" y="T3"/>
                  </a:cxn>
                  <a:cxn ang="T8">
                    <a:pos x="T4" y="T5"/>
                  </a:cxn>
                </a:cxnLst>
                <a:rect l="T9" t="T10" r="T11" b="T12"/>
                <a:pathLst>
                  <a:path w="4725" h="1872">
                    <a:moveTo>
                      <a:pt x="0" y="0"/>
                    </a:moveTo>
                    <a:cubicBezTo>
                      <a:pt x="603" y="312"/>
                      <a:pt x="1207" y="624"/>
                      <a:pt x="1995" y="936"/>
                    </a:cubicBezTo>
                    <a:cubicBezTo>
                      <a:pt x="2783" y="1248"/>
                      <a:pt x="3754" y="1560"/>
                      <a:pt x="4725" y="1872"/>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grpSp>
        <p:pic>
          <p:nvPicPr>
            <p:cNvPr id="2097154" name="图片 29"/>
            <p:cNvPicPr>
              <a:picLocks noChangeAspect="1"/>
            </p:cNvPicPr>
            <p:nvPr/>
          </p:nvPicPr>
          <p:blipFill>
            <a:blip r:embed="rId3" cstate="print">
              <a:duotone>
                <a:schemeClr val="accent2">
                  <a:shade val="45000"/>
                  <a:satMod val="135000"/>
                </a:schemeClr>
                <a:prstClr val="white"/>
              </a:duotone>
            </a:blip>
            <a:stretch>
              <a:fillRect/>
            </a:stretch>
          </p:blipFill>
          <p:spPr>
            <a:xfrm>
              <a:off x="2715" y="1781"/>
              <a:ext cx="1935" cy="1466"/>
            </a:xfrm>
            <a:prstGeom prst="rect">
              <a:avLst/>
            </a:prstGeom>
          </p:spPr>
        </p:pic>
        <p:pic>
          <p:nvPicPr>
            <p:cNvPr id="2097155" name="图片 30"/>
            <p:cNvPicPr>
              <a:picLocks noChangeAspect="1"/>
            </p:cNvPicPr>
            <p:nvPr/>
          </p:nvPicPr>
          <p:blipFill>
            <a:blip r:embed="rId4" cstate="print">
              <a:duotone>
                <a:schemeClr val="accent4">
                  <a:shade val="45000"/>
                  <a:satMod val="135000"/>
                </a:schemeClr>
                <a:prstClr val="white"/>
              </a:duotone>
            </a:blip>
            <a:stretch>
              <a:fillRect/>
            </a:stretch>
          </p:blipFill>
          <p:spPr>
            <a:xfrm>
              <a:off x="9785" y="1353"/>
              <a:ext cx="2227" cy="2227"/>
            </a:xfrm>
            <a:prstGeom prst="rect">
              <a:avLst/>
            </a:prstGeom>
          </p:spPr>
        </p:pic>
        <p:pic>
          <p:nvPicPr>
            <p:cNvPr id="2097156" name="图片 33"/>
            <p:cNvPicPr>
              <a:picLocks noChangeAspect="1"/>
            </p:cNvPicPr>
            <p:nvPr/>
          </p:nvPicPr>
          <p:blipFill>
            <a:blip r:embed="rId5" cstate="print">
              <a:duotone>
                <a:schemeClr val="accent1">
                  <a:shade val="45000"/>
                  <a:satMod val="135000"/>
                </a:schemeClr>
                <a:prstClr val="white"/>
              </a:duotone>
            </a:blip>
            <a:stretch>
              <a:fillRect/>
            </a:stretch>
          </p:blipFill>
          <p:spPr>
            <a:xfrm>
              <a:off x="13574" y="1493"/>
              <a:ext cx="1977" cy="1977"/>
            </a:xfrm>
            <a:prstGeom prst="rect">
              <a:avLst/>
            </a:prstGeom>
          </p:spPr>
        </p:pic>
      </p:grpSp>
      <p:sp>
        <p:nvSpPr>
          <p:cNvPr id="1048721" name="矩形 1"/>
          <p:cNvSpPr/>
          <p:nvPr/>
        </p:nvSpPr>
        <p:spPr>
          <a:xfrm>
            <a:off x="2636905" y="2218533"/>
            <a:ext cx="9554876" cy="4206241"/>
          </a:xfrm>
          <a:prstGeom prst="rect">
            <a:avLst/>
          </a:prstGeom>
        </p:spPr>
        <p:txBody>
          <a:bodyPr wrap="square">
            <a:spAutoFit/>
          </a:bodyPr>
          <a:lstStyle/>
          <a:p>
            <a:pPr>
              <a:lnSpc>
                <a:spcPct val="150000"/>
              </a:lnSpc>
            </a:pPr>
            <a:r>
              <a:rPr lang="zh-CN" altLang="zh-CN" sz="2000" b="1" kern="0" dirty="0">
                <a:solidFill>
                  <a:srgbClr val="5F5F5F"/>
                </a:solidFill>
                <a:latin typeface="微软雅黑" panose="020B0503020204020204" charset="-122"/>
                <a:ea typeface="微软雅黑" panose="020B0503020204020204" charset="-122"/>
              </a:rPr>
              <a:t>湖北省能源局发布《湖北省电力需求响应实施方案（试行）》、《湖北省电力需求响应实施方案（第三版）》等，响应补贴标准最高为</a:t>
            </a:r>
            <a:r>
              <a:rPr lang="en-US" altLang="zh-CN" sz="2000" b="1" kern="0" dirty="0">
                <a:solidFill>
                  <a:srgbClr val="FF0000"/>
                </a:solidFill>
                <a:latin typeface="微软雅黑" panose="020B0503020204020204" charset="-122"/>
                <a:ea typeface="微软雅黑" panose="020B0503020204020204" charset="-122"/>
              </a:rPr>
              <a:t>25</a:t>
            </a:r>
            <a:r>
              <a:rPr lang="zh-CN" altLang="zh-CN" sz="2000" b="1" kern="0" dirty="0">
                <a:solidFill>
                  <a:srgbClr val="FF0000"/>
                </a:solidFill>
                <a:latin typeface="微软雅黑" panose="020B0503020204020204" charset="-122"/>
                <a:ea typeface="微软雅黑" panose="020B0503020204020204" charset="-122"/>
              </a:rPr>
              <a:t>元</a:t>
            </a:r>
            <a:r>
              <a:rPr lang="en-US" altLang="zh-CN" sz="2000" b="1" kern="0" dirty="0">
                <a:solidFill>
                  <a:srgbClr val="FF0000"/>
                </a:solidFill>
                <a:latin typeface="微软雅黑" panose="020B0503020204020204" charset="-122"/>
                <a:ea typeface="微软雅黑" panose="020B0503020204020204" charset="-122"/>
              </a:rPr>
              <a:t>/</a:t>
            </a:r>
            <a:r>
              <a:rPr lang="zh-CN" altLang="zh-CN" sz="2000" b="1" kern="0" dirty="0">
                <a:solidFill>
                  <a:srgbClr val="FF0000"/>
                </a:solidFill>
                <a:latin typeface="微软雅黑" panose="020B0503020204020204" charset="-122"/>
                <a:ea typeface="微软雅黑" panose="020B0503020204020204" charset="-122"/>
              </a:rPr>
              <a:t>千瓦</a:t>
            </a:r>
            <a:r>
              <a:rPr lang="zh-CN" altLang="zh-CN" sz="2000" b="1" kern="0" dirty="0">
                <a:solidFill>
                  <a:srgbClr val="5F5F5F"/>
                </a:solidFill>
                <a:latin typeface="微软雅黑" panose="020B0503020204020204" charset="-122"/>
                <a:ea typeface="微软雅黑" panose="020B0503020204020204" charset="-122"/>
              </a:rPr>
              <a:t>；</a:t>
            </a:r>
            <a:endParaRPr lang="en-US" altLang="zh-CN" sz="2000" b="1" kern="0" dirty="0">
              <a:solidFill>
                <a:srgbClr val="5F5F5F"/>
              </a:solidFill>
              <a:latin typeface="微软雅黑" panose="020B0503020204020204" charset="-122"/>
              <a:ea typeface="微软雅黑" panose="020B0503020204020204" charset="-122"/>
            </a:endParaRPr>
          </a:p>
          <a:p>
            <a:pPr>
              <a:lnSpc>
                <a:spcPct val="150000"/>
              </a:lnSpc>
            </a:pPr>
            <a:r>
              <a:rPr lang="zh-CN" altLang="zh-CN" sz="2000" b="1" kern="0" dirty="0">
                <a:solidFill>
                  <a:srgbClr val="5F5F5F"/>
                </a:solidFill>
                <a:latin typeface="微软雅黑" panose="020B0503020204020204" charset="-122"/>
                <a:ea typeface="微软雅黑" panose="020B0503020204020204" charset="-122"/>
              </a:rPr>
              <a:t>华中监管局印发《华中区域电力辅助服务管理实施细则》和《华中区域电力并网运行管理实施细则》，有偿调峰的补偿标准为</a:t>
            </a:r>
            <a:r>
              <a:rPr lang="en-US" altLang="zh-CN" sz="2000" b="1" kern="0" dirty="0">
                <a:solidFill>
                  <a:srgbClr val="FF0000"/>
                </a:solidFill>
                <a:latin typeface="微软雅黑" panose="020B0503020204020204" charset="-122"/>
                <a:ea typeface="微软雅黑" panose="020B0503020204020204" charset="-122"/>
              </a:rPr>
              <a:t>300</a:t>
            </a:r>
            <a:r>
              <a:rPr lang="zh-CN" altLang="zh-CN" sz="2000" b="1" kern="0" dirty="0">
                <a:solidFill>
                  <a:srgbClr val="FF0000"/>
                </a:solidFill>
                <a:latin typeface="微软雅黑" panose="020B0503020204020204" charset="-122"/>
                <a:ea typeface="微软雅黑" panose="020B0503020204020204" charset="-122"/>
              </a:rPr>
              <a:t>元</a:t>
            </a:r>
            <a:r>
              <a:rPr lang="en-US" altLang="zh-CN" sz="2000" b="1" kern="0" dirty="0">
                <a:solidFill>
                  <a:srgbClr val="FF0000"/>
                </a:solidFill>
                <a:latin typeface="微软雅黑" panose="020B0503020204020204" charset="-122"/>
                <a:ea typeface="微软雅黑" panose="020B0503020204020204" charset="-122"/>
              </a:rPr>
              <a:t>/MWh</a:t>
            </a:r>
            <a:r>
              <a:rPr lang="zh-CN" altLang="zh-CN" sz="2000" b="1" kern="0" dirty="0">
                <a:solidFill>
                  <a:srgbClr val="5F5F5F"/>
                </a:solidFill>
                <a:latin typeface="微软雅黑" panose="020B0503020204020204" charset="-122"/>
                <a:ea typeface="微软雅黑" panose="020B0503020204020204" charset="-122"/>
              </a:rPr>
              <a:t>；</a:t>
            </a:r>
            <a:endParaRPr lang="en-US" altLang="zh-CN" sz="2000" b="1" kern="0" dirty="0">
              <a:solidFill>
                <a:srgbClr val="5F5F5F"/>
              </a:solidFill>
              <a:latin typeface="微软雅黑" panose="020B0503020204020204" charset="-122"/>
              <a:ea typeface="微软雅黑" panose="020B0503020204020204" charset="-122"/>
            </a:endParaRPr>
          </a:p>
          <a:p>
            <a:pPr>
              <a:lnSpc>
                <a:spcPct val="150000"/>
              </a:lnSpc>
            </a:pPr>
            <a:r>
              <a:rPr lang="zh-CN" altLang="zh-CN" sz="2000" b="1" kern="0" dirty="0">
                <a:solidFill>
                  <a:srgbClr val="5F5F5F"/>
                </a:solidFill>
                <a:latin typeface="微软雅黑" panose="020B0503020204020204" charset="-122"/>
                <a:ea typeface="微软雅黑" panose="020B0503020204020204" charset="-122"/>
              </a:rPr>
              <a:t>华中监管局印发《湖北源网荷储电力调峰辅助服务市场运营规则》，</a:t>
            </a:r>
            <a:r>
              <a:rPr lang="zh-CN" altLang="zh-CN" sz="2000" b="1" kern="0" dirty="0">
                <a:solidFill>
                  <a:srgbClr val="FF0000"/>
                </a:solidFill>
                <a:latin typeface="微软雅黑" panose="020B0503020204020204" charset="-122"/>
                <a:ea typeface="微软雅黑" panose="020B0503020204020204" charset="-122"/>
              </a:rPr>
              <a:t>首次将虚拟电厂</a:t>
            </a:r>
            <a:r>
              <a:rPr lang="zh-CN" altLang="zh-CN" sz="2000" b="1" kern="0" dirty="0">
                <a:solidFill>
                  <a:srgbClr val="5F5F5F"/>
                </a:solidFill>
                <a:latin typeface="微软雅黑" panose="020B0503020204020204" charset="-122"/>
                <a:ea typeface="微软雅黑" panose="020B0503020204020204" charset="-122"/>
              </a:rPr>
              <a:t>，包括以独立方式参与市场的电力用户和以聚合方式参与市场的负荷聚合商（含具备负荷调整能力的售电公司）</a:t>
            </a:r>
            <a:r>
              <a:rPr lang="zh-CN" altLang="zh-CN" sz="2000" b="1" kern="0" dirty="0">
                <a:solidFill>
                  <a:srgbClr val="FF0000"/>
                </a:solidFill>
                <a:latin typeface="微软雅黑" panose="020B0503020204020204" charset="-122"/>
                <a:ea typeface="微软雅黑" panose="020B0503020204020204" charset="-122"/>
              </a:rPr>
              <a:t>正式纳入电力辅助服务市场</a:t>
            </a:r>
            <a:r>
              <a:rPr lang="zh-CN" altLang="zh-CN" sz="2000" b="1" kern="0" dirty="0">
                <a:solidFill>
                  <a:srgbClr val="5F5F5F"/>
                </a:solidFill>
                <a:latin typeface="微软雅黑" panose="020B0503020204020204" charset="-122"/>
                <a:ea typeface="微软雅黑" panose="020B0503020204020204" charset="-122"/>
              </a:rPr>
              <a:t>，鼓励虚拟电厂通过（含负荷聚合商）改变用电时段，在低谷时段增加用电（填谷）和在高峰时段减少用电（削峰）参与调峰市场；</a:t>
            </a:r>
            <a:endParaRPr lang="en-US" altLang="zh-CN" sz="2000" b="1" kern="0" dirty="0">
              <a:solidFill>
                <a:srgbClr val="5F5F5F"/>
              </a:solidFill>
              <a:latin typeface="微软雅黑" panose="020B0503020204020204" charset="-122"/>
              <a:ea typeface="微软雅黑" panose="020B0503020204020204" charset="-122"/>
            </a:endParaRPr>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25" name="标题 2"/>
          <p:cNvSpPr txBox="1"/>
          <p:nvPr/>
        </p:nvSpPr>
        <p:spPr>
          <a:xfrm>
            <a:off x="248448" y="304073"/>
            <a:ext cx="6072188" cy="561975"/>
          </a:xfrm>
          <a:prstGeom prst="rect">
            <a:avLst/>
          </a:prstGeom>
        </p:spPr>
        <p:txBody>
          <a:bodyPr/>
          <a:lstStyle/>
          <a:p>
            <a:r>
              <a:rPr lang="zh-CN" altLang="en-US" sz="2800"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一、建设实践</a:t>
            </a:r>
            <a:endParaRPr lang="en-US" altLang="zh-CN" sz="2800"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3145732" name="直接连接符 12"/>
          <p:cNvCxnSpPr>
            <a:cxnSpLocks/>
          </p:cNvCxnSpPr>
          <p:nvPr/>
        </p:nvCxnSpPr>
        <p:spPr>
          <a:xfrm flipV="1">
            <a:off x="0" y="988717"/>
            <a:ext cx="12192000" cy="4056"/>
          </a:xfrm>
          <a:prstGeom prst="line">
            <a:avLst/>
          </a:prstGeom>
          <a:ln w="31750">
            <a:solidFill>
              <a:srgbClr val="0068B7"/>
            </a:solidFill>
          </a:ln>
        </p:spPr>
        <p:style>
          <a:lnRef idx="1">
            <a:schemeClr val="accent1"/>
          </a:lnRef>
          <a:fillRef idx="0">
            <a:schemeClr val="accent1"/>
          </a:fillRef>
          <a:effectRef idx="0">
            <a:schemeClr val="accent1"/>
          </a:effectRef>
          <a:fontRef idx="minor">
            <a:schemeClr val="tx1"/>
          </a:fontRef>
        </p:style>
      </p:cxnSp>
      <p:sp>
        <p:nvSpPr>
          <p:cNvPr id="1048726" name="文本框 21"/>
          <p:cNvSpPr txBox="1"/>
          <p:nvPr/>
        </p:nvSpPr>
        <p:spPr>
          <a:xfrm>
            <a:off x="662305" y="1422400"/>
            <a:ext cx="140335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dirty="0">
                <a:solidFill>
                  <a:schemeClr val="tx1"/>
                </a:solidFill>
                <a:effectLst/>
              </a:rPr>
              <a:t>政策支持</a:t>
            </a:r>
          </a:p>
        </p:txBody>
      </p:sp>
      <p:sp>
        <p:nvSpPr>
          <p:cNvPr id="1048727" name="任意多边形 32"/>
          <p:cNvSpPr/>
          <p:nvPr/>
        </p:nvSpPr>
        <p:spPr>
          <a:xfrm flipH="1">
            <a:off x="86994" y="1311274"/>
            <a:ext cx="278196" cy="3047138"/>
          </a:xfrm>
          <a:custGeom>
            <a:avLst/>
            <a:gdLst>
              <a:gd name="connsiteX0" fmla="*/ 0 w 0"/>
              <a:gd name="connsiteY0" fmla="*/ 0 h 2720898"/>
              <a:gd name="connsiteX1" fmla="*/ 0 w 0"/>
              <a:gd name="connsiteY1" fmla="*/ 2720898 h 2720898"/>
            </a:gdLst>
            <a:ahLst/>
            <a:cxnLst>
              <a:cxn ang="0">
                <a:pos x="connsiteX0" y="connsiteY0"/>
              </a:cxn>
              <a:cxn ang="0">
                <a:pos x="connsiteX1" y="connsiteY1"/>
              </a:cxn>
            </a:cxnLst>
            <a:rect l="l" t="t" r="r" b="b"/>
            <a:pathLst>
              <a:path h="2720898">
                <a:moveTo>
                  <a:pt x="0" y="0"/>
                </a:moveTo>
                <a:lnTo>
                  <a:pt x="0" y="2720898"/>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48728" name="圆角矩形 38"/>
          <p:cNvSpPr/>
          <p:nvPr/>
        </p:nvSpPr>
        <p:spPr>
          <a:xfrm>
            <a:off x="239184" y="1158027"/>
            <a:ext cx="232523" cy="262048"/>
          </a:xfrm>
          <a:prstGeom prst="roundRect">
            <a:avLst/>
          </a:prstGeom>
        </p:spPr>
        <p:style>
          <a:lnRef idx="0">
            <a:schemeClr val="accent1"/>
          </a:lnRef>
          <a:fillRef idx="3">
            <a:schemeClr val="accent1"/>
          </a:fillRef>
          <a:effectRef idx="3">
            <a:schemeClr val="accent1"/>
          </a:effectRef>
          <a:fontRef idx="minor">
            <a:schemeClr val="lt1"/>
          </a:fontRef>
        </p:style>
        <p:txBody>
          <a:bodyPr anchor="ctr"/>
          <a:lstStyle/>
          <a:p>
            <a:pPr algn="ctr"/>
            <a:endParaRPr lang="zh-CN" altLang="en-US" sz="2135"/>
          </a:p>
        </p:txBody>
      </p:sp>
      <p:sp>
        <p:nvSpPr>
          <p:cNvPr id="1048729" name="任意多边形 45"/>
          <p:cNvSpPr/>
          <p:nvPr/>
        </p:nvSpPr>
        <p:spPr>
          <a:xfrm>
            <a:off x="370539" y="1649148"/>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chemeClr val="tx1">
                <a:lumMod val="95000"/>
                <a:lumOff val="5000"/>
              </a:schemeClr>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48730" name="文本框 31"/>
          <p:cNvSpPr txBox="1"/>
          <p:nvPr/>
        </p:nvSpPr>
        <p:spPr>
          <a:xfrm>
            <a:off x="646430" y="2100580"/>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技术研发</a:t>
            </a:r>
          </a:p>
        </p:txBody>
      </p:sp>
      <p:sp>
        <p:nvSpPr>
          <p:cNvPr id="1048731" name="任意多边形 45"/>
          <p:cNvSpPr/>
          <p:nvPr/>
        </p:nvSpPr>
        <p:spPr>
          <a:xfrm>
            <a:off x="354395" y="2326985"/>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cxnSp>
        <p:nvCxnSpPr>
          <p:cNvPr id="3145733" name="直接连接符 4"/>
          <p:cNvCxnSpPr>
            <a:cxnSpLocks/>
          </p:cNvCxnSpPr>
          <p:nvPr/>
        </p:nvCxnSpPr>
        <p:spPr>
          <a:xfrm>
            <a:off x="2346325" y="1102360"/>
            <a:ext cx="0" cy="5425440"/>
          </a:xfrm>
          <a:prstGeom prst="line">
            <a:avLst/>
          </a:prstGeom>
          <a:ln>
            <a:solidFill>
              <a:srgbClr val="0068B7"/>
            </a:solidFill>
            <a:prstDash val="dash"/>
          </a:ln>
        </p:spPr>
        <p:style>
          <a:lnRef idx="1">
            <a:schemeClr val="accent1"/>
          </a:lnRef>
          <a:fillRef idx="0">
            <a:schemeClr val="accent1"/>
          </a:fillRef>
          <a:effectRef idx="0">
            <a:schemeClr val="accent1"/>
          </a:effectRef>
          <a:fontRef idx="minor">
            <a:schemeClr val="tx1"/>
          </a:fontRef>
        </p:style>
      </p:cxnSp>
      <p:sp>
        <p:nvSpPr>
          <p:cNvPr id="1048732" name="文本框 6"/>
          <p:cNvSpPr txBox="1"/>
          <p:nvPr/>
        </p:nvSpPr>
        <p:spPr>
          <a:xfrm>
            <a:off x="646430" y="2771775"/>
            <a:ext cx="1409065"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项目建设</a:t>
            </a:r>
          </a:p>
        </p:txBody>
      </p:sp>
      <p:sp>
        <p:nvSpPr>
          <p:cNvPr id="1048733" name="任意多边形 45"/>
          <p:cNvSpPr/>
          <p:nvPr/>
        </p:nvSpPr>
        <p:spPr>
          <a:xfrm>
            <a:off x="354395" y="2998180"/>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48734" name="文本框 31"/>
          <p:cNvSpPr txBox="1"/>
          <p:nvPr/>
        </p:nvSpPr>
        <p:spPr>
          <a:xfrm>
            <a:off x="657225" y="3460812"/>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产业合作</a:t>
            </a:r>
          </a:p>
        </p:txBody>
      </p:sp>
      <p:sp>
        <p:nvSpPr>
          <p:cNvPr id="1048735" name="任意多边形 45"/>
          <p:cNvSpPr/>
          <p:nvPr/>
        </p:nvSpPr>
        <p:spPr>
          <a:xfrm>
            <a:off x="365190" y="3687217"/>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48736" name="文本框 6"/>
          <p:cNvSpPr txBox="1"/>
          <p:nvPr/>
        </p:nvSpPr>
        <p:spPr>
          <a:xfrm>
            <a:off x="657225" y="4132007"/>
            <a:ext cx="1409065"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人才培养</a:t>
            </a:r>
          </a:p>
        </p:txBody>
      </p:sp>
      <p:sp>
        <p:nvSpPr>
          <p:cNvPr id="1048737" name="任意多边形 45"/>
          <p:cNvSpPr/>
          <p:nvPr/>
        </p:nvSpPr>
        <p:spPr>
          <a:xfrm>
            <a:off x="365190" y="4358412"/>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grpSp>
        <p:nvGrpSpPr>
          <p:cNvPr id="59" name="组合 27"/>
          <p:cNvGrpSpPr/>
          <p:nvPr/>
        </p:nvGrpSpPr>
        <p:grpSpPr>
          <a:xfrm>
            <a:off x="3063717" y="952344"/>
            <a:ext cx="8604628" cy="1168299"/>
            <a:chOff x="2715" y="1353"/>
            <a:chExt cx="12836" cy="2227"/>
          </a:xfrm>
        </p:grpSpPr>
        <p:grpSp>
          <p:nvGrpSpPr>
            <p:cNvPr id="60" name="组合 28"/>
            <p:cNvGrpSpPr/>
            <p:nvPr/>
          </p:nvGrpSpPr>
          <p:grpSpPr>
            <a:xfrm>
              <a:off x="6250" y="1851"/>
              <a:ext cx="1935" cy="1453"/>
              <a:chOff x="1775754" y="2200497"/>
              <a:chExt cx="1250571" cy="906966"/>
            </a:xfrm>
          </p:grpSpPr>
          <p:sp>
            <p:nvSpPr>
              <p:cNvPr id="1048738" name="Line 91"/>
              <p:cNvSpPr>
                <a:spLocks noChangeShapeType="1"/>
              </p:cNvSpPr>
              <p:nvPr/>
            </p:nvSpPr>
            <p:spPr bwMode="auto">
              <a:xfrm>
                <a:off x="2474461" y="2571994"/>
                <a:ext cx="122674" cy="53546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39" name="Line 92"/>
              <p:cNvSpPr>
                <a:spLocks noChangeShapeType="1"/>
              </p:cNvSpPr>
              <p:nvPr/>
            </p:nvSpPr>
            <p:spPr bwMode="auto">
              <a:xfrm flipV="1">
                <a:off x="2338454" y="2571994"/>
                <a:ext cx="136007"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40" name="Line 93"/>
              <p:cNvSpPr>
                <a:spLocks noChangeShapeType="1"/>
              </p:cNvSpPr>
              <p:nvPr/>
            </p:nvSpPr>
            <p:spPr bwMode="auto">
              <a:xfrm flipH="1" flipV="1">
                <a:off x="2351787" y="2571994"/>
                <a:ext cx="136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41" name="Line 94"/>
              <p:cNvSpPr>
                <a:spLocks noChangeShapeType="1"/>
              </p:cNvSpPr>
              <p:nvPr/>
            </p:nvSpPr>
            <p:spPr bwMode="auto">
              <a:xfrm flipH="1">
                <a:off x="2231781" y="2571994"/>
                <a:ext cx="120006" cy="53546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42" name="Line 95"/>
              <p:cNvSpPr>
                <a:spLocks noChangeShapeType="1"/>
              </p:cNvSpPr>
              <p:nvPr/>
            </p:nvSpPr>
            <p:spPr bwMode="auto">
              <a:xfrm flipV="1">
                <a:off x="2327786" y="2624516"/>
                <a:ext cx="160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43" name="Line 96"/>
              <p:cNvSpPr>
                <a:spLocks noChangeShapeType="1"/>
              </p:cNvSpPr>
              <p:nvPr/>
            </p:nvSpPr>
            <p:spPr bwMode="auto">
              <a:xfrm flipH="1" flipV="1">
                <a:off x="2338454" y="2624516"/>
                <a:ext cx="160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44" name="Line 97"/>
              <p:cNvSpPr>
                <a:spLocks noChangeShapeType="1"/>
              </p:cNvSpPr>
              <p:nvPr/>
            </p:nvSpPr>
            <p:spPr bwMode="auto">
              <a:xfrm flipH="1" flipV="1">
                <a:off x="2327786" y="2675757"/>
                <a:ext cx="181344"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45" name="Line 98"/>
              <p:cNvSpPr>
                <a:spLocks noChangeShapeType="1"/>
              </p:cNvSpPr>
              <p:nvPr/>
            </p:nvSpPr>
            <p:spPr bwMode="auto">
              <a:xfrm flipH="1" flipV="1">
                <a:off x="2303784" y="2779520"/>
                <a:ext cx="229346"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46" name="Line 99"/>
              <p:cNvSpPr>
                <a:spLocks noChangeShapeType="1"/>
              </p:cNvSpPr>
              <p:nvPr/>
            </p:nvSpPr>
            <p:spPr bwMode="auto">
              <a:xfrm flipV="1">
                <a:off x="2293117" y="2779520"/>
                <a:ext cx="229346"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47" name="Line 100"/>
              <p:cNvSpPr>
                <a:spLocks noChangeShapeType="1"/>
              </p:cNvSpPr>
              <p:nvPr/>
            </p:nvSpPr>
            <p:spPr bwMode="auto">
              <a:xfrm flipH="1">
                <a:off x="2231781" y="2990889"/>
                <a:ext cx="181344" cy="11657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48" name="Line 101"/>
              <p:cNvSpPr>
                <a:spLocks noChangeShapeType="1"/>
              </p:cNvSpPr>
              <p:nvPr/>
            </p:nvSpPr>
            <p:spPr bwMode="auto">
              <a:xfrm flipV="1">
                <a:off x="2255781" y="2937086"/>
                <a:ext cx="304017" cy="5380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49" name="Line 102"/>
              <p:cNvSpPr>
                <a:spLocks noChangeShapeType="1"/>
              </p:cNvSpPr>
              <p:nvPr/>
            </p:nvSpPr>
            <p:spPr bwMode="auto">
              <a:xfrm flipH="1" flipV="1">
                <a:off x="2269116" y="2937086"/>
                <a:ext cx="301350"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50" name="Line 103"/>
              <p:cNvSpPr>
                <a:spLocks noChangeShapeType="1"/>
              </p:cNvSpPr>
              <p:nvPr/>
            </p:nvSpPr>
            <p:spPr bwMode="auto">
              <a:xfrm>
                <a:off x="2258449" y="2989608"/>
                <a:ext cx="31201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51" name="Line 104"/>
              <p:cNvSpPr>
                <a:spLocks noChangeShapeType="1"/>
              </p:cNvSpPr>
              <p:nvPr/>
            </p:nvSpPr>
            <p:spPr bwMode="auto">
              <a:xfrm flipH="1" flipV="1">
                <a:off x="2279784" y="2884564"/>
                <a:ext cx="277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52" name="Line 105"/>
              <p:cNvSpPr>
                <a:spLocks noChangeShapeType="1"/>
              </p:cNvSpPr>
              <p:nvPr/>
            </p:nvSpPr>
            <p:spPr bwMode="auto">
              <a:xfrm flipH="1" flipV="1">
                <a:off x="2293117" y="2832042"/>
                <a:ext cx="253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53" name="Line 106"/>
              <p:cNvSpPr>
                <a:spLocks noChangeShapeType="1"/>
              </p:cNvSpPr>
              <p:nvPr/>
            </p:nvSpPr>
            <p:spPr bwMode="auto">
              <a:xfrm flipV="1">
                <a:off x="2269116" y="2884564"/>
                <a:ext cx="277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54" name="Line 107"/>
              <p:cNvSpPr>
                <a:spLocks noChangeShapeType="1"/>
              </p:cNvSpPr>
              <p:nvPr/>
            </p:nvSpPr>
            <p:spPr bwMode="auto">
              <a:xfrm flipV="1">
                <a:off x="2279784" y="2832042"/>
                <a:ext cx="253347"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55" name="Line 108"/>
              <p:cNvSpPr>
                <a:spLocks noChangeShapeType="1"/>
              </p:cNvSpPr>
              <p:nvPr/>
            </p:nvSpPr>
            <p:spPr bwMode="auto">
              <a:xfrm flipV="1">
                <a:off x="2317119" y="2675757"/>
                <a:ext cx="181344"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56" name="Line 109"/>
              <p:cNvSpPr>
                <a:spLocks noChangeShapeType="1"/>
              </p:cNvSpPr>
              <p:nvPr/>
            </p:nvSpPr>
            <p:spPr bwMode="auto">
              <a:xfrm flipV="1">
                <a:off x="2303784" y="2728279"/>
                <a:ext cx="208012"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57" name="Line 110"/>
              <p:cNvSpPr>
                <a:spLocks noChangeShapeType="1"/>
              </p:cNvSpPr>
              <p:nvPr/>
            </p:nvSpPr>
            <p:spPr bwMode="auto">
              <a:xfrm flipH="1" flipV="1">
                <a:off x="2317119" y="2728279"/>
                <a:ext cx="205344"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58" name="Line 111"/>
              <p:cNvSpPr>
                <a:spLocks noChangeShapeType="1"/>
              </p:cNvSpPr>
              <p:nvPr/>
            </p:nvSpPr>
            <p:spPr bwMode="auto">
              <a:xfrm>
                <a:off x="2303784" y="2779520"/>
                <a:ext cx="218679"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59" name="Line 112"/>
              <p:cNvSpPr>
                <a:spLocks noChangeShapeType="1"/>
              </p:cNvSpPr>
              <p:nvPr/>
            </p:nvSpPr>
            <p:spPr bwMode="auto">
              <a:xfrm flipH="1" flipV="1">
                <a:off x="2250448" y="3025477"/>
                <a:ext cx="50670" cy="37149"/>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60" name="Line 113"/>
              <p:cNvSpPr>
                <a:spLocks noChangeShapeType="1"/>
              </p:cNvSpPr>
              <p:nvPr/>
            </p:nvSpPr>
            <p:spPr bwMode="auto">
              <a:xfrm flipH="1">
                <a:off x="2239780" y="3062626"/>
                <a:ext cx="61338"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61" name="Line 114"/>
              <p:cNvSpPr>
                <a:spLocks noChangeShapeType="1"/>
              </p:cNvSpPr>
              <p:nvPr/>
            </p:nvSpPr>
            <p:spPr bwMode="auto">
              <a:xfrm flipH="1">
                <a:off x="2250448" y="3025477"/>
                <a:ext cx="10667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62" name="Line 115"/>
              <p:cNvSpPr>
                <a:spLocks noChangeShapeType="1"/>
              </p:cNvSpPr>
              <p:nvPr/>
            </p:nvSpPr>
            <p:spPr bwMode="auto">
              <a:xfrm flipH="1" flipV="1">
                <a:off x="2255781" y="2990889"/>
                <a:ext cx="101339" cy="3458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63" name="Line 116"/>
              <p:cNvSpPr>
                <a:spLocks noChangeShapeType="1"/>
              </p:cNvSpPr>
              <p:nvPr/>
            </p:nvSpPr>
            <p:spPr bwMode="auto">
              <a:xfrm flipH="1">
                <a:off x="2298450" y="2775677"/>
                <a:ext cx="0" cy="640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64" name="Line 117"/>
              <p:cNvSpPr>
                <a:spLocks noChangeShapeType="1"/>
              </p:cNvSpPr>
              <p:nvPr/>
            </p:nvSpPr>
            <p:spPr bwMode="auto">
              <a:xfrm>
                <a:off x="2413125" y="2990889"/>
                <a:ext cx="184010" cy="11657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65" name="Line 118"/>
              <p:cNvSpPr>
                <a:spLocks noChangeShapeType="1"/>
              </p:cNvSpPr>
              <p:nvPr/>
            </p:nvSpPr>
            <p:spPr bwMode="auto">
              <a:xfrm flipV="1">
                <a:off x="2527797" y="3025477"/>
                <a:ext cx="50670" cy="37149"/>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66" name="Line 119"/>
              <p:cNvSpPr>
                <a:spLocks noChangeShapeType="1"/>
              </p:cNvSpPr>
              <p:nvPr/>
            </p:nvSpPr>
            <p:spPr bwMode="auto">
              <a:xfrm>
                <a:off x="2527797" y="3062626"/>
                <a:ext cx="5867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67" name="Line 120"/>
              <p:cNvSpPr>
                <a:spLocks noChangeShapeType="1"/>
              </p:cNvSpPr>
              <p:nvPr/>
            </p:nvSpPr>
            <p:spPr bwMode="auto">
              <a:xfrm flipV="1">
                <a:off x="2469127" y="2990889"/>
                <a:ext cx="101339" cy="3458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68" name="Line 121"/>
              <p:cNvSpPr>
                <a:spLocks noChangeShapeType="1"/>
              </p:cNvSpPr>
              <p:nvPr/>
            </p:nvSpPr>
            <p:spPr bwMode="auto">
              <a:xfrm>
                <a:off x="2469127" y="3025477"/>
                <a:ext cx="10934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69" name="Line 122"/>
              <p:cNvSpPr>
                <a:spLocks noChangeShapeType="1"/>
              </p:cNvSpPr>
              <p:nvPr/>
            </p:nvSpPr>
            <p:spPr bwMode="auto">
              <a:xfrm>
                <a:off x="2527797" y="2775677"/>
                <a:ext cx="0" cy="640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70" name="Line 123"/>
              <p:cNvSpPr>
                <a:spLocks noChangeShapeType="1"/>
              </p:cNvSpPr>
              <p:nvPr/>
            </p:nvSpPr>
            <p:spPr bwMode="auto">
              <a:xfrm flipH="1">
                <a:off x="2330452" y="2355501"/>
                <a:ext cx="82672" cy="2946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71" name="Line 124"/>
              <p:cNvSpPr>
                <a:spLocks noChangeShapeType="1"/>
              </p:cNvSpPr>
              <p:nvPr/>
            </p:nvSpPr>
            <p:spPr bwMode="auto">
              <a:xfrm flipV="1">
                <a:off x="2351787" y="2545092"/>
                <a:ext cx="61338" cy="2690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72" name="Line 125"/>
              <p:cNvSpPr>
                <a:spLocks noChangeShapeType="1"/>
              </p:cNvSpPr>
              <p:nvPr/>
            </p:nvSpPr>
            <p:spPr bwMode="auto">
              <a:xfrm flipH="1">
                <a:off x="2351787"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73" name="Line 126"/>
              <p:cNvSpPr>
                <a:spLocks noChangeShapeType="1"/>
              </p:cNvSpPr>
              <p:nvPr/>
            </p:nvSpPr>
            <p:spPr bwMode="auto">
              <a:xfrm flipH="1">
                <a:off x="2351787"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74" name="Line 127"/>
              <p:cNvSpPr>
                <a:spLocks noChangeShapeType="1"/>
              </p:cNvSpPr>
              <p:nvPr/>
            </p:nvSpPr>
            <p:spPr bwMode="auto">
              <a:xfrm flipH="1">
                <a:off x="2325119" y="2545092"/>
                <a:ext cx="88006"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75" name="Line 128"/>
              <p:cNvSpPr>
                <a:spLocks noChangeShapeType="1"/>
              </p:cNvSpPr>
              <p:nvPr/>
            </p:nvSpPr>
            <p:spPr bwMode="auto">
              <a:xfrm flipH="1" flipV="1">
                <a:off x="2247782" y="2472074"/>
                <a:ext cx="165343" cy="7301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76" name="Line 129"/>
              <p:cNvSpPr>
                <a:spLocks noChangeShapeType="1"/>
              </p:cNvSpPr>
              <p:nvPr/>
            </p:nvSpPr>
            <p:spPr bwMode="auto">
              <a:xfrm flipH="1" flipV="1">
                <a:off x="2247782" y="2472074"/>
                <a:ext cx="226679"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77" name="Line 130"/>
              <p:cNvSpPr>
                <a:spLocks noChangeShapeType="1"/>
              </p:cNvSpPr>
              <p:nvPr/>
            </p:nvSpPr>
            <p:spPr bwMode="auto">
              <a:xfrm flipH="1">
                <a:off x="2247782" y="2472074"/>
                <a:ext cx="16534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78" name="Line 131"/>
              <p:cNvSpPr>
                <a:spLocks noChangeShapeType="1"/>
              </p:cNvSpPr>
              <p:nvPr/>
            </p:nvSpPr>
            <p:spPr bwMode="auto">
              <a:xfrm flipH="1" flipV="1">
                <a:off x="2175777" y="2323475"/>
                <a:ext cx="237348" cy="3202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79" name="Line 132"/>
              <p:cNvSpPr>
                <a:spLocks noChangeShapeType="1"/>
              </p:cNvSpPr>
              <p:nvPr/>
            </p:nvSpPr>
            <p:spPr bwMode="auto">
              <a:xfrm flipH="1">
                <a:off x="2165110" y="2384965"/>
                <a:ext cx="248015"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80" name="Line 133"/>
              <p:cNvSpPr>
                <a:spLocks noChangeShapeType="1"/>
              </p:cNvSpPr>
              <p:nvPr/>
            </p:nvSpPr>
            <p:spPr bwMode="auto">
              <a:xfrm flipH="1">
                <a:off x="2245114" y="2340128"/>
                <a:ext cx="64004"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81" name="Line 134"/>
              <p:cNvSpPr>
                <a:spLocks noChangeShapeType="1"/>
              </p:cNvSpPr>
              <p:nvPr/>
            </p:nvSpPr>
            <p:spPr bwMode="auto">
              <a:xfrm flipH="1" flipV="1">
                <a:off x="2210446" y="2327318"/>
                <a:ext cx="34668"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82" name="Line 135"/>
              <p:cNvSpPr>
                <a:spLocks noChangeShapeType="1"/>
              </p:cNvSpPr>
              <p:nvPr/>
            </p:nvSpPr>
            <p:spPr bwMode="auto">
              <a:xfrm flipV="1">
                <a:off x="2165110" y="2327318"/>
                <a:ext cx="45337"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83" name="Line 136"/>
              <p:cNvSpPr>
                <a:spLocks noChangeShapeType="1"/>
              </p:cNvSpPr>
              <p:nvPr/>
            </p:nvSpPr>
            <p:spPr bwMode="auto">
              <a:xfrm flipH="1" flipV="1">
                <a:off x="2309118" y="2340128"/>
                <a:ext cx="21335"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84" name="Line 137"/>
              <p:cNvSpPr>
                <a:spLocks noChangeShapeType="1"/>
              </p:cNvSpPr>
              <p:nvPr/>
            </p:nvSpPr>
            <p:spPr bwMode="auto">
              <a:xfrm flipH="1" flipV="1">
                <a:off x="2247782" y="2472074"/>
                <a:ext cx="104005"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85" name="Line 138"/>
              <p:cNvSpPr>
                <a:spLocks noChangeShapeType="1"/>
              </p:cNvSpPr>
              <p:nvPr/>
            </p:nvSpPr>
            <p:spPr bwMode="auto">
              <a:xfrm flipH="1" flipV="1">
                <a:off x="2247782" y="2472074"/>
                <a:ext cx="104005"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86" name="Line 139"/>
              <p:cNvSpPr>
                <a:spLocks noChangeShapeType="1"/>
              </p:cNvSpPr>
              <p:nvPr/>
            </p:nvSpPr>
            <p:spPr bwMode="auto">
              <a:xfrm flipV="1">
                <a:off x="2325119" y="2519472"/>
                <a:ext cx="26668" cy="256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87" name="Line 140"/>
              <p:cNvSpPr>
                <a:spLocks noChangeShapeType="1"/>
              </p:cNvSpPr>
              <p:nvPr/>
            </p:nvSpPr>
            <p:spPr bwMode="auto">
              <a:xfrm flipV="1">
                <a:off x="2290451" y="2493851"/>
                <a:ext cx="2666" cy="1921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88" name="Line 141"/>
              <p:cNvSpPr>
                <a:spLocks noChangeShapeType="1"/>
              </p:cNvSpPr>
              <p:nvPr/>
            </p:nvSpPr>
            <p:spPr bwMode="auto">
              <a:xfrm flipH="1" flipV="1">
                <a:off x="2290451" y="2513067"/>
                <a:ext cx="61336" cy="640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89" name="Line 142"/>
              <p:cNvSpPr>
                <a:spLocks noChangeShapeType="1"/>
              </p:cNvSpPr>
              <p:nvPr/>
            </p:nvSpPr>
            <p:spPr bwMode="auto">
              <a:xfrm flipV="1">
                <a:off x="2018435" y="2384965"/>
                <a:ext cx="224013"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90" name="Line 143"/>
              <p:cNvSpPr>
                <a:spLocks noChangeShapeType="1"/>
              </p:cNvSpPr>
              <p:nvPr/>
            </p:nvSpPr>
            <p:spPr bwMode="auto">
              <a:xfrm flipH="1">
                <a:off x="2018435" y="2472074"/>
                <a:ext cx="22401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91" name="Line 144"/>
              <p:cNvSpPr>
                <a:spLocks noChangeShapeType="1"/>
              </p:cNvSpPr>
              <p:nvPr/>
            </p:nvSpPr>
            <p:spPr bwMode="auto">
              <a:xfrm>
                <a:off x="2245114" y="2384965"/>
                <a:ext cx="0"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92" name="Line 145"/>
              <p:cNvSpPr>
                <a:spLocks noChangeShapeType="1"/>
              </p:cNvSpPr>
              <p:nvPr/>
            </p:nvSpPr>
            <p:spPr bwMode="auto">
              <a:xfrm flipH="1" flipV="1">
                <a:off x="2165110" y="2384965"/>
                <a:ext cx="82672"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93" name="Line 146"/>
              <p:cNvSpPr>
                <a:spLocks noChangeShapeType="1"/>
              </p:cNvSpPr>
              <p:nvPr/>
            </p:nvSpPr>
            <p:spPr bwMode="auto">
              <a:xfrm flipH="1" flipV="1">
                <a:off x="2186444" y="2406742"/>
                <a:ext cx="58670" cy="2434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94" name="Line 147"/>
              <p:cNvSpPr>
                <a:spLocks noChangeShapeType="1"/>
              </p:cNvSpPr>
              <p:nvPr/>
            </p:nvSpPr>
            <p:spPr bwMode="auto">
              <a:xfrm flipV="1">
                <a:off x="2135775" y="2431081"/>
                <a:ext cx="106673" cy="4099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95" name="Line 148"/>
              <p:cNvSpPr>
                <a:spLocks noChangeShapeType="1"/>
              </p:cNvSpPr>
              <p:nvPr/>
            </p:nvSpPr>
            <p:spPr bwMode="auto">
              <a:xfrm flipV="1">
                <a:off x="2413125" y="2323475"/>
                <a:ext cx="240014" cy="3202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96" name="Line 149"/>
              <p:cNvSpPr>
                <a:spLocks noChangeShapeType="1"/>
              </p:cNvSpPr>
              <p:nvPr/>
            </p:nvSpPr>
            <p:spPr bwMode="auto">
              <a:xfrm flipH="1" flipV="1">
                <a:off x="2615803" y="2327318"/>
                <a:ext cx="48003"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97" name="Line 150"/>
              <p:cNvSpPr>
                <a:spLocks noChangeShapeType="1"/>
              </p:cNvSpPr>
              <p:nvPr/>
            </p:nvSpPr>
            <p:spPr bwMode="auto">
              <a:xfrm flipV="1">
                <a:off x="2583801" y="2327318"/>
                <a:ext cx="34668"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98" name="Line 151"/>
              <p:cNvSpPr>
                <a:spLocks noChangeShapeType="1"/>
              </p:cNvSpPr>
              <p:nvPr/>
            </p:nvSpPr>
            <p:spPr bwMode="auto">
              <a:xfrm>
                <a:off x="2517130" y="2340128"/>
                <a:ext cx="66671"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799" name="Line 152"/>
              <p:cNvSpPr>
                <a:spLocks noChangeShapeType="1"/>
              </p:cNvSpPr>
              <p:nvPr/>
            </p:nvSpPr>
            <p:spPr bwMode="auto">
              <a:xfrm flipV="1">
                <a:off x="2495795" y="2340128"/>
                <a:ext cx="21335"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00" name="Line 153"/>
              <p:cNvSpPr>
                <a:spLocks noChangeShapeType="1"/>
              </p:cNvSpPr>
              <p:nvPr/>
            </p:nvSpPr>
            <p:spPr bwMode="auto">
              <a:xfrm flipV="1">
                <a:off x="2413125" y="2472074"/>
                <a:ext cx="168009" cy="7301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01" name="Line 154"/>
              <p:cNvSpPr>
                <a:spLocks noChangeShapeType="1"/>
              </p:cNvSpPr>
              <p:nvPr/>
            </p:nvSpPr>
            <p:spPr bwMode="auto">
              <a:xfrm flipV="1">
                <a:off x="2474461" y="2472074"/>
                <a:ext cx="106673"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02" name="Line 155"/>
              <p:cNvSpPr>
                <a:spLocks noChangeShapeType="1"/>
              </p:cNvSpPr>
              <p:nvPr/>
            </p:nvSpPr>
            <p:spPr bwMode="auto">
              <a:xfrm flipV="1">
                <a:off x="2474461" y="2513067"/>
                <a:ext cx="61338" cy="640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03" name="Line 156"/>
              <p:cNvSpPr>
                <a:spLocks noChangeShapeType="1"/>
              </p:cNvSpPr>
              <p:nvPr/>
            </p:nvSpPr>
            <p:spPr bwMode="auto">
              <a:xfrm flipH="1" flipV="1">
                <a:off x="2533131" y="2493851"/>
                <a:ext cx="5334" cy="1921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04" name="Line 157"/>
              <p:cNvSpPr>
                <a:spLocks noChangeShapeType="1"/>
              </p:cNvSpPr>
              <p:nvPr/>
            </p:nvSpPr>
            <p:spPr bwMode="auto">
              <a:xfrm>
                <a:off x="2413125" y="2571994"/>
                <a:ext cx="800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05" name="Line 158"/>
              <p:cNvSpPr>
                <a:spLocks noChangeShapeType="1"/>
              </p:cNvSpPr>
              <p:nvPr/>
            </p:nvSpPr>
            <p:spPr bwMode="auto">
              <a:xfrm>
                <a:off x="2405123"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06" name="Line 159"/>
              <p:cNvSpPr>
                <a:spLocks noChangeShapeType="1"/>
              </p:cNvSpPr>
              <p:nvPr/>
            </p:nvSpPr>
            <p:spPr bwMode="auto">
              <a:xfrm flipH="1">
                <a:off x="2405123" y="2571994"/>
                <a:ext cx="800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07" name="Line 160"/>
              <p:cNvSpPr>
                <a:spLocks noChangeShapeType="1"/>
              </p:cNvSpPr>
              <p:nvPr/>
            </p:nvSpPr>
            <p:spPr bwMode="auto">
              <a:xfrm>
                <a:off x="2413125" y="2571994"/>
                <a:ext cx="800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08" name="Line 161"/>
              <p:cNvSpPr>
                <a:spLocks noChangeShapeType="1"/>
              </p:cNvSpPr>
              <p:nvPr/>
            </p:nvSpPr>
            <p:spPr bwMode="auto">
              <a:xfrm>
                <a:off x="2405123"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09" name="Line 162"/>
              <p:cNvSpPr>
                <a:spLocks noChangeShapeType="1"/>
              </p:cNvSpPr>
              <p:nvPr/>
            </p:nvSpPr>
            <p:spPr bwMode="auto">
              <a:xfrm flipH="1">
                <a:off x="2405123" y="2571994"/>
                <a:ext cx="800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10" name="Line 163"/>
              <p:cNvSpPr>
                <a:spLocks noChangeShapeType="1"/>
              </p:cNvSpPr>
              <p:nvPr/>
            </p:nvSpPr>
            <p:spPr bwMode="auto">
              <a:xfrm flipH="1" flipV="1">
                <a:off x="2474461" y="2519472"/>
                <a:ext cx="26668" cy="256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11" name="Line 164"/>
              <p:cNvSpPr>
                <a:spLocks noChangeShapeType="1"/>
              </p:cNvSpPr>
              <p:nvPr/>
            </p:nvSpPr>
            <p:spPr bwMode="auto">
              <a:xfrm>
                <a:off x="2413125" y="2545092"/>
                <a:ext cx="88004"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12" name="Line 165"/>
              <p:cNvSpPr>
                <a:spLocks noChangeShapeType="1"/>
              </p:cNvSpPr>
              <p:nvPr/>
            </p:nvSpPr>
            <p:spPr bwMode="auto">
              <a:xfrm flipV="1">
                <a:off x="2581133" y="2384965"/>
                <a:ext cx="80005"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13" name="Line 166"/>
              <p:cNvSpPr>
                <a:spLocks noChangeShapeType="1"/>
              </p:cNvSpPr>
              <p:nvPr/>
            </p:nvSpPr>
            <p:spPr bwMode="auto">
              <a:xfrm flipV="1">
                <a:off x="2583801" y="2406742"/>
                <a:ext cx="56002" cy="2434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14" name="Line 167"/>
              <p:cNvSpPr>
                <a:spLocks noChangeShapeType="1"/>
              </p:cNvSpPr>
              <p:nvPr/>
            </p:nvSpPr>
            <p:spPr bwMode="auto">
              <a:xfrm flipH="1" flipV="1">
                <a:off x="2583801" y="2431081"/>
                <a:ext cx="106673" cy="4099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15" name="Line 168"/>
              <p:cNvSpPr>
                <a:spLocks noChangeShapeType="1"/>
              </p:cNvSpPr>
              <p:nvPr/>
            </p:nvSpPr>
            <p:spPr bwMode="auto">
              <a:xfrm>
                <a:off x="2413125" y="2384965"/>
                <a:ext cx="25068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16" name="Line 169"/>
              <p:cNvSpPr>
                <a:spLocks noChangeShapeType="1"/>
              </p:cNvSpPr>
              <p:nvPr/>
            </p:nvSpPr>
            <p:spPr bwMode="auto">
              <a:xfrm flipH="1" flipV="1">
                <a:off x="2583801" y="2384965"/>
                <a:ext cx="224013"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17" name="Line 170"/>
              <p:cNvSpPr>
                <a:spLocks noChangeShapeType="1"/>
              </p:cNvSpPr>
              <p:nvPr/>
            </p:nvSpPr>
            <p:spPr bwMode="auto">
              <a:xfrm>
                <a:off x="2583801" y="2472074"/>
                <a:ext cx="22401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18" name="Line 171"/>
              <p:cNvSpPr>
                <a:spLocks noChangeShapeType="1"/>
              </p:cNvSpPr>
              <p:nvPr/>
            </p:nvSpPr>
            <p:spPr bwMode="auto">
              <a:xfrm>
                <a:off x="2581133" y="2472074"/>
                <a:ext cx="22668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19" name="Line 172"/>
              <p:cNvSpPr>
                <a:spLocks noChangeShapeType="1"/>
              </p:cNvSpPr>
              <p:nvPr/>
            </p:nvSpPr>
            <p:spPr bwMode="auto">
              <a:xfrm>
                <a:off x="2583801" y="2384965"/>
                <a:ext cx="0"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20" name="Line 173"/>
              <p:cNvSpPr>
                <a:spLocks noChangeShapeType="1"/>
              </p:cNvSpPr>
              <p:nvPr/>
            </p:nvSpPr>
            <p:spPr bwMode="auto">
              <a:xfrm>
                <a:off x="2413125" y="2355501"/>
                <a:ext cx="82671" cy="2946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21" name="Line 174"/>
              <p:cNvSpPr>
                <a:spLocks noChangeShapeType="1"/>
              </p:cNvSpPr>
              <p:nvPr/>
            </p:nvSpPr>
            <p:spPr bwMode="auto">
              <a:xfrm>
                <a:off x="2413125" y="2472074"/>
                <a:ext cx="168009"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22" name="Line 175"/>
              <p:cNvSpPr>
                <a:spLocks noChangeShapeType="1"/>
              </p:cNvSpPr>
              <p:nvPr/>
            </p:nvSpPr>
            <p:spPr bwMode="auto">
              <a:xfrm>
                <a:off x="2583801" y="2396493"/>
                <a:ext cx="0" cy="2818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23" name="Line 176"/>
              <p:cNvSpPr>
                <a:spLocks noChangeShapeType="1"/>
              </p:cNvSpPr>
              <p:nvPr/>
            </p:nvSpPr>
            <p:spPr bwMode="auto">
              <a:xfrm>
                <a:off x="2807814" y="2472074"/>
                <a:ext cx="0" cy="7045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24" name="Line 177"/>
              <p:cNvSpPr>
                <a:spLocks noChangeShapeType="1"/>
              </p:cNvSpPr>
              <p:nvPr/>
            </p:nvSpPr>
            <p:spPr bwMode="auto">
              <a:xfrm>
                <a:off x="2413125" y="2384965"/>
                <a:ext cx="0"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25" name="Line 178"/>
              <p:cNvSpPr>
                <a:spLocks noChangeShapeType="1"/>
              </p:cNvSpPr>
              <p:nvPr/>
            </p:nvSpPr>
            <p:spPr bwMode="auto">
              <a:xfrm>
                <a:off x="2018435" y="2472074"/>
                <a:ext cx="0" cy="7045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26" name="未知"/>
              <p:cNvSpPr>
                <a:spLocks noEditPoints="1"/>
              </p:cNvSpPr>
              <p:nvPr/>
            </p:nvSpPr>
            <p:spPr bwMode="auto">
              <a:xfrm>
                <a:off x="2399790" y="2200497"/>
                <a:ext cx="224013" cy="226741"/>
              </a:xfrm>
              <a:custGeom>
                <a:avLst/>
                <a:gdLst>
                  <a:gd name="T0" fmla="*/ 2147483647 w 310"/>
                  <a:gd name="T1" fmla="*/ 2147483647 h 652"/>
                  <a:gd name="T2" fmla="*/ 0 w 310"/>
                  <a:gd name="T3" fmla="*/ 2147483647 h 652"/>
                  <a:gd name="T4" fmla="*/ 2147483647 w 310"/>
                  <a:gd name="T5" fmla="*/ 2147483647 h 652"/>
                  <a:gd name="T6" fmla="*/ 2147483647 w 310"/>
                  <a:gd name="T7" fmla="*/ 2147483647 h 652"/>
                  <a:gd name="T8" fmla="*/ 2147483647 w 310"/>
                  <a:gd name="T9" fmla="*/ 2147483647 h 652"/>
                  <a:gd name="T10" fmla="*/ 2147483647 w 310"/>
                  <a:gd name="T11" fmla="*/ 2147483647 h 652"/>
                  <a:gd name="T12" fmla="*/ 2147483647 w 310"/>
                  <a:gd name="T13" fmla="*/ 2147483647 h 652"/>
                  <a:gd name="T14" fmla="*/ 2147483647 w 310"/>
                  <a:gd name="T15" fmla="*/ 2147483647 h 652"/>
                  <a:gd name="T16" fmla="*/ 2147483647 w 310"/>
                  <a:gd name="T17" fmla="*/ 2147483647 h 652"/>
                  <a:gd name="T18" fmla="*/ 2147483647 w 310"/>
                  <a:gd name="T19" fmla="*/ 2147483647 h 652"/>
                  <a:gd name="T20" fmla="*/ 2147483647 w 310"/>
                  <a:gd name="T21" fmla="*/ 2147483647 h 652"/>
                  <a:gd name="T22" fmla="*/ 2147483647 w 310"/>
                  <a:gd name="T23" fmla="*/ 2147483647 h 652"/>
                  <a:gd name="T24" fmla="*/ 2147483647 w 310"/>
                  <a:gd name="T25" fmla="*/ 2147483647 h 652"/>
                  <a:gd name="T26" fmla="*/ 2147483647 w 310"/>
                  <a:gd name="T27" fmla="*/ 2147483647 h 652"/>
                  <a:gd name="T28" fmla="*/ 2147483647 w 310"/>
                  <a:gd name="T29" fmla="*/ 2147483647 h 652"/>
                  <a:gd name="T30" fmla="*/ 2147483647 w 310"/>
                  <a:gd name="T31" fmla="*/ 2147483647 h 652"/>
                  <a:gd name="T32" fmla="*/ 2147483647 w 310"/>
                  <a:gd name="T33" fmla="*/ 2147483647 h 652"/>
                  <a:gd name="T34" fmla="*/ 2147483647 w 310"/>
                  <a:gd name="T35" fmla="*/ 2147483647 h 652"/>
                  <a:gd name="T36" fmla="*/ 2147483647 w 310"/>
                  <a:gd name="T37" fmla="*/ 2147483647 h 652"/>
                  <a:gd name="T38" fmla="*/ 2147483647 w 310"/>
                  <a:gd name="T39" fmla="*/ 2147483647 h 652"/>
                  <a:gd name="T40" fmla="*/ 2147483647 w 310"/>
                  <a:gd name="T41" fmla="*/ 2147483647 h 652"/>
                  <a:gd name="T42" fmla="*/ 2147483647 w 310"/>
                  <a:gd name="T43" fmla="*/ 2147483647 h 652"/>
                  <a:gd name="T44" fmla="*/ 2147483647 w 310"/>
                  <a:gd name="T45" fmla="*/ 2147483647 h 652"/>
                  <a:gd name="T46" fmla="*/ 2147483647 w 310"/>
                  <a:gd name="T47" fmla="*/ 2147483647 h 652"/>
                  <a:gd name="T48" fmla="*/ 2147483647 w 310"/>
                  <a:gd name="T49" fmla="*/ 2147483647 h 652"/>
                  <a:gd name="T50" fmla="*/ 2147483647 w 310"/>
                  <a:gd name="T51" fmla="*/ 2147483647 h 652"/>
                  <a:gd name="T52" fmla="*/ 2147483647 w 310"/>
                  <a:gd name="T53" fmla="*/ 2147483647 h 652"/>
                  <a:gd name="T54" fmla="*/ 2147483647 w 310"/>
                  <a:gd name="T55" fmla="*/ 2147483647 h 652"/>
                  <a:gd name="T56" fmla="*/ 2147483647 w 310"/>
                  <a:gd name="T57" fmla="*/ 2147483647 h 652"/>
                  <a:gd name="T58" fmla="*/ 2147483647 w 310"/>
                  <a:gd name="T59" fmla="*/ 2147483647 h 652"/>
                  <a:gd name="T60" fmla="*/ 2147483647 w 310"/>
                  <a:gd name="T61" fmla="*/ 2147483647 h 652"/>
                  <a:gd name="T62" fmla="*/ 2147483647 w 310"/>
                  <a:gd name="T63" fmla="*/ 2147483647 h 652"/>
                  <a:gd name="T64" fmla="*/ 2147483647 w 310"/>
                  <a:gd name="T65" fmla="*/ 2147483647 h 652"/>
                  <a:gd name="T66" fmla="*/ 2147483647 w 310"/>
                  <a:gd name="T67" fmla="*/ 2147483647 h 652"/>
                  <a:gd name="T68" fmla="*/ 2147483647 w 310"/>
                  <a:gd name="T69" fmla="*/ 2147483647 h 652"/>
                  <a:gd name="T70" fmla="*/ 2147483647 w 310"/>
                  <a:gd name="T71" fmla="*/ 2147483647 h 652"/>
                  <a:gd name="T72" fmla="*/ 2147483647 w 310"/>
                  <a:gd name="T73" fmla="*/ 2147483647 h 652"/>
                  <a:gd name="T74" fmla="*/ 2147483647 w 310"/>
                  <a:gd name="T75" fmla="*/ 2147483647 h 652"/>
                  <a:gd name="T76" fmla="*/ 2147483647 w 310"/>
                  <a:gd name="T77" fmla="*/ 2147483647 h 652"/>
                  <a:gd name="T78" fmla="*/ 2147483647 w 310"/>
                  <a:gd name="T79" fmla="*/ 2147483647 h 652"/>
                  <a:gd name="T80" fmla="*/ 2147483647 w 310"/>
                  <a:gd name="T81" fmla="*/ 2147483647 h 652"/>
                  <a:gd name="T82" fmla="*/ 2147483647 w 310"/>
                  <a:gd name="T83" fmla="*/ 2147483647 h 652"/>
                  <a:gd name="T84" fmla="*/ 2147483647 w 310"/>
                  <a:gd name="T85" fmla="*/ 2147483647 h 652"/>
                  <a:gd name="T86" fmla="*/ 2147483647 w 310"/>
                  <a:gd name="T87" fmla="*/ 2147483647 h 652"/>
                  <a:gd name="T88" fmla="*/ 2147483647 w 310"/>
                  <a:gd name="T89" fmla="*/ 2147483647 h 652"/>
                  <a:gd name="T90" fmla="*/ 2147483647 w 310"/>
                  <a:gd name="T91" fmla="*/ 2147483647 h 652"/>
                  <a:gd name="T92" fmla="*/ 2147483647 w 310"/>
                  <a:gd name="T93" fmla="*/ 2147483647 h 652"/>
                  <a:gd name="T94" fmla="*/ 2147483647 w 310"/>
                  <a:gd name="T95" fmla="*/ 2147483647 h 652"/>
                  <a:gd name="T96" fmla="*/ 2147483647 w 310"/>
                  <a:gd name="T97" fmla="*/ 2147483647 h 652"/>
                  <a:gd name="T98" fmla="*/ 2147483647 w 310"/>
                  <a:gd name="T99" fmla="*/ 2147483647 h 652"/>
                  <a:gd name="T100" fmla="*/ 2147483647 w 310"/>
                  <a:gd name="T101" fmla="*/ 2147483647 h 652"/>
                  <a:gd name="T102" fmla="*/ 2147483647 w 310"/>
                  <a:gd name="T103" fmla="*/ 2147483647 h 6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10"/>
                  <a:gd name="T157" fmla="*/ 0 h 652"/>
                  <a:gd name="T158" fmla="*/ 310 w 310"/>
                  <a:gd name="T159" fmla="*/ 652 h 6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10" h="652">
                    <a:moveTo>
                      <a:pt x="3" y="2"/>
                    </a:moveTo>
                    <a:lnTo>
                      <a:pt x="12" y="30"/>
                    </a:lnTo>
                    <a:lnTo>
                      <a:pt x="10" y="32"/>
                    </a:lnTo>
                    <a:lnTo>
                      <a:pt x="9" y="32"/>
                    </a:lnTo>
                    <a:lnTo>
                      <a:pt x="7" y="30"/>
                    </a:lnTo>
                    <a:lnTo>
                      <a:pt x="0" y="2"/>
                    </a:lnTo>
                    <a:lnTo>
                      <a:pt x="1" y="0"/>
                    </a:lnTo>
                    <a:lnTo>
                      <a:pt x="3" y="2"/>
                    </a:lnTo>
                    <a:close/>
                    <a:moveTo>
                      <a:pt x="17" y="49"/>
                    </a:moveTo>
                    <a:lnTo>
                      <a:pt x="21" y="65"/>
                    </a:lnTo>
                    <a:lnTo>
                      <a:pt x="26" y="78"/>
                    </a:lnTo>
                    <a:lnTo>
                      <a:pt x="24" y="81"/>
                    </a:lnTo>
                    <a:lnTo>
                      <a:pt x="21" y="79"/>
                    </a:lnTo>
                    <a:lnTo>
                      <a:pt x="17" y="67"/>
                    </a:lnTo>
                    <a:lnTo>
                      <a:pt x="14" y="51"/>
                    </a:lnTo>
                    <a:lnTo>
                      <a:pt x="15" y="48"/>
                    </a:lnTo>
                    <a:lnTo>
                      <a:pt x="17" y="49"/>
                    </a:lnTo>
                    <a:close/>
                    <a:moveTo>
                      <a:pt x="30" y="98"/>
                    </a:moveTo>
                    <a:lnTo>
                      <a:pt x="40" y="125"/>
                    </a:lnTo>
                    <a:lnTo>
                      <a:pt x="40" y="127"/>
                    </a:lnTo>
                    <a:lnTo>
                      <a:pt x="38" y="128"/>
                    </a:lnTo>
                    <a:lnTo>
                      <a:pt x="36" y="128"/>
                    </a:lnTo>
                    <a:lnTo>
                      <a:pt x="36" y="127"/>
                    </a:lnTo>
                    <a:lnTo>
                      <a:pt x="27" y="98"/>
                    </a:lnTo>
                    <a:lnTo>
                      <a:pt x="27" y="97"/>
                    </a:lnTo>
                    <a:lnTo>
                      <a:pt x="29" y="97"/>
                    </a:lnTo>
                    <a:lnTo>
                      <a:pt x="30" y="98"/>
                    </a:lnTo>
                    <a:close/>
                    <a:moveTo>
                      <a:pt x="46" y="146"/>
                    </a:moveTo>
                    <a:lnTo>
                      <a:pt x="55" y="173"/>
                    </a:lnTo>
                    <a:lnTo>
                      <a:pt x="53" y="176"/>
                    </a:lnTo>
                    <a:lnTo>
                      <a:pt x="52" y="174"/>
                    </a:lnTo>
                    <a:lnTo>
                      <a:pt x="43" y="147"/>
                    </a:lnTo>
                    <a:lnTo>
                      <a:pt x="44" y="144"/>
                    </a:lnTo>
                    <a:lnTo>
                      <a:pt x="46" y="146"/>
                    </a:lnTo>
                    <a:close/>
                    <a:moveTo>
                      <a:pt x="62" y="193"/>
                    </a:moveTo>
                    <a:lnTo>
                      <a:pt x="70" y="217"/>
                    </a:lnTo>
                    <a:lnTo>
                      <a:pt x="72" y="220"/>
                    </a:lnTo>
                    <a:lnTo>
                      <a:pt x="70" y="223"/>
                    </a:lnTo>
                    <a:lnTo>
                      <a:pt x="67" y="222"/>
                    </a:lnTo>
                    <a:lnTo>
                      <a:pt x="66" y="218"/>
                    </a:lnTo>
                    <a:lnTo>
                      <a:pt x="58" y="195"/>
                    </a:lnTo>
                    <a:lnTo>
                      <a:pt x="59" y="192"/>
                    </a:lnTo>
                    <a:lnTo>
                      <a:pt x="62" y="193"/>
                    </a:lnTo>
                    <a:close/>
                    <a:moveTo>
                      <a:pt x="78" y="239"/>
                    </a:moveTo>
                    <a:lnTo>
                      <a:pt x="81" y="245"/>
                    </a:lnTo>
                    <a:lnTo>
                      <a:pt x="88" y="267"/>
                    </a:lnTo>
                    <a:lnTo>
                      <a:pt x="87" y="269"/>
                    </a:lnTo>
                    <a:lnTo>
                      <a:pt x="85" y="269"/>
                    </a:lnTo>
                    <a:lnTo>
                      <a:pt x="76" y="247"/>
                    </a:lnTo>
                    <a:lnTo>
                      <a:pt x="75" y="241"/>
                    </a:lnTo>
                    <a:lnTo>
                      <a:pt x="76" y="239"/>
                    </a:lnTo>
                    <a:lnTo>
                      <a:pt x="78" y="239"/>
                    </a:lnTo>
                    <a:close/>
                    <a:moveTo>
                      <a:pt x="96" y="286"/>
                    </a:moveTo>
                    <a:lnTo>
                      <a:pt x="101" y="301"/>
                    </a:lnTo>
                    <a:lnTo>
                      <a:pt x="107" y="313"/>
                    </a:lnTo>
                    <a:lnTo>
                      <a:pt x="105" y="316"/>
                    </a:lnTo>
                    <a:lnTo>
                      <a:pt x="102" y="315"/>
                    </a:lnTo>
                    <a:lnTo>
                      <a:pt x="98" y="302"/>
                    </a:lnTo>
                    <a:lnTo>
                      <a:pt x="92" y="288"/>
                    </a:lnTo>
                    <a:lnTo>
                      <a:pt x="93" y="285"/>
                    </a:lnTo>
                    <a:lnTo>
                      <a:pt x="95" y="285"/>
                    </a:lnTo>
                    <a:lnTo>
                      <a:pt x="96" y="286"/>
                    </a:lnTo>
                    <a:close/>
                    <a:moveTo>
                      <a:pt x="114" y="332"/>
                    </a:moveTo>
                    <a:lnTo>
                      <a:pt x="124" y="353"/>
                    </a:lnTo>
                    <a:lnTo>
                      <a:pt x="125" y="359"/>
                    </a:lnTo>
                    <a:lnTo>
                      <a:pt x="125" y="362"/>
                    </a:lnTo>
                    <a:lnTo>
                      <a:pt x="122" y="361"/>
                    </a:lnTo>
                    <a:lnTo>
                      <a:pt x="119" y="354"/>
                    </a:lnTo>
                    <a:lnTo>
                      <a:pt x="111" y="334"/>
                    </a:lnTo>
                    <a:lnTo>
                      <a:pt x="111" y="332"/>
                    </a:lnTo>
                    <a:lnTo>
                      <a:pt x="114" y="332"/>
                    </a:lnTo>
                    <a:close/>
                    <a:moveTo>
                      <a:pt x="134" y="378"/>
                    </a:moveTo>
                    <a:lnTo>
                      <a:pt x="145" y="403"/>
                    </a:lnTo>
                    <a:lnTo>
                      <a:pt x="145" y="405"/>
                    </a:lnTo>
                    <a:lnTo>
                      <a:pt x="145" y="408"/>
                    </a:lnTo>
                    <a:lnTo>
                      <a:pt x="142" y="407"/>
                    </a:lnTo>
                    <a:lnTo>
                      <a:pt x="140" y="405"/>
                    </a:lnTo>
                    <a:lnTo>
                      <a:pt x="130" y="380"/>
                    </a:lnTo>
                    <a:lnTo>
                      <a:pt x="131" y="378"/>
                    </a:lnTo>
                    <a:lnTo>
                      <a:pt x="134" y="378"/>
                    </a:lnTo>
                    <a:close/>
                    <a:moveTo>
                      <a:pt x="154" y="424"/>
                    </a:moveTo>
                    <a:lnTo>
                      <a:pt x="156" y="426"/>
                    </a:lnTo>
                    <a:lnTo>
                      <a:pt x="166" y="449"/>
                    </a:lnTo>
                    <a:lnTo>
                      <a:pt x="166" y="452"/>
                    </a:lnTo>
                    <a:lnTo>
                      <a:pt x="163" y="452"/>
                    </a:lnTo>
                    <a:lnTo>
                      <a:pt x="163" y="451"/>
                    </a:lnTo>
                    <a:lnTo>
                      <a:pt x="153" y="429"/>
                    </a:lnTo>
                    <a:lnTo>
                      <a:pt x="151" y="426"/>
                    </a:lnTo>
                    <a:lnTo>
                      <a:pt x="151" y="422"/>
                    </a:lnTo>
                    <a:lnTo>
                      <a:pt x="154" y="424"/>
                    </a:lnTo>
                    <a:close/>
                    <a:moveTo>
                      <a:pt x="177" y="468"/>
                    </a:moveTo>
                    <a:lnTo>
                      <a:pt x="177" y="471"/>
                    </a:lnTo>
                    <a:lnTo>
                      <a:pt x="188" y="492"/>
                    </a:lnTo>
                    <a:lnTo>
                      <a:pt x="189" y="494"/>
                    </a:lnTo>
                    <a:lnTo>
                      <a:pt x="189" y="497"/>
                    </a:lnTo>
                    <a:lnTo>
                      <a:pt x="186" y="497"/>
                    </a:lnTo>
                    <a:lnTo>
                      <a:pt x="185" y="494"/>
                    </a:lnTo>
                    <a:lnTo>
                      <a:pt x="174" y="473"/>
                    </a:lnTo>
                    <a:lnTo>
                      <a:pt x="173" y="470"/>
                    </a:lnTo>
                    <a:lnTo>
                      <a:pt x="174" y="468"/>
                    </a:lnTo>
                    <a:lnTo>
                      <a:pt x="177" y="468"/>
                    </a:lnTo>
                    <a:close/>
                    <a:moveTo>
                      <a:pt x="200" y="513"/>
                    </a:moveTo>
                    <a:lnTo>
                      <a:pt x="211" y="530"/>
                    </a:lnTo>
                    <a:lnTo>
                      <a:pt x="215" y="538"/>
                    </a:lnTo>
                    <a:lnTo>
                      <a:pt x="214" y="539"/>
                    </a:lnTo>
                    <a:lnTo>
                      <a:pt x="211" y="539"/>
                    </a:lnTo>
                    <a:lnTo>
                      <a:pt x="206" y="532"/>
                    </a:lnTo>
                    <a:lnTo>
                      <a:pt x="197" y="514"/>
                    </a:lnTo>
                    <a:lnTo>
                      <a:pt x="197" y="511"/>
                    </a:lnTo>
                    <a:lnTo>
                      <a:pt x="200" y="513"/>
                    </a:lnTo>
                    <a:close/>
                    <a:moveTo>
                      <a:pt x="226" y="555"/>
                    </a:moveTo>
                    <a:lnTo>
                      <a:pt x="232" y="563"/>
                    </a:lnTo>
                    <a:lnTo>
                      <a:pt x="241" y="579"/>
                    </a:lnTo>
                    <a:lnTo>
                      <a:pt x="241" y="582"/>
                    </a:lnTo>
                    <a:lnTo>
                      <a:pt x="238" y="581"/>
                    </a:lnTo>
                    <a:lnTo>
                      <a:pt x="228" y="566"/>
                    </a:lnTo>
                    <a:lnTo>
                      <a:pt x="223" y="557"/>
                    </a:lnTo>
                    <a:lnTo>
                      <a:pt x="223" y="554"/>
                    </a:lnTo>
                    <a:lnTo>
                      <a:pt x="226" y="555"/>
                    </a:lnTo>
                    <a:close/>
                    <a:moveTo>
                      <a:pt x="254" y="595"/>
                    </a:moveTo>
                    <a:lnTo>
                      <a:pt x="263" y="606"/>
                    </a:lnTo>
                    <a:lnTo>
                      <a:pt x="272" y="617"/>
                    </a:lnTo>
                    <a:lnTo>
                      <a:pt x="272" y="620"/>
                    </a:lnTo>
                    <a:lnTo>
                      <a:pt x="271" y="620"/>
                    </a:lnTo>
                    <a:lnTo>
                      <a:pt x="260" y="607"/>
                    </a:lnTo>
                    <a:lnTo>
                      <a:pt x="251" y="598"/>
                    </a:lnTo>
                    <a:lnTo>
                      <a:pt x="252" y="595"/>
                    </a:lnTo>
                    <a:lnTo>
                      <a:pt x="254" y="595"/>
                    </a:lnTo>
                    <a:close/>
                    <a:moveTo>
                      <a:pt x="287" y="631"/>
                    </a:moveTo>
                    <a:lnTo>
                      <a:pt x="292" y="636"/>
                    </a:lnTo>
                    <a:lnTo>
                      <a:pt x="301" y="642"/>
                    </a:lnTo>
                    <a:lnTo>
                      <a:pt x="310" y="649"/>
                    </a:lnTo>
                    <a:lnTo>
                      <a:pt x="310" y="652"/>
                    </a:lnTo>
                    <a:lnTo>
                      <a:pt x="307" y="652"/>
                    </a:lnTo>
                    <a:lnTo>
                      <a:pt x="300" y="645"/>
                    </a:lnTo>
                    <a:lnTo>
                      <a:pt x="289" y="639"/>
                    </a:lnTo>
                    <a:lnTo>
                      <a:pt x="284" y="634"/>
                    </a:lnTo>
                    <a:lnTo>
                      <a:pt x="284" y="631"/>
                    </a:lnTo>
                    <a:lnTo>
                      <a:pt x="287" y="631"/>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8827" name="未知"/>
              <p:cNvSpPr>
                <a:spLocks noEditPoints="1"/>
              </p:cNvSpPr>
              <p:nvPr/>
            </p:nvSpPr>
            <p:spPr bwMode="auto">
              <a:xfrm>
                <a:off x="2095772" y="2200497"/>
                <a:ext cx="224013" cy="226741"/>
              </a:xfrm>
              <a:custGeom>
                <a:avLst/>
                <a:gdLst>
                  <a:gd name="T0" fmla="*/ 2147483647 w 311"/>
                  <a:gd name="T1" fmla="*/ 2147483647 h 652"/>
                  <a:gd name="T2" fmla="*/ 0 w 311"/>
                  <a:gd name="T3" fmla="*/ 2147483647 h 652"/>
                  <a:gd name="T4" fmla="*/ 2147483647 w 311"/>
                  <a:gd name="T5" fmla="*/ 2147483647 h 652"/>
                  <a:gd name="T6" fmla="*/ 2147483647 w 311"/>
                  <a:gd name="T7" fmla="*/ 2147483647 h 652"/>
                  <a:gd name="T8" fmla="*/ 2147483647 w 311"/>
                  <a:gd name="T9" fmla="*/ 2147483647 h 652"/>
                  <a:gd name="T10" fmla="*/ 2147483647 w 311"/>
                  <a:gd name="T11" fmla="*/ 2147483647 h 652"/>
                  <a:gd name="T12" fmla="*/ 2147483647 w 311"/>
                  <a:gd name="T13" fmla="*/ 2147483647 h 652"/>
                  <a:gd name="T14" fmla="*/ 2147483647 w 311"/>
                  <a:gd name="T15" fmla="*/ 2147483647 h 652"/>
                  <a:gd name="T16" fmla="*/ 2147483647 w 311"/>
                  <a:gd name="T17" fmla="*/ 2147483647 h 652"/>
                  <a:gd name="T18" fmla="*/ 2147483647 w 311"/>
                  <a:gd name="T19" fmla="*/ 2147483647 h 652"/>
                  <a:gd name="T20" fmla="*/ 2147483647 w 311"/>
                  <a:gd name="T21" fmla="*/ 2147483647 h 652"/>
                  <a:gd name="T22" fmla="*/ 2147483647 w 311"/>
                  <a:gd name="T23" fmla="*/ 2147483647 h 652"/>
                  <a:gd name="T24" fmla="*/ 2147483647 w 311"/>
                  <a:gd name="T25" fmla="*/ 2147483647 h 652"/>
                  <a:gd name="T26" fmla="*/ 2147483647 w 311"/>
                  <a:gd name="T27" fmla="*/ 2147483647 h 652"/>
                  <a:gd name="T28" fmla="*/ 2147483647 w 311"/>
                  <a:gd name="T29" fmla="*/ 2147483647 h 652"/>
                  <a:gd name="T30" fmla="*/ 2147483647 w 311"/>
                  <a:gd name="T31" fmla="*/ 2147483647 h 652"/>
                  <a:gd name="T32" fmla="*/ 2147483647 w 311"/>
                  <a:gd name="T33" fmla="*/ 2147483647 h 652"/>
                  <a:gd name="T34" fmla="*/ 2147483647 w 311"/>
                  <a:gd name="T35" fmla="*/ 2147483647 h 652"/>
                  <a:gd name="T36" fmla="*/ 2147483647 w 311"/>
                  <a:gd name="T37" fmla="*/ 2147483647 h 652"/>
                  <a:gd name="T38" fmla="*/ 2147483647 w 311"/>
                  <a:gd name="T39" fmla="*/ 2147483647 h 652"/>
                  <a:gd name="T40" fmla="*/ 2147483647 w 311"/>
                  <a:gd name="T41" fmla="*/ 2147483647 h 652"/>
                  <a:gd name="T42" fmla="*/ 2147483647 w 311"/>
                  <a:gd name="T43" fmla="*/ 2147483647 h 652"/>
                  <a:gd name="T44" fmla="*/ 2147483647 w 311"/>
                  <a:gd name="T45" fmla="*/ 2147483647 h 652"/>
                  <a:gd name="T46" fmla="*/ 2147483647 w 311"/>
                  <a:gd name="T47" fmla="*/ 2147483647 h 652"/>
                  <a:gd name="T48" fmla="*/ 2147483647 w 311"/>
                  <a:gd name="T49" fmla="*/ 2147483647 h 652"/>
                  <a:gd name="T50" fmla="*/ 2147483647 w 311"/>
                  <a:gd name="T51" fmla="*/ 2147483647 h 652"/>
                  <a:gd name="T52" fmla="*/ 2147483647 w 311"/>
                  <a:gd name="T53" fmla="*/ 2147483647 h 652"/>
                  <a:gd name="T54" fmla="*/ 2147483647 w 311"/>
                  <a:gd name="T55" fmla="*/ 2147483647 h 652"/>
                  <a:gd name="T56" fmla="*/ 2147483647 w 311"/>
                  <a:gd name="T57" fmla="*/ 2147483647 h 652"/>
                  <a:gd name="T58" fmla="*/ 2147483647 w 311"/>
                  <a:gd name="T59" fmla="*/ 2147483647 h 652"/>
                  <a:gd name="T60" fmla="*/ 2147483647 w 311"/>
                  <a:gd name="T61" fmla="*/ 2147483647 h 652"/>
                  <a:gd name="T62" fmla="*/ 2147483647 w 311"/>
                  <a:gd name="T63" fmla="*/ 2147483647 h 652"/>
                  <a:gd name="T64" fmla="*/ 2147483647 w 311"/>
                  <a:gd name="T65" fmla="*/ 2147483647 h 652"/>
                  <a:gd name="T66" fmla="*/ 2147483647 w 311"/>
                  <a:gd name="T67" fmla="*/ 2147483647 h 652"/>
                  <a:gd name="T68" fmla="*/ 2147483647 w 311"/>
                  <a:gd name="T69" fmla="*/ 2147483647 h 652"/>
                  <a:gd name="T70" fmla="*/ 2147483647 w 311"/>
                  <a:gd name="T71" fmla="*/ 2147483647 h 652"/>
                  <a:gd name="T72" fmla="*/ 2147483647 w 311"/>
                  <a:gd name="T73" fmla="*/ 2147483647 h 652"/>
                  <a:gd name="T74" fmla="*/ 2147483647 w 311"/>
                  <a:gd name="T75" fmla="*/ 2147483647 h 652"/>
                  <a:gd name="T76" fmla="*/ 2147483647 w 311"/>
                  <a:gd name="T77" fmla="*/ 2147483647 h 652"/>
                  <a:gd name="T78" fmla="*/ 2147483647 w 311"/>
                  <a:gd name="T79" fmla="*/ 2147483647 h 652"/>
                  <a:gd name="T80" fmla="*/ 2147483647 w 311"/>
                  <a:gd name="T81" fmla="*/ 2147483647 h 652"/>
                  <a:gd name="T82" fmla="*/ 2147483647 w 311"/>
                  <a:gd name="T83" fmla="*/ 2147483647 h 652"/>
                  <a:gd name="T84" fmla="*/ 2147483647 w 311"/>
                  <a:gd name="T85" fmla="*/ 2147483647 h 652"/>
                  <a:gd name="T86" fmla="*/ 2147483647 w 311"/>
                  <a:gd name="T87" fmla="*/ 2147483647 h 652"/>
                  <a:gd name="T88" fmla="*/ 2147483647 w 311"/>
                  <a:gd name="T89" fmla="*/ 2147483647 h 652"/>
                  <a:gd name="T90" fmla="*/ 2147483647 w 311"/>
                  <a:gd name="T91" fmla="*/ 2147483647 h 652"/>
                  <a:gd name="T92" fmla="*/ 2147483647 w 311"/>
                  <a:gd name="T93" fmla="*/ 2147483647 h 652"/>
                  <a:gd name="T94" fmla="*/ 2147483647 w 311"/>
                  <a:gd name="T95" fmla="*/ 2147483647 h 652"/>
                  <a:gd name="T96" fmla="*/ 2147483647 w 311"/>
                  <a:gd name="T97" fmla="*/ 2147483647 h 652"/>
                  <a:gd name="T98" fmla="*/ 2147483647 w 311"/>
                  <a:gd name="T99" fmla="*/ 2147483647 h 652"/>
                  <a:gd name="T100" fmla="*/ 2147483647 w 311"/>
                  <a:gd name="T101" fmla="*/ 2147483647 h 652"/>
                  <a:gd name="T102" fmla="*/ 2147483647 w 311"/>
                  <a:gd name="T103" fmla="*/ 2147483647 h 6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11"/>
                  <a:gd name="T157" fmla="*/ 0 h 652"/>
                  <a:gd name="T158" fmla="*/ 311 w 311"/>
                  <a:gd name="T159" fmla="*/ 652 h 6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11" h="652">
                    <a:moveTo>
                      <a:pt x="3" y="2"/>
                    </a:moveTo>
                    <a:lnTo>
                      <a:pt x="13" y="30"/>
                    </a:lnTo>
                    <a:lnTo>
                      <a:pt x="11" y="32"/>
                    </a:lnTo>
                    <a:lnTo>
                      <a:pt x="10" y="32"/>
                    </a:lnTo>
                    <a:lnTo>
                      <a:pt x="8" y="30"/>
                    </a:lnTo>
                    <a:lnTo>
                      <a:pt x="0" y="2"/>
                    </a:lnTo>
                    <a:lnTo>
                      <a:pt x="2" y="0"/>
                    </a:lnTo>
                    <a:lnTo>
                      <a:pt x="3" y="2"/>
                    </a:lnTo>
                    <a:close/>
                    <a:moveTo>
                      <a:pt x="17" y="49"/>
                    </a:moveTo>
                    <a:lnTo>
                      <a:pt x="22" y="65"/>
                    </a:lnTo>
                    <a:lnTo>
                      <a:pt x="26" y="78"/>
                    </a:lnTo>
                    <a:lnTo>
                      <a:pt x="25" y="81"/>
                    </a:lnTo>
                    <a:lnTo>
                      <a:pt x="22" y="79"/>
                    </a:lnTo>
                    <a:lnTo>
                      <a:pt x="17" y="67"/>
                    </a:lnTo>
                    <a:lnTo>
                      <a:pt x="14" y="51"/>
                    </a:lnTo>
                    <a:lnTo>
                      <a:pt x="16" y="48"/>
                    </a:lnTo>
                    <a:lnTo>
                      <a:pt x="17" y="49"/>
                    </a:lnTo>
                    <a:close/>
                    <a:moveTo>
                      <a:pt x="31" y="98"/>
                    </a:moveTo>
                    <a:lnTo>
                      <a:pt x="40" y="125"/>
                    </a:lnTo>
                    <a:lnTo>
                      <a:pt x="40" y="127"/>
                    </a:lnTo>
                    <a:lnTo>
                      <a:pt x="39" y="128"/>
                    </a:lnTo>
                    <a:lnTo>
                      <a:pt x="37" y="128"/>
                    </a:lnTo>
                    <a:lnTo>
                      <a:pt x="37" y="127"/>
                    </a:lnTo>
                    <a:lnTo>
                      <a:pt x="28" y="98"/>
                    </a:lnTo>
                    <a:lnTo>
                      <a:pt x="28" y="97"/>
                    </a:lnTo>
                    <a:lnTo>
                      <a:pt x="29" y="97"/>
                    </a:lnTo>
                    <a:lnTo>
                      <a:pt x="31" y="98"/>
                    </a:lnTo>
                    <a:close/>
                    <a:moveTo>
                      <a:pt x="46" y="146"/>
                    </a:moveTo>
                    <a:lnTo>
                      <a:pt x="55" y="173"/>
                    </a:lnTo>
                    <a:lnTo>
                      <a:pt x="54" y="176"/>
                    </a:lnTo>
                    <a:lnTo>
                      <a:pt x="52" y="174"/>
                    </a:lnTo>
                    <a:lnTo>
                      <a:pt x="43" y="147"/>
                    </a:lnTo>
                    <a:lnTo>
                      <a:pt x="45" y="144"/>
                    </a:lnTo>
                    <a:lnTo>
                      <a:pt x="46" y="146"/>
                    </a:lnTo>
                    <a:close/>
                    <a:moveTo>
                      <a:pt x="62" y="193"/>
                    </a:moveTo>
                    <a:lnTo>
                      <a:pt x="71" y="217"/>
                    </a:lnTo>
                    <a:lnTo>
                      <a:pt x="72" y="220"/>
                    </a:lnTo>
                    <a:lnTo>
                      <a:pt x="71" y="223"/>
                    </a:lnTo>
                    <a:lnTo>
                      <a:pt x="68" y="222"/>
                    </a:lnTo>
                    <a:lnTo>
                      <a:pt x="66" y="218"/>
                    </a:lnTo>
                    <a:lnTo>
                      <a:pt x="59" y="195"/>
                    </a:lnTo>
                    <a:lnTo>
                      <a:pt x="60" y="192"/>
                    </a:lnTo>
                    <a:lnTo>
                      <a:pt x="62" y="193"/>
                    </a:lnTo>
                    <a:close/>
                    <a:moveTo>
                      <a:pt x="78" y="239"/>
                    </a:moveTo>
                    <a:lnTo>
                      <a:pt x="81" y="245"/>
                    </a:lnTo>
                    <a:lnTo>
                      <a:pt x="89" y="267"/>
                    </a:lnTo>
                    <a:lnTo>
                      <a:pt x="88" y="269"/>
                    </a:lnTo>
                    <a:lnTo>
                      <a:pt x="86" y="269"/>
                    </a:lnTo>
                    <a:lnTo>
                      <a:pt x="77" y="247"/>
                    </a:lnTo>
                    <a:lnTo>
                      <a:pt x="75" y="241"/>
                    </a:lnTo>
                    <a:lnTo>
                      <a:pt x="77" y="239"/>
                    </a:lnTo>
                    <a:lnTo>
                      <a:pt x="78" y="239"/>
                    </a:lnTo>
                    <a:close/>
                    <a:moveTo>
                      <a:pt x="97" y="286"/>
                    </a:moveTo>
                    <a:lnTo>
                      <a:pt x="101" y="301"/>
                    </a:lnTo>
                    <a:lnTo>
                      <a:pt x="108" y="313"/>
                    </a:lnTo>
                    <a:lnTo>
                      <a:pt x="106" y="316"/>
                    </a:lnTo>
                    <a:lnTo>
                      <a:pt x="103" y="315"/>
                    </a:lnTo>
                    <a:lnTo>
                      <a:pt x="98" y="302"/>
                    </a:lnTo>
                    <a:lnTo>
                      <a:pt x="92" y="288"/>
                    </a:lnTo>
                    <a:lnTo>
                      <a:pt x="94" y="285"/>
                    </a:lnTo>
                    <a:lnTo>
                      <a:pt x="97" y="286"/>
                    </a:lnTo>
                    <a:close/>
                    <a:moveTo>
                      <a:pt x="115" y="332"/>
                    </a:moveTo>
                    <a:lnTo>
                      <a:pt x="123" y="353"/>
                    </a:lnTo>
                    <a:lnTo>
                      <a:pt x="126" y="359"/>
                    </a:lnTo>
                    <a:lnTo>
                      <a:pt x="126" y="362"/>
                    </a:lnTo>
                    <a:lnTo>
                      <a:pt x="123" y="361"/>
                    </a:lnTo>
                    <a:lnTo>
                      <a:pt x="120" y="354"/>
                    </a:lnTo>
                    <a:lnTo>
                      <a:pt x="111" y="334"/>
                    </a:lnTo>
                    <a:lnTo>
                      <a:pt x="112" y="332"/>
                    </a:lnTo>
                    <a:lnTo>
                      <a:pt x="115" y="332"/>
                    </a:lnTo>
                    <a:close/>
                    <a:moveTo>
                      <a:pt x="135" y="378"/>
                    </a:moveTo>
                    <a:lnTo>
                      <a:pt x="146" y="403"/>
                    </a:lnTo>
                    <a:lnTo>
                      <a:pt x="146" y="405"/>
                    </a:lnTo>
                    <a:lnTo>
                      <a:pt x="146" y="408"/>
                    </a:lnTo>
                    <a:lnTo>
                      <a:pt x="144" y="408"/>
                    </a:lnTo>
                    <a:lnTo>
                      <a:pt x="143" y="407"/>
                    </a:lnTo>
                    <a:lnTo>
                      <a:pt x="141" y="405"/>
                    </a:lnTo>
                    <a:lnTo>
                      <a:pt x="130" y="380"/>
                    </a:lnTo>
                    <a:lnTo>
                      <a:pt x="132" y="378"/>
                    </a:lnTo>
                    <a:lnTo>
                      <a:pt x="135" y="378"/>
                    </a:lnTo>
                    <a:close/>
                    <a:moveTo>
                      <a:pt x="155" y="424"/>
                    </a:moveTo>
                    <a:lnTo>
                      <a:pt x="156" y="426"/>
                    </a:lnTo>
                    <a:lnTo>
                      <a:pt x="167" y="449"/>
                    </a:lnTo>
                    <a:lnTo>
                      <a:pt x="167" y="452"/>
                    </a:lnTo>
                    <a:lnTo>
                      <a:pt x="164" y="452"/>
                    </a:lnTo>
                    <a:lnTo>
                      <a:pt x="164" y="451"/>
                    </a:lnTo>
                    <a:lnTo>
                      <a:pt x="153" y="429"/>
                    </a:lnTo>
                    <a:lnTo>
                      <a:pt x="152" y="426"/>
                    </a:lnTo>
                    <a:lnTo>
                      <a:pt x="152" y="422"/>
                    </a:lnTo>
                    <a:lnTo>
                      <a:pt x="155" y="424"/>
                    </a:lnTo>
                    <a:close/>
                    <a:moveTo>
                      <a:pt x="178" y="468"/>
                    </a:moveTo>
                    <a:lnTo>
                      <a:pt x="178" y="471"/>
                    </a:lnTo>
                    <a:lnTo>
                      <a:pt x="189" y="492"/>
                    </a:lnTo>
                    <a:lnTo>
                      <a:pt x="190" y="494"/>
                    </a:lnTo>
                    <a:lnTo>
                      <a:pt x="190" y="497"/>
                    </a:lnTo>
                    <a:lnTo>
                      <a:pt x="187" y="497"/>
                    </a:lnTo>
                    <a:lnTo>
                      <a:pt x="186" y="494"/>
                    </a:lnTo>
                    <a:lnTo>
                      <a:pt x="175" y="473"/>
                    </a:lnTo>
                    <a:lnTo>
                      <a:pt x="173" y="470"/>
                    </a:lnTo>
                    <a:lnTo>
                      <a:pt x="175" y="468"/>
                    </a:lnTo>
                    <a:lnTo>
                      <a:pt x="178" y="468"/>
                    </a:lnTo>
                    <a:close/>
                    <a:moveTo>
                      <a:pt x="201" y="513"/>
                    </a:moveTo>
                    <a:lnTo>
                      <a:pt x="212" y="530"/>
                    </a:lnTo>
                    <a:lnTo>
                      <a:pt x="216" y="538"/>
                    </a:lnTo>
                    <a:lnTo>
                      <a:pt x="215" y="539"/>
                    </a:lnTo>
                    <a:lnTo>
                      <a:pt x="212" y="539"/>
                    </a:lnTo>
                    <a:lnTo>
                      <a:pt x="207" y="532"/>
                    </a:lnTo>
                    <a:lnTo>
                      <a:pt x="198" y="514"/>
                    </a:lnTo>
                    <a:lnTo>
                      <a:pt x="198" y="511"/>
                    </a:lnTo>
                    <a:lnTo>
                      <a:pt x="201" y="513"/>
                    </a:lnTo>
                    <a:close/>
                    <a:moveTo>
                      <a:pt x="227" y="555"/>
                    </a:moveTo>
                    <a:lnTo>
                      <a:pt x="233" y="563"/>
                    </a:lnTo>
                    <a:lnTo>
                      <a:pt x="242" y="579"/>
                    </a:lnTo>
                    <a:lnTo>
                      <a:pt x="242" y="582"/>
                    </a:lnTo>
                    <a:lnTo>
                      <a:pt x="239" y="581"/>
                    </a:lnTo>
                    <a:lnTo>
                      <a:pt x="228" y="566"/>
                    </a:lnTo>
                    <a:lnTo>
                      <a:pt x="224" y="557"/>
                    </a:lnTo>
                    <a:lnTo>
                      <a:pt x="224" y="554"/>
                    </a:lnTo>
                    <a:lnTo>
                      <a:pt x="227" y="555"/>
                    </a:lnTo>
                    <a:close/>
                    <a:moveTo>
                      <a:pt x="254" y="595"/>
                    </a:moveTo>
                    <a:lnTo>
                      <a:pt x="264" y="606"/>
                    </a:lnTo>
                    <a:lnTo>
                      <a:pt x="273" y="617"/>
                    </a:lnTo>
                    <a:lnTo>
                      <a:pt x="273" y="620"/>
                    </a:lnTo>
                    <a:lnTo>
                      <a:pt x="271" y="620"/>
                    </a:lnTo>
                    <a:lnTo>
                      <a:pt x="270" y="620"/>
                    </a:lnTo>
                    <a:lnTo>
                      <a:pt x="260" y="607"/>
                    </a:lnTo>
                    <a:lnTo>
                      <a:pt x="251" y="598"/>
                    </a:lnTo>
                    <a:lnTo>
                      <a:pt x="253" y="595"/>
                    </a:lnTo>
                    <a:lnTo>
                      <a:pt x="254" y="595"/>
                    </a:lnTo>
                    <a:close/>
                    <a:moveTo>
                      <a:pt x="288" y="631"/>
                    </a:moveTo>
                    <a:lnTo>
                      <a:pt x="293" y="636"/>
                    </a:lnTo>
                    <a:lnTo>
                      <a:pt x="302" y="642"/>
                    </a:lnTo>
                    <a:lnTo>
                      <a:pt x="311" y="649"/>
                    </a:lnTo>
                    <a:lnTo>
                      <a:pt x="311" y="652"/>
                    </a:lnTo>
                    <a:lnTo>
                      <a:pt x="308" y="652"/>
                    </a:lnTo>
                    <a:lnTo>
                      <a:pt x="299" y="645"/>
                    </a:lnTo>
                    <a:lnTo>
                      <a:pt x="290" y="639"/>
                    </a:lnTo>
                    <a:lnTo>
                      <a:pt x="285" y="634"/>
                    </a:lnTo>
                    <a:lnTo>
                      <a:pt x="285" y="631"/>
                    </a:lnTo>
                    <a:lnTo>
                      <a:pt x="288" y="631"/>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8828" name="未知"/>
              <p:cNvSpPr>
                <a:spLocks noEditPoints="1"/>
              </p:cNvSpPr>
              <p:nvPr/>
            </p:nvSpPr>
            <p:spPr bwMode="auto">
              <a:xfrm>
                <a:off x="2170443" y="2205621"/>
                <a:ext cx="194679" cy="212650"/>
              </a:xfrm>
              <a:custGeom>
                <a:avLst/>
                <a:gdLst>
                  <a:gd name="T0" fmla="*/ 2147483647 w 269"/>
                  <a:gd name="T1" fmla="*/ 2147483647 h 612"/>
                  <a:gd name="T2" fmla="*/ 2147483647 w 269"/>
                  <a:gd name="T3" fmla="*/ 2147483647 h 612"/>
                  <a:gd name="T4" fmla="*/ 2147483647 w 269"/>
                  <a:gd name="T5" fmla="*/ 2147483647 h 612"/>
                  <a:gd name="T6" fmla="*/ 2147483647 w 269"/>
                  <a:gd name="T7" fmla="*/ 2147483647 h 612"/>
                  <a:gd name="T8" fmla="*/ 2147483647 w 269"/>
                  <a:gd name="T9" fmla="*/ 2147483647 h 612"/>
                  <a:gd name="T10" fmla="*/ 2147483647 w 269"/>
                  <a:gd name="T11" fmla="*/ 2147483647 h 612"/>
                  <a:gd name="T12" fmla="*/ 0 w 269"/>
                  <a:gd name="T13" fmla="*/ 2147483647 h 612"/>
                  <a:gd name="T14" fmla="*/ 2147483647 w 269"/>
                  <a:gd name="T15" fmla="*/ 2147483647 h 612"/>
                  <a:gd name="T16" fmla="*/ 2147483647 w 269"/>
                  <a:gd name="T17" fmla="*/ 0 h 612"/>
                  <a:gd name="T18" fmla="*/ 2147483647 w 269"/>
                  <a:gd name="T19" fmla="*/ 2147483647 h 612"/>
                  <a:gd name="T20" fmla="*/ 2147483647 w 269"/>
                  <a:gd name="T21" fmla="*/ 2147483647 h 612"/>
                  <a:gd name="T22" fmla="*/ 2147483647 w 269"/>
                  <a:gd name="T23" fmla="*/ 2147483647 h 612"/>
                  <a:gd name="T24" fmla="*/ 2147483647 w 269"/>
                  <a:gd name="T25" fmla="*/ 2147483647 h 612"/>
                  <a:gd name="T26" fmla="*/ 2147483647 w 269"/>
                  <a:gd name="T27" fmla="*/ 2147483647 h 612"/>
                  <a:gd name="T28" fmla="*/ 2147483647 w 269"/>
                  <a:gd name="T29" fmla="*/ 2147483647 h 612"/>
                  <a:gd name="T30" fmla="*/ 2147483647 w 269"/>
                  <a:gd name="T31" fmla="*/ 2147483647 h 612"/>
                  <a:gd name="T32" fmla="*/ 2147483647 w 269"/>
                  <a:gd name="T33" fmla="*/ 2147483647 h 612"/>
                  <a:gd name="T34" fmla="*/ 2147483647 w 269"/>
                  <a:gd name="T35" fmla="*/ 2147483647 h 612"/>
                  <a:gd name="T36" fmla="*/ 2147483647 w 269"/>
                  <a:gd name="T37" fmla="*/ 2147483647 h 612"/>
                  <a:gd name="T38" fmla="*/ 2147483647 w 269"/>
                  <a:gd name="T39" fmla="*/ 2147483647 h 612"/>
                  <a:gd name="T40" fmla="*/ 2147483647 w 269"/>
                  <a:gd name="T41" fmla="*/ 2147483647 h 612"/>
                  <a:gd name="T42" fmla="*/ 2147483647 w 269"/>
                  <a:gd name="T43" fmla="*/ 2147483647 h 612"/>
                  <a:gd name="T44" fmla="*/ 2147483647 w 269"/>
                  <a:gd name="T45" fmla="*/ 2147483647 h 612"/>
                  <a:gd name="T46" fmla="*/ 2147483647 w 269"/>
                  <a:gd name="T47" fmla="*/ 2147483647 h 612"/>
                  <a:gd name="T48" fmla="*/ 2147483647 w 269"/>
                  <a:gd name="T49" fmla="*/ 2147483647 h 612"/>
                  <a:gd name="T50" fmla="*/ 2147483647 w 269"/>
                  <a:gd name="T51" fmla="*/ 2147483647 h 612"/>
                  <a:gd name="T52" fmla="*/ 2147483647 w 269"/>
                  <a:gd name="T53" fmla="*/ 2147483647 h 612"/>
                  <a:gd name="T54" fmla="*/ 2147483647 w 269"/>
                  <a:gd name="T55" fmla="*/ 2147483647 h 612"/>
                  <a:gd name="T56" fmla="*/ 2147483647 w 269"/>
                  <a:gd name="T57" fmla="*/ 2147483647 h 612"/>
                  <a:gd name="T58" fmla="*/ 2147483647 w 269"/>
                  <a:gd name="T59" fmla="*/ 2147483647 h 612"/>
                  <a:gd name="T60" fmla="*/ 2147483647 w 269"/>
                  <a:gd name="T61" fmla="*/ 2147483647 h 612"/>
                  <a:gd name="T62" fmla="*/ 2147483647 w 269"/>
                  <a:gd name="T63" fmla="*/ 2147483647 h 612"/>
                  <a:gd name="T64" fmla="*/ 2147483647 w 269"/>
                  <a:gd name="T65" fmla="*/ 2147483647 h 612"/>
                  <a:gd name="T66" fmla="*/ 2147483647 w 269"/>
                  <a:gd name="T67" fmla="*/ 2147483647 h 612"/>
                  <a:gd name="T68" fmla="*/ 2147483647 w 269"/>
                  <a:gd name="T69" fmla="*/ 2147483647 h 612"/>
                  <a:gd name="T70" fmla="*/ 2147483647 w 269"/>
                  <a:gd name="T71" fmla="*/ 2147483647 h 612"/>
                  <a:gd name="T72" fmla="*/ 2147483647 w 269"/>
                  <a:gd name="T73" fmla="*/ 2147483647 h 612"/>
                  <a:gd name="T74" fmla="*/ 2147483647 w 269"/>
                  <a:gd name="T75" fmla="*/ 2147483647 h 612"/>
                  <a:gd name="T76" fmla="*/ 2147483647 w 269"/>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69"/>
                  <a:gd name="T118" fmla="*/ 0 h 612"/>
                  <a:gd name="T119" fmla="*/ 269 w 269"/>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69" h="612">
                    <a:moveTo>
                      <a:pt x="20" y="8"/>
                    </a:moveTo>
                    <a:lnTo>
                      <a:pt x="38" y="71"/>
                    </a:lnTo>
                    <a:lnTo>
                      <a:pt x="56" y="132"/>
                    </a:lnTo>
                    <a:lnTo>
                      <a:pt x="61" y="147"/>
                    </a:lnTo>
                    <a:lnTo>
                      <a:pt x="61" y="151"/>
                    </a:lnTo>
                    <a:lnTo>
                      <a:pt x="61" y="155"/>
                    </a:lnTo>
                    <a:lnTo>
                      <a:pt x="58" y="158"/>
                    </a:lnTo>
                    <a:lnTo>
                      <a:pt x="55" y="159"/>
                    </a:lnTo>
                    <a:lnTo>
                      <a:pt x="50" y="161"/>
                    </a:lnTo>
                    <a:lnTo>
                      <a:pt x="47" y="159"/>
                    </a:lnTo>
                    <a:lnTo>
                      <a:pt x="41" y="153"/>
                    </a:lnTo>
                    <a:lnTo>
                      <a:pt x="36" y="139"/>
                    </a:lnTo>
                    <a:lnTo>
                      <a:pt x="18" y="77"/>
                    </a:lnTo>
                    <a:lnTo>
                      <a:pt x="0" y="12"/>
                    </a:lnTo>
                    <a:lnTo>
                      <a:pt x="0" y="9"/>
                    </a:lnTo>
                    <a:lnTo>
                      <a:pt x="1" y="4"/>
                    </a:lnTo>
                    <a:lnTo>
                      <a:pt x="4" y="1"/>
                    </a:lnTo>
                    <a:lnTo>
                      <a:pt x="7" y="0"/>
                    </a:lnTo>
                    <a:lnTo>
                      <a:pt x="10" y="0"/>
                    </a:lnTo>
                    <a:lnTo>
                      <a:pt x="15" y="1"/>
                    </a:lnTo>
                    <a:lnTo>
                      <a:pt x="18" y="3"/>
                    </a:lnTo>
                    <a:lnTo>
                      <a:pt x="20" y="8"/>
                    </a:lnTo>
                    <a:close/>
                    <a:moveTo>
                      <a:pt x="95" y="245"/>
                    </a:moveTo>
                    <a:lnTo>
                      <a:pt x="96" y="250"/>
                    </a:lnTo>
                    <a:lnTo>
                      <a:pt x="107" y="278"/>
                    </a:lnTo>
                    <a:lnTo>
                      <a:pt x="117" y="305"/>
                    </a:lnTo>
                    <a:lnTo>
                      <a:pt x="128" y="332"/>
                    </a:lnTo>
                    <a:lnTo>
                      <a:pt x="139" y="359"/>
                    </a:lnTo>
                    <a:lnTo>
                      <a:pt x="148" y="379"/>
                    </a:lnTo>
                    <a:lnTo>
                      <a:pt x="150" y="384"/>
                    </a:lnTo>
                    <a:lnTo>
                      <a:pt x="148" y="387"/>
                    </a:lnTo>
                    <a:lnTo>
                      <a:pt x="143" y="393"/>
                    </a:lnTo>
                    <a:lnTo>
                      <a:pt x="139" y="393"/>
                    </a:lnTo>
                    <a:lnTo>
                      <a:pt x="136" y="393"/>
                    </a:lnTo>
                    <a:lnTo>
                      <a:pt x="130" y="389"/>
                    </a:lnTo>
                    <a:lnTo>
                      <a:pt x="121" y="367"/>
                    </a:lnTo>
                    <a:lnTo>
                      <a:pt x="110" y="340"/>
                    </a:lnTo>
                    <a:lnTo>
                      <a:pt x="99" y="313"/>
                    </a:lnTo>
                    <a:lnTo>
                      <a:pt x="88" y="286"/>
                    </a:lnTo>
                    <a:lnTo>
                      <a:pt x="78" y="257"/>
                    </a:lnTo>
                    <a:lnTo>
                      <a:pt x="75" y="253"/>
                    </a:lnTo>
                    <a:lnTo>
                      <a:pt x="75" y="248"/>
                    </a:lnTo>
                    <a:lnTo>
                      <a:pt x="76" y="245"/>
                    </a:lnTo>
                    <a:lnTo>
                      <a:pt x="81" y="238"/>
                    </a:lnTo>
                    <a:lnTo>
                      <a:pt x="85" y="238"/>
                    </a:lnTo>
                    <a:lnTo>
                      <a:pt x="88" y="238"/>
                    </a:lnTo>
                    <a:lnTo>
                      <a:pt x="95" y="245"/>
                    </a:lnTo>
                    <a:close/>
                    <a:moveTo>
                      <a:pt x="192" y="473"/>
                    </a:moveTo>
                    <a:lnTo>
                      <a:pt x="192" y="474"/>
                    </a:lnTo>
                    <a:lnTo>
                      <a:pt x="205" y="496"/>
                    </a:lnTo>
                    <a:lnTo>
                      <a:pt x="215" y="515"/>
                    </a:lnTo>
                    <a:lnTo>
                      <a:pt x="226" y="534"/>
                    </a:lnTo>
                    <a:lnTo>
                      <a:pt x="237" y="552"/>
                    </a:lnTo>
                    <a:lnTo>
                      <a:pt x="247" y="567"/>
                    </a:lnTo>
                    <a:lnTo>
                      <a:pt x="257" y="582"/>
                    </a:lnTo>
                    <a:lnTo>
                      <a:pt x="266" y="594"/>
                    </a:lnTo>
                    <a:lnTo>
                      <a:pt x="269" y="599"/>
                    </a:lnTo>
                    <a:lnTo>
                      <a:pt x="269" y="602"/>
                    </a:lnTo>
                    <a:lnTo>
                      <a:pt x="264" y="610"/>
                    </a:lnTo>
                    <a:lnTo>
                      <a:pt x="261" y="612"/>
                    </a:lnTo>
                    <a:lnTo>
                      <a:pt x="257" y="612"/>
                    </a:lnTo>
                    <a:lnTo>
                      <a:pt x="251" y="607"/>
                    </a:lnTo>
                    <a:lnTo>
                      <a:pt x="241" y="594"/>
                    </a:lnTo>
                    <a:lnTo>
                      <a:pt x="231" y="579"/>
                    </a:lnTo>
                    <a:lnTo>
                      <a:pt x="218" y="563"/>
                    </a:lnTo>
                    <a:lnTo>
                      <a:pt x="208" y="544"/>
                    </a:lnTo>
                    <a:lnTo>
                      <a:pt x="197" y="525"/>
                    </a:lnTo>
                    <a:lnTo>
                      <a:pt x="186" y="506"/>
                    </a:lnTo>
                    <a:lnTo>
                      <a:pt x="176" y="485"/>
                    </a:lnTo>
                    <a:lnTo>
                      <a:pt x="174" y="482"/>
                    </a:lnTo>
                    <a:lnTo>
                      <a:pt x="173" y="479"/>
                    </a:lnTo>
                    <a:lnTo>
                      <a:pt x="174" y="474"/>
                    </a:lnTo>
                    <a:lnTo>
                      <a:pt x="179" y="468"/>
                    </a:lnTo>
                    <a:lnTo>
                      <a:pt x="182" y="468"/>
                    </a:lnTo>
                    <a:lnTo>
                      <a:pt x="186" y="468"/>
                    </a:lnTo>
                    <a:lnTo>
                      <a:pt x="192"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8829" name="未知"/>
              <p:cNvSpPr>
                <a:spLocks noEditPoints="1"/>
              </p:cNvSpPr>
              <p:nvPr/>
            </p:nvSpPr>
            <p:spPr bwMode="auto">
              <a:xfrm>
                <a:off x="1775754" y="2360625"/>
                <a:ext cx="194679" cy="162691"/>
              </a:xfrm>
              <a:custGeom>
                <a:avLst/>
                <a:gdLst>
                  <a:gd name="T0" fmla="*/ 2147483647 w 269"/>
                  <a:gd name="T1" fmla="*/ 2147483647 h 612"/>
                  <a:gd name="T2" fmla="*/ 2147483647 w 269"/>
                  <a:gd name="T3" fmla="*/ 2147483647 h 612"/>
                  <a:gd name="T4" fmla="*/ 2147483647 w 269"/>
                  <a:gd name="T5" fmla="*/ 2147483647 h 612"/>
                  <a:gd name="T6" fmla="*/ 2147483647 w 269"/>
                  <a:gd name="T7" fmla="*/ 2147483647 h 612"/>
                  <a:gd name="T8" fmla="*/ 2147483647 w 269"/>
                  <a:gd name="T9" fmla="*/ 2147483647 h 612"/>
                  <a:gd name="T10" fmla="*/ 2147483647 w 269"/>
                  <a:gd name="T11" fmla="*/ 2147483647 h 612"/>
                  <a:gd name="T12" fmla="*/ 0 w 269"/>
                  <a:gd name="T13" fmla="*/ 2147483647 h 612"/>
                  <a:gd name="T14" fmla="*/ 2147483647 w 269"/>
                  <a:gd name="T15" fmla="*/ 2147483647 h 612"/>
                  <a:gd name="T16" fmla="*/ 2147483647 w 269"/>
                  <a:gd name="T17" fmla="*/ 0 h 612"/>
                  <a:gd name="T18" fmla="*/ 2147483647 w 269"/>
                  <a:gd name="T19" fmla="*/ 2147483647 h 612"/>
                  <a:gd name="T20" fmla="*/ 2147483647 w 269"/>
                  <a:gd name="T21" fmla="*/ 2147483647 h 612"/>
                  <a:gd name="T22" fmla="*/ 2147483647 w 269"/>
                  <a:gd name="T23" fmla="*/ 2147483647 h 612"/>
                  <a:gd name="T24" fmla="*/ 2147483647 w 269"/>
                  <a:gd name="T25" fmla="*/ 2147483647 h 612"/>
                  <a:gd name="T26" fmla="*/ 2147483647 w 269"/>
                  <a:gd name="T27" fmla="*/ 2147483647 h 612"/>
                  <a:gd name="T28" fmla="*/ 2147483647 w 269"/>
                  <a:gd name="T29" fmla="*/ 2147483647 h 612"/>
                  <a:gd name="T30" fmla="*/ 2147483647 w 269"/>
                  <a:gd name="T31" fmla="*/ 2147483647 h 612"/>
                  <a:gd name="T32" fmla="*/ 2147483647 w 269"/>
                  <a:gd name="T33" fmla="*/ 2147483647 h 612"/>
                  <a:gd name="T34" fmla="*/ 2147483647 w 269"/>
                  <a:gd name="T35" fmla="*/ 2147483647 h 612"/>
                  <a:gd name="T36" fmla="*/ 2147483647 w 269"/>
                  <a:gd name="T37" fmla="*/ 2147483647 h 612"/>
                  <a:gd name="T38" fmla="*/ 2147483647 w 269"/>
                  <a:gd name="T39" fmla="*/ 2147483647 h 612"/>
                  <a:gd name="T40" fmla="*/ 2147483647 w 269"/>
                  <a:gd name="T41" fmla="*/ 2147483647 h 612"/>
                  <a:gd name="T42" fmla="*/ 2147483647 w 269"/>
                  <a:gd name="T43" fmla="*/ 2147483647 h 612"/>
                  <a:gd name="T44" fmla="*/ 2147483647 w 269"/>
                  <a:gd name="T45" fmla="*/ 2147483647 h 612"/>
                  <a:gd name="T46" fmla="*/ 2147483647 w 269"/>
                  <a:gd name="T47" fmla="*/ 2147483647 h 612"/>
                  <a:gd name="T48" fmla="*/ 2147483647 w 269"/>
                  <a:gd name="T49" fmla="*/ 2147483647 h 612"/>
                  <a:gd name="T50" fmla="*/ 2147483647 w 269"/>
                  <a:gd name="T51" fmla="*/ 2147483647 h 612"/>
                  <a:gd name="T52" fmla="*/ 2147483647 w 269"/>
                  <a:gd name="T53" fmla="*/ 2147483647 h 612"/>
                  <a:gd name="T54" fmla="*/ 2147483647 w 269"/>
                  <a:gd name="T55" fmla="*/ 2147483647 h 612"/>
                  <a:gd name="T56" fmla="*/ 2147483647 w 269"/>
                  <a:gd name="T57" fmla="*/ 2147483647 h 612"/>
                  <a:gd name="T58" fmla="*/ 2147483647 w 269"/>
                  <a:gd name="T59" fmla="*/ 2147483647 h 612"/>
                  <a:gd name="T60" fmla="*/ 2147483647 w 269"/>
                  <a:gd name="T61" fmla="*/ 2147483647 h 612"/>
                  <a:gd name="T62" fmla="*/ 2147483647 w 269"/>
                  <a:gd name="T63" fmla="*/ 2147483647 h 612"/>
                  <a:gd name="T64" fmla="*/ 2147483647 w 269"/>
                  <a:gd name="T65" fmla="*/ 2147483647 h 612"/>
                  <a:gd name="T66" fmla="*/ 2147483647 w 269"/>
                  <a:gd name="T67" fmla="*/ 2147483647 h 612"/>
                  <a:gd name="T68" fmla="*/ 2147483647 w 269"/>
                  <a:gd name="T69" fmla="*/ 2147483647 h 612"/>
                  <a:gd name="T70" fmla="*/ 2147483647 w 269"/>
                  <a:gd name="T71" fmla="*/ 2147483647 h 612"/>
                  <a:gd name="T72" fmla="*/ 2147483647 w 269"/>
                  <a:gd name="T73" fmla="*/ 2147483647 h 612"/>
                  <a:gd name="T74" fmla="*/ 2147483647 w 269"/>
                  <a:gd name="T75" fmla="*/ 2147483647 h 612"/>
                  <a:gd name="T76" fmla="*/ 2147483647 w 269"/>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69"/>
                  <a:gd name="T118" fmla="*/ 0 h 612"/>
                  <a:gd name="T119" fmla="*/ 269 w 269"/>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69" h="612">
                    <a:moveTo>
                      <a:pt x="20" y="8"/>
                    </a:moveTo>
                    <a:lnTo>
                      <a:pt x="38" y="71"/>
                    </a:lnTo>
                    <a:lnTo>
                      <a:pt x="57" y="133"/>
                    </a:lnTo>
                    <a:lnTo>
                      <a:pt x="61" y="147"/>
                    </a:lnTo>
                    <a:lnTo>
                      <a:pt x="61" y="152"/>
                    </a:lnTo>
                    <a:lnTo>
                      <a:pt x="61" y="155"/>
                    </a:lnTo>
                    <a:lnTo>
                      <a:pt x="55" y="160"/>
                    </a:lnTo>
                    <a:lnTo>
                      <a:pt x="51" y="162"/>
                    </a:lnTo>
                    <a:lnTo>
                      <a:pt x="47" y="160"/>
                    </a:lnTo>
                    <a:lnTo>
                      <a:pt x="43" y="154"/>
                    </a:lnTo>
                    <a:lnTo>
                      <a:pt x="37" y="140"/>
                    </a:lnTo>
                    <a:lnTo>
                      <a:pt x="18" y="78"/>
                    </a:lnTo>
                    <a:lnTo>
                      <a:pt x="0" y="15"/>
                    </a:lnTo>
                    <a:lnTo>
                      <a:pt x="0" y="10"/>
                    </a:lnTo>
                    <a:lnTo>
                      <a:pt x="2" y="7"/>
                    </a:lnTo>
                    <a:lnTo>
                      <a:pt x="5" y="3"/>
                    </a:lnTo>
                    <a:lnTo>
                      <a:pt x="8" y="0"/>
                    </a:lnTo>
                    <a:lnTo>
                      <a:pt x="12" y="0"/>
                    </a:lnTo>
                    <a:lnTo>
                      <a:pt x="15" y="2"/>
                    </a:lnTo>
                    <a:lnTo>
                      <a:pt x="18" y="5"/>
                    </a:lnTo>
                    <a:lnTo>
                      <a:pt x="20" y="8"/>
                    </a:lnTo>
                    <a:close/>
                    <a:moveTo>
                      <a:pt x="95" y="245"/>
                    </a:moveTo>
                    <a:lnTo>
                      <a:pt x="96" y="252"/>
                    </a:lnTo>
                    <a:lnTo>
                      <a:pt x="107" y="279"/>
                    </a:lnTo>
                    <a:lnTo>
                      <a:pt x="118" y="307"/>
                    </a:lnTo>
                    <a:lnTo>
                      <a:pt x="129" y="332"/>
                    </a:lnTo>
                    <a:lnTo>
                      <a:pt x="139" y="359"/>
                    </a:lnTo>
                    <a:lnTo>
                      <a:pt x="148" y="380"/>
                    </a:lnTo>
                    <a:lnTo>
                      <a:pt x="150" y="385"/>
                    </a:lnTo>
                    <a:lnTo>
                      <a:pt x="148" y="388"/>
                    </a:lnTo>
                    <a:lnTo>
                      <a:pt x="144" y="394"/>
                    </a:lnTo>
                    <a:lnTo>
                      <a:pt x="139" y="396"/>
                    </a:lnTo>
                    <a:lnTo>
                      <a:pt x="136" y="394"/>
                    </a:lnTo>
                    <a:lnTo>
                      <a:pt x="130" y="389"/>
                    </a:lnTo>
                    <a:lnTo>
                      <a:pt x="121" y="367"/>
                    </a:lnTo>
                    <a:lnTo>
                      <a:pt x="110" y="340"/>
                    </a:lnTo>
                    <a:lnTo>
                      <a:pt x="100" y="313"/>
                    </a:lnTo>
                    <a:lnTo>
                      <a:pt x="89" y="287"/>
                    </a:lnTo>
                    <a:lnTo>
                      <a:pt x="78" y="258"/>
                    </a:lnTo>
                    <a:lnTo>
                      <a:pt x="77" y="253"/>
                    </a:lnTo>
                    <a:lnTo>
                      <a:pt x="75" y="249"/>
                    </a:lnTo>
                    <a:lnTo>
                      <a:pt x="77" y="245"/>
                    </a:lnTo>
                    <a:lnTo>
                      <a:pt x="81" y="239"/>
                    </a:lnTo>
                    <a:lnTo>
                      <a:pt x="86" y="239"/>
                    </a:lnTo>
                    <a:lnTo>
                      <a:pt x="90" y="241"/>
                    </a:lnTo>
                    <a:lnTo>
                      <a:pt x="95" y="245"/>
                    </a:lnTo>
                    <a:close/>
                    <a:moveTo>
                      <a:pt x="193" y="473"/>
                    </a:moveTo>
                    <a:lnTo>
                      <a:pt x="194" y="476"/>
                    </a:lnTo>
                    <a:lnTo>
                      <a:pt x="205" y="497"/>
                    </a:lnTo>
                    <a:lnTo>
                      <a:pt x="216" y="516"/>
                    </a:lnTo>
                    <a:lnTo>
                      <a:pt x="226" y="535"/>
                    </a:lnTo>
                    <a:lnTo>
                      <a:pt x="237" y="552"/>
                    </a:lnTo>
                    <a:lnTo>
                      <a:pt x="248" y="568"/>
                    </a:lnTo>
                    <a:lnTo>
                      <a:pt x="257" y="582"/>
                    </a:lnTo>
                    <a:lnTo>
                      <a:pt x="268" y="597"/>
                    </a:lnTo>
                    <a:lnTo>
                      <a:pt x="269" y="600"/>
                    </a:lnTo>
                    <a:lnTo>
                      <a:pt x="269" y="603"/>
                    </a:lnTo>
                    <a:lnTo>
                      <a:pt x="265" y="611"/>
                    </a:lnTo>
                    <a:lnTo>
                      <a:pt x="262" y="612"/>
                    </a:lnTo>
                    <a:lnTo>
                      <a:pt x="257" y="612"/>
                    </a:lnTo>
                    <a:lnTo>
                      <a:pt x="251" y="609"/>
                    </a:lnTo>
                    <a:lnTo>
                      <a:pt x="242" y="595"/>
                    </a:lnTo>
                    <a:lnTo>
                      <a:pt x="231" y="579"/>
                    </a:lnTo>
                    <a:lnTo>
                      <a:pt x="220" y="563"/>
                    </a:lnTo>
                    <a:lnTo>
                      <a:pt x="210" y="546"/>
                    </a:lnTo>
                    <a:lnTo>
                      <a:pt x="197" y="527"/>
                    </a:lnTo>
                    <a:lnTo>
                      <a:pt x="187" y="506"/>
                    </a:lnTo>
                    <a:lnTo>
                      <a:pt x="176" y="486"/>
                    </a:lnTo>
                    <a:lnTo>
                      <a:pt x="174" y="483"/>
                    </a:lnTo>
                    <a:lnTo>
                      <a:pt x="173" y="480"/>
                    </a:lnTo>
                    <a:lnTo>
                      <a:pt x="174" y="475"/>
                    </a:lnTo>
                    <a:lnTo>
                      <a:pt x="179" y="470"/>
                    </a:lnTo>
                    <a:lnTo>
                      <a:pt x="184" y="468"/>
                    </a:lnTo>
                    <a:lnTo>
                      <a:pt x="187" y="468"/>
                    </a:lnTo>
                    <a:lnTo>
                      <a:pt x="193"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8830" name="未知"/>
              <p:cNvSpPr>
                <a:spLocks noEditPoints="1"/>
              </p:cNvSpPr>
              <p:nvPr/>
            </p:nvSpPr>
            <p:spPr bwMode="auto">
              <a:xfrm>
                <a:off x="2565132" y="2310665"/>
                <a:ext cx="194679" cy="212650"/>
              </a:xfrm>
              <a:custGeom>
                <a:avLst/>
                <a:gdLst>
                  <a:gd name="T0" fmla="*/ 2147483647 w 270"/>
                  <a:gd name="T1" fmla="*/ 2147483647 h 612"/>
                  <a:gd name="T2" fmla="*/ 2147483647 w 270"/>
                  <a:gd name="T3" fmla="*/ 2147483647 h 612"/>
                  <a:gd name="T4" fmla="*/ 2147483647 w 270"/>
                  <a:gd name="T5" fmla="*/ 2147483647 h 612"/>
                  <a:gd name="T6" fmla="*/ 2147483647 w 270"/>
                  <a:gd name="T7" fmla="*/ 2147483647 h 612"/>
                  <a:gd name="T8" fmla="*/ 2147483647 w 270"/>
                  <a:gd name="T9" fmla="*/ 2147483647 h 612"/>
                  <a:gd name="T10" fmla="*/ 2147483647 w 270"/>
                  <a:gd name="T11" fmla="*/ 2147483647 h 612"/>
                  <a:gd name="T12" fmla="*/ 0 w 270"/>
                  <a:gd name="T13" fmla="*/ 2147483647 h 612"/>
                  <a:gd name="T14" fmla="*/ 2147483647 w 270"/>
                  <a:gd name="T15" fmla="*/ 2147483647 h 612"/>
                  <a:gd name="T16" fmla="*/ 2147483647 w 270"/>
                  <a:gd name="T17" fmla="*/ 0 h 612"/>
                  <a:gd name="T18" fmla="*/ 2147483647 w 270"/>
                  <a:gd name="T19" fmla="*/ 2147483647 h 612"/>
                  <a:gd name="T20" fmla="*/ 2147483647 w 270"/>
                  <a:gd name="T21" fmla="*/ 2147483647 h 612"/>
                  <a:gd name="T22" fmla="*/ 2147483647 w 270"/>
                  <a:gd name="T23" fmla="*/ 2147483647 h 612"/>
                  <a:gd name="T24" fmla="*/ 2147483647 w 270"/>
                  <a:gd name="T25" fmla="*/ 2147483647 h 612"/>
                  <a:gd name="T26" fmla="*/ 2147483647 w 270"/>
                  <a:gd name="T27" fmla="*/ 2147483647 h 612"/>
                  <a:gd name="T28" fmla="*/ 2147483647 w 270"/>
                  <a:gd name="T29" fmla="*/ 2147483647 h 612"/>
                  <a:gd name="T30" fmla="*/ 2147483647 w 270"/>
                  <a:gd name="T31" fmla="*/ 2147483647 h 612"/>
                  <a:gd name="T32" fmla="*/ 2147483647 w 270"/>
                  <a:gd name="T33" fmla="*/ 2147483647 h 612"/>
                  <a:gd name="T34" fmla="*/ 2147483647 w 270"/>
                  <a:gd name="T35" fmla="*/ 2147483647 h 612"/>
                  <a:gd name="T36" fmla="*/ 2147483647 w 270"/>
                  <a:gd name="T37" fmla="*/ 2147483647 h 612"/>
                  <a:gd name="T38" fmla="*/ 2147483647 w 270"/>
                  <a:gd name="T39" fmla="*/ 2147483647 h 612"/>
                  <a:gd name="T40" fmla="*/ 2147483647 w 270"/>
                  <a:gd name="T41" fmla="*/ 2147483647 h 612"/>
                  <a:gd name="T42" fmla="*/ 2147483647 w 270"/>
                  <a:gd name="T43" fmla="*/ 2147483647 h 612"/>
                  <a:gd name="T44" fmla="*/ 2147483647 w 270"/>
                  <a:gd name="T45" fmla="*/ 2147483647 h 612"/>
                  <a:gd name="T46" fmla="*/ 2147483647 w 270"/>
                  <a:gd name="T47" fmla="*/ 2147483647 h 612"/>
                  <a:gd name="T48" fmla="*/ 2147483647 w 270"/>
                  <a:gd name="T49" fmla="*/ 2147483647 h 612"/>
                  <a:gd name="T50" fmla="*/ 2147483647 w 270"/>
                  <a:gd name="T51" fmla="*/ 2147483647 h 612"/>
                  <a:gd name="T52" fmla="*/ 2147483647 w 270"/>
                  <a:gd name="T53" fmla="*/ 2147483647 h 612"/>
                  <a:gd name="T54" fmla="*/ 2147483647 w 270"/>
                  <a:gd name="T55" fmla="*/ 2147483647 h 612"/>
                  <a:gd name="T56" fmla="*/ 2147483647 w 270"/>
                  <a:gd name="T57" fmla="*/ 2147483647 h 612"/>
                  <a:gd name="T58" fmla="*/ 2147483647 w 270"/>
                  <a:gd name="T59" fmla="*/ 2147483647 h 612"/>
                  <a:gd name="T60" fmla="*/ 2147483647 w 270"/>
                  <a:gd name="T61" fmla="*/ 2147483647 h 612"/>
                  <a:gd name="T62" fmla="*/ 2147483647 w 270"/>
                  <a:gd name="T63" fmla="*/ 2147483647 h 612"/>
                  <a:gd name="T64" fmla="*/ 2147483647 w 270"/>
                  <a:gd name="T65" fmla="*/ 2147483647 h 612"/>
                  <a:gd name="T66" fmla="*/ 2147483647 w 270"/>
                  <a:gd name="T67" fmla="*/ 2147483647 h 612"/>
                  <a:gd name="T68" fmla="*/ 2147483647 w 270"/>
                  <a:gd name="T69" fmla="*/ 2147483647 h 612"/>
                  <a:gd name="T70" fmla="*/ 2147483647 w 270"/>
                  <a:gd name="T71" fmla="*/ 2147483647 h 612"/>
                  <a:gd name="T72" fmla="*/ 2147483647 w 270"/>
                  <a:gd name="T73" fmla="*/ 2147483647 h 612"/>
                  <a:gd name="T74" fmla="*/ 2147483647 w 270"/>
                  <a:gd name="T75" fmla="*/ 2147483647 h 612"/>
                  <a:gd name="T76" fmla="*/ 2147483647 w 270"/>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70"/>
                  <a:gd name="T118" fmla="*/ 0 h 612"/>
                  <a:gd name="T119" fmla="*/ 270 w 270"/>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70" h="612">
                    <a:moveTo>
                      <a:pt x="20" y="8"/>
                    </a:moveTo>
                    <a:lnTo>
                      <a:pt x="39" y="71"/>
                    </a:lnTo>
                    <a:lnTo>
                      <a:pt x="57" y="133"/>
                    </a:lnTo>
                    <a:lnTo>
                      <a:pt x="61" y="147"/>
                    </a:lnTo>
                    <a:lnTo>
                      <a:pt x="61" y="152"/>
                    </a:lnTo>
                    <a:lnTo>
                      <a:pt x="61" y="155"/>
                    </a:lnTo>
                    <a:lnTo>
                      <a:pt x="55" y="160"/>
                    </a:lnTo>
                    <a:lnTo>
                      <a:pt x="51" y="162"/>
                    </a:lnTo>
                    <a:lnTo>
                      <a:pt x="48" y="160"/>
                    </a:lnTo>
                    <a:lnTo>
                      <a:pt x="42" y="154"/>
                    </a:lnTo>
                    <a:lnTo>
                      <a:pt x="37" y="140"/>
                    </a:lnTo>
                    <a:lnTo>
                      <a:pt x="19" y="78"/>
                    </a:lnTo>
                    <a:lnTo>
                      <a:pt x="0" y="15"/>
                    </a:lnTo>
                    <a:lnTo>
                      <a:pt x="0" y="10"/>
                    </a:lnTo>
                    <a:lnTo>
                      <a:pt x="2" y="7"/>
                    </a:lnTo>
                    <a:lnTo>
                      <a:pt x="5" y="3"/>
                    </a:lnTo>
                    <a:lnTo>
                      <a:pt x="8" y="0"/>
                    </a:lnTo>
                    <a:lnTo>
                      <a:pt x="13" y="0"/>
                    </a:lnTo>
                    <a:lnTo>
                      <a:pt x="16" y="2"/>
                    </a:lnTo>
                    <a:lnTo>
                      <a:pt x="19" y="5"/>
                    </a:lnTo>
                    <a:lnTo>
                      <a:pt x="20" y="8"/>
                    </a:lnTo>
                    <a:close/>
                    <a:moveTo>
                      <a:pt x="95" y="245"/>
                    </a:moveTo>
                    <a:lnTo>
                      <a:pt x="97" y="252"/>
                    </a:lnTo>
                    <a:lnTo>
                      <a:pt x="107" y="279"/>
                    </a:lnTo>
                    <a:lnTo>
                      <a:pt x="118" y="307"/>
                    </a:lnTo>
                    <a:lnTo>
                      <a:pt x="129" y="332"/>
                    </a:lnTo>
                    <a:lnTo>
                      <a:pt x="139" y="359"/>
                    </a:lnTo>
                    <a:lnTo>
                      <a:pt x="149" y="380"/>
                    </a:lnTo>
                    <a:lnTo>
                      <a:pt x="150" y="385"/>
                    </a:lnTo>
                    <a:lnTo>
                      <a:pt x="149" y="388"/>
                    </a:lnTo>
                    <a:lnTo>
                      <a:pt x="144" y="394"/>
                    </a:lnTo>
                    <a:lnTo>
                      <a:pt x="139" y="396"/>
                    </a:lnTo>
                    <a:lnTo>
                      <a:pt x="136" y="394"/>
                    </a:lnTo>
                    <a:lnTo>
                      <a:pt x="130" y="389"/>
                    </a:lnTo>
                    <a:lnTo>
                      <a:pt x="121" y="367"/>
                    </a:lnTo>
                    <a:lnTo>
                      <a:pt x="110" y="340"/>
                    </a:lnTo>
                    <a:lnTo>
                      <a:pt x="100" y="313"/>
                    </a:lnTo>
                    <a:lnTo>
                      <a:pt x="89" y="287"/>
                    </a:lnTo>
                    <a:lnTo>
                      <a:pt x="78" y="258"/>
                    </a:lnTo>
                    <a:lnTo>
                      <a:pt x="77" y="253"/>
                    </a:lnTo>
                    <a:lnTo>
                      <a:pt x="75" y="249"/>
                    </a:lnTo>
                    <a:lnTo>
                      <a:pt x="77" y="245"/>
                    </a:lnTo>
                    <a:lnTo>
                      <a:pt x="81" y="239"/>
                    </a:lnTo>
                    <a:lnTo>
                      <a:pt x="86" y="239"/>
                    </a:lnTo>
                    <a:lnTo>
                      <a:pt x="89" y="241"/>
                    </a:lnTo>
                    <a:lnTo>
                      <a:pt x="95" y="245"/>
                    </a:lnTo>
                    <a:close/>
                    <a:moveTo>
                      <a:pt x="193" y="473"/>
                    </a:moveTo>
                    <a:lnTo>
                      <a:pt x="195" y="476"/>
                    </a:lnTo>
                    <a:lnTo>
                      <a:pt x="205" y="497"/>
                    </a:lnTo>
                    <a:lnTo>
                      <a:pt x="216" y="516"/>
                    </a:lnTo>
                    <a:lnTo>
                      <a:pt x="227" y="535"/>
                    </a:lnTo>
                    <a:lnTo>
                      <a:pt x="237" y="552"/>
                    </a:lnTo>
                    <a:lnTo>
                      <a:pt x="248" y="568"/>
                    </a:lnTo>
                    <a:lnTo>
                      <a:pt x="257" y="582"/>
                    </a:lnTo>
                    <a:lnTo>
                      <a:pt x="268" y="597"/>
                    </a:lnTo>
                    <a:lnTo>
                      <a:pt x="270" y="600"/>
                    </a:lnTo>
                    <a:lnTo>
                      <a:pt x="270" y="603"/>
                    </a:lnTo>
                    <a:lnTo>
                      <a:pt x="265" y="611"/>
                    </a:lnTo>
                    <a:lnTo>
                      <a:pt x="262" y="612"/>
                    </a:lnTo>
                    <a:lnTo>
                      <a:pt x="257" y="612"/>
                    </a:lnTo>
                    <a:lnTo>
                      <a:pt x="251" y="609"/>
                    </a:lnTo>
                    <a:lnTo>
                      <a:pt x="242" y="595"/>
                    </a:lnTo>
                    <a:lnTo>
                      <a:pt x="231" y="579"/>
                    </a:lnTo>
                    <a:lnTo>
                      <a:pt x="221" y="563"/>
                    </a:lnTo>
                    <a:lnTo>
                      <a:pt x="208" y="546"/>
                    </a:lnTo>
                    <a:lnTo>
                      <a:pt x="198" y="527"/>
                    </a:lnTo>
                    <a:lnTo>
                      <a:pt x="187" y="506"/>
                    </a:lnTo>
                    <a:lnTo>
                      <a:pt x="176" y="486"/>
                    </a:lnTo>
                    <a:lnTo>
                      <a:pt x="175" y="483"/>
                    </a:lnTo>
                    <a:lnTo>
                      <a:pt x="173" y="480"/>
                    </a:lnTo>
                    <a:lnTo>
                      <a:pt x="175" y="475"/>
                    </a:lnTo>
                    <a:lnTo>
                      <a:pt x="179" y="470"/>
                    </a:lnTo>
                    <a:lnTo>
                      <a:pt x="182" y="468"/>
                    </a:lnTo>
                    <a:lnTo>
                      <a:pt x="187" y="468"/>
                    </a:lnTo>
                    <a:lnTo>
                      <a:pt x="193"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8831" name="未知"/>
              <p:cNvSpPr/>
              <p:nvPr/>
            </p:nvSpPr>
            <p:spPr bwMode="auto">
              <a:xfrm>
                <a:off x="2018435" y="2525878"/>
                <a:ext cx="753891" cy="110154"/>
              </a:xfrm>
              <a:custGeom>
                <a:avLst/>
                <a:gdLst>
                  <a:gd name="T0" fmla="*/ 0 w 1995"/>
                  <a:gd name="T1" fmla="*/ 0 h 1248"/>
                  <a:gd name="T2" fmla="*/ 2147483647 w 1995"/>
                  <a:gd name="T3" fmla="*/ 2147483647 h 1248"/>
                  <a:gd name="T4" fmla="*/ 2147483647 w 1995"/>
                  <a:gd name="T5" fmla="*/ 2147483647 h 1248"/>
                  <a:gd name="T6" fmla="*/ 0 60000 65536"/>
                  <a:gd name="T7" fmla="*/ 0 60000 65536"/>
                  <a:gd name="T8" fmla="*/ 0 60000 65536"/>
                  <a:gd name="T9" fmla="*/ 0 w 1995"/>
                  <a:gd name="T10" fmla="*/ 0 h 1248"/>
                  <a:gd name="T11" fmla="*/ 1995 w 1995"/>
                  <a:gd name="T12" fmla="*/ 1248 h 1248"/>
                </a:gdLst>
                <a:ahLst/>
                <a:cxnLst>
                  <a:cxn ang="T6">
                    <a:pos x="T0" y="T1"/>
                  </a:cxn>
                  <a:cxn ang="T7">
                    <a:pos x="T2" y="T3"/>
                  </a:cxn>
                  <a:cxn ang="T8">
                    <a:pos x="T4" y="T5"/>
                  </a:cxn>
                </a:cxnLst>
                <a:rect l="T9" t="T10" r="T11" b="T12"/>
                <a:pathLst>
                  <a:path w="1995" h="1248">
                    <a:moveTo>
                      <a:pt x="0" y="0"/>
                    </a:moveTo>
                    <a:cubicBezTo>
                      <a:pt x="254" y="208"/>
                      <a:pt x="508" y="416"/>
                      <a:pt x="840" y="624"/>
                    </a:cubicBezTo>
                    <a:cubicBezTo>
                      <a:pt x="1172" y="832"/>
                      <a:pt x="1583" y="1040"/>
                      <a:pt x="1995" y="124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8832" name="未知"/>
              <p:cNvSpPr/>
              <p:nvPr/>
            </p:nvSpPr>
            <p:spPr bwMode="auto">
              <a:xfrm>
                <a:off x="2399790" y="2480071"/>
                <a:ext cx="623868" cy="147316"/>
              </a:xfrm>
              <a:custGeom>
                <a:avLst/>
                <a:gdLst>
                  <a:gd name="T0" fmla="*/ 0 w 4725"/>
                  <a:gd name="T1" fmla="*/ 0 h 2028"/>
                  <a:gd name="T2" fmla="*/ 2147483647 w 4725"/>
                  <a:gd name="T3" fmla="*/ 2147483647 h 2028"/>
                  <a:gd name="T4" fmla="*/ 2147483647 w 4725"/>
                  <a:gd name="T5" fmla="*/ 2147483647 h 2028"/>
                  <a:gd name="T6" fmla="*/ 2147483647 w 4725"/>
                  <a:gd name="T7" fmla="*/ 2147483647 h 2028"/>
                  <a:gd name="T8" fmla="*/ 2147483647 w 4725"/>
                  <a:gd name="T9" fmla="*/ 2147483647 h 2028"/>
                  <a:gd name="T10" fmla="*/ 0 60000 65536"/>
                  <a:gd name="T11" fmla="*/ 0 60000 65536"/>
                  <a:gd name="T12" fmla="*/ 0 60000 65536"/>
                  <a:gd name="T13" fmla="*/ 0 60000 65536"/>
                  <a:gd name="T14" fmla="*/ 0 60000 65536"/>
                  <a:gd name="T15" fmla="*/ 0 w 4725"/>
                  <a:gd name="T16" fmla="*/ 0 h 2028"/>
                  <a:gd name="T17" fmla="*/ 4725 w 4725"/>
                  <a:gd name="T18" fmla="*/ 2028 h 2028"/>
                </a:gdLst>
                <a:ahLst/>
                <a:cxnLst>
                  <a:cxn ang="T10">
                    <a:pos x="T0" y="T1"/>
                  </a:cxn>
                  <a:cxn ang="T11">
                    <a:pos x="T2" y="T3"/>
                  </a:cxn>
                  <a:cxn ang="T12">
                    <a:pos x="T4" y="T5"/>
                  </a:cxn>
                  <a:cxn ang="T13">
                    <a:pos x="T6" y="T7"/>
                  </a:cxn>
                  <a:cxn ang="T14">
                    <a:pos x="T8" y="T9"/>
                  </a:cxn>
                </a:cxnLst>
                <a:rect l="T15" t="T16" r="T17" b="T18"/>
                <a:pathLst>
                  <a:path w="4725" h="2028">
                    <a:moveTo>
                      <a:pt x="0" y="0"/>
                    </a:moveTo>
                    <a:cubicBezTo>
                      <a:pt x="358" y="299"/>
                      <a:pt x="717" y="598"/>
                      <a:pt x="1050" y="780"/>
                    </a:cubicBezTo>
                    <a:cubicBezTo>
                      <a:pt x="1383" y="962"/>
                      <a:pt x="1627" y="910"/>
                      <a:pt x="1995" y="1092"/>
                    </a:cubicBezTo>
                    <a:cubicBezTo>
                      <a:pt x="2363" y="1274"/>
                      <a:pt x="2800" y="1716"/>
                      <a:pt x="3255" y="1872"/>
                    </a:cubicBezTo>
                    <a:cubicBezTo>
                      <a:pt x="3710" y="2028"/>
                      <a:pt x="4480" y="2002"/>
                      <a:pt x="4725" y="202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8833" name="未知"/>
              <p:cNvSpPr/>
              <p:nvPr/>
            </p:nvSpPr>
            <p:spPr bwMode="auto">
              <a:xfrm>
                <a:off x="2787185" y="2467496"/>
                <a:ext cx="236474" cy="45719"/>
              </a:xfrm>
              <a:custGeom>
                <a:avLst/>
                <a:gdLst>
                  <a:gd name="T0" fmla="*/ 0 w 1995"/>
                  <a:gd name="T1" fmla="*/ 0 h 1248"/>
                  <a:gd name="T2" fmla="*/ 2147483647 w 1995"/>
                  <a:gd name="T3" fmla="*/ 2147483647 h 1248"/>
                  <a:gd name="T4" fmla="*/ 2147483647 w 1995"/>
                  <a:gd name="T5" fmla="*/ 2147483647 h 1248"/>
                  <a:gd name="T6" fmla="*/ 0 60000 65536"/>
                  <a:gd name="T7" fmla="*/ 0 60000 65536"/>
                  <a:gd name="T8" fmla="*/ 0 60000 65536"/>
                  <a:gd name="T9" fmla="*/ 0 w 1995"/>
                  <a:gd name="T10" fmla="*/ 0 h 1248"/>
                  <a:gd name="T11" fmla="*/ 1995 w 1995"/>
                  <a:gd name="T12" fmla="*/ 1248 h 1248"/>
                </a:gdLst>
                <a:ahLst/>
                <a:cxnLst>
                  <a:cxn ang="T6">
                    <a:pos x="T0" y="T1"/>
                  </a:cxn>
                  <a:cxn ang="T7">
                    <a:pos x="T2" y="T3"/>
                  </a:cxn>
                  <a:cxn ang="T8">
                    <a:pos x="T4" y="T5"/>
                  </a:cxn>
                </a:cxnLst>
                <a:rect l="T9" t="T10" r="T11" b="T12"/>
                <a:pathLst>
                  <a:path w="1995" h="1248">
                    <a:moveTo>
                      <a:pt x="0" y="0"/>
                    </a:moveTo>
                    <a:cubicBezTo>
                      <a:pt x="254" y="208"/>
                      <a:pt x="508" y="416"/>
                      <a:pt x="840" y="624"/>
                    </a:cubicBezTo>
                    <a:cubicBezTo>
                      <a:pt x="1172" y="832"/>
                      <a:pt x="1803" y="1144"/>
                      <a:pt x="1995" y="124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8834" name="未知"/>
              <p:cNvSpPr/>
              <p:nvPr/>
            </p:nvSpPr>
            <p:spPr bwMode="auto">
              <a:xfrm>
                <a:off x="2322453" y="2416989"/>
                <a:ext cx="703872" cy="172939"/>
              </a:xfrm>
              <a:custGeom>
                <a:avLst/>
                <a:gdLst>
                  <a:gd name="T0" fmla="*/ 0 w 4848"/>
                  <a:gd name="T1" fmla="*/ 0 h 1924"/>
                  <a:gd name="T2" fmla="*/ 2147483647 w 4848"/>
                  <a:gd name="T3" fmla="*/ 2147483647 h 1924"/>
                  <a:gd name="T4" fmla="*/ 2147483647 w 4848"/>
                  <a:gd name="T5" fmla="*/ 2147483647 h 1924"/>
                  <a:gd name="T6" fmla="*/ 2147483647 w 4848"/>
                  <a:gd name="T7" fmla="*/ 2147483647 h 1924"/>
                  <a:gd name="T8" fmla="*/ 2147483647 w 4848"/>
                  <a:gd name="T9" fmla="*/ 2147483647 h 1924"/>
                  <a:gd name="T10" fmla="*/ 0 60000 65536"/>
                  <a:gd name="T11" fmla="*/ 0 60000 65536"/>
                  <a:gd name="T12" fmla="*/ 0 60000 65536"/>
                  <a:gd name="T13" fmla="*/ 0 60000 65536"/>
                  <a:gd name="T14" fmla="*/ 0 60000 65536"/>
                  <a:gd name="T15" fmla="*/ 0 w 4848"/>
                  <a:gd name="T16" fmla="*/ 0 h 1924"/>
                  <a:gd name="T17" fmla="*/ 4848 w 4848"/>
                  <a:gd name="T18" fmla="*/ 1924 h 1924"/>
                </a:gdLst>
                <a:ahLst/>
                <a:cxnLst>
                  <a:cxn ang="T10">
                    <a:pos x="T0" y="T1"/>
                  </a:cxn>
                  <a:cxn ang="T11">
                    <a:pos x="T2" y="T3"/>
                  </a:cxn>
                  <a:cxn ang="T12">
                    <a:pos x="T4" y="T5"/>
                  </a:cxn>
                  <a:cxn ang="T13">
                    <a:pos x="T6" y="T7"/>
                  </a:cxn>
                  <a:cxn ang="T14">
                    <a:pos x="T8" y="T9"/>
                  </a:cxn>
                </a:cxnLst>
                <a:rect l="T15" t="T16" r="T17" b="T18"/>
                <a:pathLst>
                  <a:path w="4848" h="1924">
                    <a:moveTo>
                      <a:pt x="0" y="0"/>
                    </a:moveTo>
                    <a:cubicBezTo>
                      <a:pt x="612" y="260"/>
                      <a:pt x="1225" y="520"/>
                      <a:pt x="1785" y="780"/>
                    </a:cubicBezTo>
                    <a:cubicBezTo>
                      <a:pt x="2345" y="1040"/>
                      <a:pt x="2887" y="1378"/>
                      <a:pt x="3360" y="1560"/>
                    </a:cubicBezTo>
                    <a:cubicBezTo>
                      <a:pt x="3833" y="1742"/>
                      <a:pt x="4392" y="1820"/>
                      <a:pt x="4620" y="1872"/>
                    </a:cubicBezTo>
                    <a:cubicBezTo>
                      <a:pt x="4848" y="1924"/>
                      <a:pt x="4786" y="1898"/>
                      <a:pt x="4725" y="1872"/>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8835" name="未知"/>
              <p:cNvSpPr/>
              <p:nvPr/>
            </p:nvSpPr>
            <p:spPr bwMode="auto">
              <a:xfrm>
                <a:off x="2626470" y="2363187"/>
                <a:ext cx="397188" cy="80702"/>
              </a:xfrm>
              <a:custGeom>
                <a:avLst/>
                <a:gdLst>
                  <a:gd name="T0" fmla="*/ 0 w 4725"/>
                  <a:gd name="T1" fmla="*/ 0 h 1872"/>
                  <a:gd name="T2" fmla="*/ 2147483647 w 4725"/>
                  <a:gd name="T3" fmla="*/ 2147483647 h 1872"/>
                  <a:gd name="T4" fmla="*/ 2147483647 w 4725"/>
                  <a:gd name="T5" fmla="*/ 2147483647 h 1872"/>
                  <a:gd name="T6" fmla="*/ 0 60000 65536"/>
                  <a:gd name="T7" fmla="*/ 0 60000 65536"/>
                  <a:gd name="T8" fmla="*/ 0 60000 65536"/>
                  <a:gd name="T9" fmla="*/ 0 w 4725"/>
                  <a:gd name="T10" fmla="*/ 0 h 1872"/>
                  <a:gd name="T11" fmla="*/ 4725 w 4725"/>
                  <a:gd name="T12" fmla="*/ 1872 h 1872"/>
                </a:gdLst>
                <a:ahLst/>
                <a:cxnLst>
                  <a:cxn ang="T6">
                    <a:pos x="T0" y="T1"/>
                  </a:cxn>
                  <a:cxn ang="T7">
                    <a:pos x="T2" y="T3"/>
                  </a:cxn>
                  <a:cxn ang="T8">
                    <a:pos x="T4" y="T5"/>
                  </a:cxn>
                </a:cxnLst>
                <a:rect l="T9" t="T10" r="T11" b="T12"/>
                <a:pathLst>
                  <a:path w="4725" h="1872">
                    <a:moveTo>
                      <a:pt x="0" y="0"/>
                    </a:moveTo>
                    <a:cubicBezTo>
                      <a:pt x="603" y="312"/>
                      <a:pt x="1207" y="624"/>
                      <a:pt x="1995" y="936"/>
                    </a:cubicBezTo>
                    <a:cubicBezTo>
                      <a:pt x="2783" y="1248"/>
                      <a:pt x="3754" y="1560"/>
                      <a:pt x="4725" y="1872"/>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grpSp>
        <p:pic>
          <p:nvPicPr>
            <p:cNvPr id="2097157" name="图片 29"/>
            <p:cNvPicPr>
              <a:picLocks noChangeAspect="1"/>
            </p:cNvPicPr>
            <p:nvPr/>
          </p:nvPicPr>
          <p:blipFill>
            <a:blip r:embed="rId3" cstate="print">
              <a:duotone>
                <a:schemeClr val="accent2">
                  <a:shade val="45000"/>
                  <a:satMod val="135000"/>
                </a:schemeClr>
                <a:prstClr val="white"/>
              </a:duotone>
            </a:blip>
            <a:stretch>
              <a:fillRect/>
            </a:stretch>
          </p:blipFill>
          <p:spPr>
            <a:xfrm>
              <a:off x="2715" y="1781"/>
              <a:ext cx="1935" cy="1466"/>
            </a:xfrm>
            <a:prstGeom prst="rect">
              <a:avLst/>
            </a:prstGeom>
          </p:spPr>
        </p:pic>
        <p:pic>
          <p:nvPicPr>
            <p:cNvPr id="2097158" name="图片 30"/>
            <p:cNvPicPr>
              <a:picLocks noChangeAspect="1"/>
            </p:cNvPicPr>
            <p:nvPr/>
          </p:nvPicPr>
          <p:blipFill>
            <a:blip r:embed="rId4" cstate="print">
              <a:duotone>
                <a:schemeClr val="accent4">
                  <a:shade val="45000"/>
                  <a:satMod val="135000"/>
                </a:schemeClr>
                <a:prstClr val="white"/>
              </a:duotone>
            </a:blip>
            <a:stretch>
              <a:fillRect/>
            </a:stretch>
          </p:blipFill>
          <p:spPr>
            <a:xfrm>
              <a:off x="9785" y="1353"/>
              <a:ext cx="2227" cy="2227"/>
            </a:xfrm>
            <a:prstGeom prst="rect">
              <a:avLst/>
            </a:prstGeom>
          </p:spPr>
        </p:pic>
        <p:pic>
          <p:nvPicPr>
            <p:cNvPr id="2097159" name="图片 33"/>
            <p:cNvPicPr>
              <a:picLocks noChangeAspect="1"/>
            </p:cNvPicPr>
            <p:nvPr/>
          </p:nvPicPr>
          <p:blipFill>
            <a:blip r:embed="rId5" cstate="print">
              <a:duotone>
                <a:schemeClr val="accent1">
                  <a:shade val="45000"/>
                  <a:satMod val="135000"/>
                </a:schemeClr>
                <a:prstClr val="white"/>
              </a:duotone>
            </a:blip>
            <a:stretch>
              <a:fillRect/>
            </a:stretch>
          </p:blipFill>
          <p:spPr>
            <a:xfrm>
              <a:off x="13574" y="1493"/>
              <a:ext cx="1977" cy="1977"/>
            </a:xfrm>
            <a:prstGeom prst="rect">
              <a:avLst/>
            </a:prstGeom>
          </p:spPr>
        </p:pic>
      </p:grpSp>
      <p:sp>
        <p:nvSpPr>
          <p:cNvPr id="1048836" name="矩形 1"/>
          <p:cNvSpPr/>
          <p:nvPr/>
        </p:nvSpPr>
        <p:spPr>
          <a:xfrm>
            <a:off x="2637124" y="2455422"/>
            <a:ext cx="9554876" cy="1996441"/>
          </a:xfrm>
          <a:prstGeom prst="rect">
            <a:avLst/>
          </a:prstGeom>
        </p:spPr>
        <p:txBody>
          <a:bodyPr wrap="square">
            <a:spAutoFit/>
          </a:bodyPr>
          <a:lstStyle/>
          <a:p>
            <a:pPr>
              <a:lnSpc>
                <a:spcPct val="150000"/>
              </a:lnSpc>
            </a:pPr>
            <a:r>
              <a:rPr lang="zh-CN" altLang="zh-CN" sz="2200" b="1" kern="0" dirty="0">
                <a:solidFill>
                  <a:srgbClr val="5F5F5F"/>
                </a:solidFill>
                <a:latin typeface="微软雅黑" panose="020B0503020204020204" charset="-122"/>
                <a:ea typeface="微软雅黑" panose="020B0503020204020204" charset="-122"/>
              </a:rPr>
              <a:t>《黄石市支持虚拟电厂（磁湖电厂）建设发展的若干措施（试行）》，出台的</a:t>
            </a:r>
            <a:r>
              <a:rPr lang="en-US" altLang="zh-CN" sz="2200" b="1" kern="0" dirty="0">
                <a:solidFill>
                  <a:srgbClr val="FF0000"/>
                </a:solidFill>
                <a:latin typeface="微软雅黑" panose="020B0503020204020204" charset="-122"/>
                <a:ea typeface="微软雅黑" panose="020B0503020204020204" charset="-122"/>
              </a:rPr>
              <a:t>19</a:t>
            </a:r>
            <a:r>
              <a:rPr lang="zh-CN" altLang="zh-CN" sz="2200" b="1" kern="0" dirty="0">
                <a:solidFill>
                  <a:srgbClr val="FF0000"/>
                </a:solidFill>
                <a:latin typeface="微软雅黑" panose="020B0503020204020204" charset="-122"/>
                <a:ea typeface="微软雅黑" panose="020B0503020204020204" charset="-122"/>
              </a:rPr>
              <a:t>条措施</a:t>
            </a:r>
            <a:r>
              <a:rPr lang="zh-CN" altLang="zh-CN" sz="2200" b="1" kern="0" dirty="0">
                <a:solidFill>
                  <a:srgbClr val="5F5F5F"/>
                </a:solidFill>
                <a:latin typeface="微软雅黑" panose="020B0503020204020204" charset="-122"/>
                <a:ea typeface="微软雅黑" panose="020B0503020204020204" charset="-122"/>
              </a:rPr>
              <a:t>从推动分布式资源有效集聚、推动分布式资源建设与智能化改造、强化关键设备产品有效供给、建立健全虚拟电厂运营机制和营造促进虚拟电厂发展的良好氛围</a:t>
            </a:r>
            <a:r>
              <a:rPr lang="zh-CN" altLang="zh-CN" sz="2200" b="1" kern="0" dirty="0">
                <a:solidFill>
                  <a:srgbClr val="FF0000"/>
                </a:solidFill>
                <a:latin typeface="微软雅黑" panose="020B0503020204020204" charset="-122"/>
                <a:ea typeface="微软雅黑" panose="020B0503020204020204" charset="-122"/>
              </a:rPr>
              <a:t>五个方面</a:t>
            </a:r>
            <a:r>
              <a:rPr lang="zh-CN" altLang="zh-CN" sz="2200" b="1" kern="0" dirty="0">
                <a:solidFill>
                  <a:srgbClr val="5F5F5F"/>
                </a:solidFill>
                <a:latin typeface="微软雅黑" panose="020B0503020204020204" charset="-122"/>
                <a:ea typeface="微软雅黑" panose="020B0503020204020204" charset="-122"/>
              </a:rPr>
              <a:t>支持虚拟电厂建设发展</a:t>
            </a:r>
            <a:r>
              <a:rPr lang="zh-CN" altLang="en-US" sz="2200" b="1" kern="0" dirty="0">
                <a:solidFill>
                  <a:srgbClr val="5F5F5F"/>
                </a:solidFill>
                <a:latin typeface="微软雅黑" panose="020B0503020204020204" charset="-122"/>
                <a:ea typeface="微软雅黑" panose="020B0503020204020204" charset="-122"/>
              </a:rPr>
              <a:t>。</a:t>
            </a:r>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840" name="标题 2"/>
          <p:cNvSpPr txBox="1"/>
          <p:nvPr/>
        </p:nvSpPr>
        <p:spPr>
          <a:xfrm>
            <a:off x="248448" y="304073"/>
            <a:ext cx="6072188" cy="561975"/>
          </a:xfrm>
          <a:prstGeom prst="rect">
            <a:avLst/>
          </a:prstGeom>
        </p:spPr>
        <p:txBody>
          <a:bodyPr/>
          <a:lstStyle/>
          <a:p>
            <a:r>
              <a:rPr lang="zh-CN" altLang="en-US" sz="2800"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一、建设实践</a:t>
            </a:r>
            <a:endParaRPr lang="en-US" altLang="zh-CN" sz="2800"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3145734" name="直接连接符 12"/>
          <p:cNvCxnSpPr>
            <a:cxnSpLocks/>
          </p:cNvCxnSpPr>
          <p:nvPr/>
        </p:nvCxnSpPr>
        <p:spPr>
          <a:xfrm flipV="1">
            <a:off x="0" y="988717"/>
            <a:ext cx="12192000" cy="4056"/>
          </a:xfrm>
          <a:prstGeom prst="line">
            <a:avLst/>
          </a:prstGeom>
          <a:ln w="31750">
            <a:solidFill>
              <a:srgbClr val="0068B7"/>
            </a:solidFill>
          </a:ln>
        </p:spPr>
        <p:style>
          <a:lnRef idx="1">
            <a:schemeClr val="accent1"/>
          </a:lnRef>
          <a:fillRef idx="0">
            <a:schemeClr val="accent1"/>
          </a:fillRef>
          <a:effectRef idx="0">
            <a:schemeClr val="accent1"/>
          </a:effectRef>
          <a:fontRef idx="minor">
            <a:schemeClr val="tx1"/>
          </a:fontRef>
        </p:style>
      </p:cxnSp>
      <p:sp>
        <p:nvSpPr>
          <p:cNvPr id="1048841" name="文本框 21"/>
          <p:cNvSpPr txBox="1"/>
          <p:nvPr/>
        </p:nvSpPr>
        <p:spPr>
          <a:xfrm>
            <a:off x="662305" y="1422400"/>
            <a:ext cx="140335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政策支持</a:t>
            </a:r>
          </a:p>
        </p:txBody>
      </p:sp>
      <p:sp>
        <p:nvSpPr>
          <p:cNvPr id="1048842" name="任意多边形 32"/>
          <p:cNvSpPr/>
          <p:nvPr/>
        </p:nvSpPr>
        <p:spPr>
          <a:xfrm flipH="1">
            <a:off x="86994" y="1311274"/>
            <a:ext cx="278196" cy="3047138"/>
          </a:xfrm>
          <a:custGeom>
            <a:avLst/>
            <a:gdLst>
              <a:gd name="connsiteX0" fmla="*/ 0 w 0"/>
              <a:gd name="connsiteY0" fmla="*/ 0 h 2720898"/>
              <a:gd name="connsiteX1" fmla="*/ 0 w 0"/>
              <a:gd name="connsiteY1" fmla="*/ 2720898 h 2720898"/>
            </a:gdLst>
            <a:ahLst/>
            <a:cxnLst>
              <a:cxn ang="0">
                <a:pos x="connsiteX0" y="connsiteY0"/>
              </a:cxn>
              <a:cxn ang="0">
                <a:pos x="connsiteX1" y="connsiteY1"/>
              </a:cxn>
            </a:cxnLst>
            <a:rect l="l" t="t" r="r" b="b"/>
            <a:pathLst>
              <a:path h="2720898">
                <a:moveTo>
                  <a:pt x="0" y="0"/>
                </a:moveTo>
                <a:lnTo>
                  <a:pt x="0" y="2720898"/>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48843" name="圆角矩形 38"/>
          <p:cNvSpPr/>
          <p:nvPr/>
        </p:nvSpPr>
        <p:spPr>
          <a:xfrm>
            <a:off x="239184" y="1158027"/>
            <a:ext cx="232523" cy="262048"/>
          </a:xfrm>
          <a:prstGeom prst="roundRect">
            <a:avLst/>
          </a:prstGeom>
        </p:spPr>
        <p:style>
          <a:lnRef idx="0">
            <a:schemeClr val="accent1"/>
          </a:lnRef>
          <a:fillRef idx="3">
            <a:schemeClr val="accent1"/>
          </a:fillRef>
          <a:effectRef idx="3">
            <a:schemeClr val="accent1"/>
          </a:effectRef>
          <a:fontRef idx="minor">
            <a:schemeClr val="lt1"/>
          </a:fontRef>
        </p:style>
        <p:txBody>
          <a:bodyPr anchor="ctr"/>
          <a:lstStyle/>
          <a:p>
            <a:pPr algn="ctr"/>
            <a:endParaRPr lang="zh-CN" altLang="en-US" sz="2135"/>
          </a:p>
        </p:txBody>
      </p:sp>
      <p:sp>
        <p:nvSpPr>
          <p:cNvPr id="1048844" name="文本框 31"/>
          <p:cNvSpPr txBox="1"/>
          <p:nvPr/>
        </p:nvSpPr>
        <p:spPr>
          <a:xfrm>
            <a:off x="646430" y="2100580"/>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dirty="0">
                <a:solidFill>
                  <a:schemeClr val="tx1"/>
                </a:solidFill>
                <a:effectLst/>
              </a:rPr>
              <a:t>技术研发</a:t>
            </a:r>
          </a:p>
        </p:txBody>
      </p:sp>
      <p:sp>
        <p:nvSpPr>
          <p:cNvPr id="1048845" name="任意多边形 45"/>
          <p:cNvSpPr/>
          <p:nvPr/>
        </p:nvSpPr>
        <p:spPr>
          <a:xfrm>
            <a:off x="354395" y="2326985"/>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cxnSp>
        <p:nvCxnSpPr>
          <p:cNvPr id="3145735" name="直接连接符 4"/>
          <p:cNvCxnSpPr>
            <a:cxnSpLocks/>
          </p:cNvCxnSpPr>
          <p:nvPr/>
        </p:nvCxnSpPr>
        <p:spPr>
          <a:xfrm>
            <a:off x="2346325" y="1102360"/>
            <a:ext cx="0" cy="5425440"/>
          </a:xfrm>
          <a:prstGeom prst="line">
            <a:avLst/>
          </a:prstGeom>
          <a:ln>
            <a:solidFill>
              <a:srgbClr val="0068B7"/>
            </a:solidFill>
            <a:prstDash val="dash"/>
          </a:ln>
        </p:spPr>
        <p:style>
          <a:lnRef idx="1">
            <a:schemeClr val="accent1"/>
          </a:lnRef>
          <a:fillRef idx="0">
            <a:schemeClr val="accent1"/>
          </a:fillRef>
          <a:effectRef idx="0">
            <a:schemeClr val="accent1"/>
          </a:effectRef>
          <a:fontRef idx="minor">
            <a:schemeClr val="tx1"/>
          </a:fontRef>
        </p:style>
      </p:cxnSp>
      <p:sp>
        <p:nvSpPr>
          <p:cNvPr id="1048846" name="文本框 6"/>
          <p:cNvSpPr txBox="1"/>
          <p:nvPr/>
        </p:nvSpPr>
        <p:spPr>
          <a:xfrm>
            <a:off x="646430" y="2771775"/>
            <a:ext cx="1409065"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项目建设</a:t>
            </a:r>
          </a:p>
        </p:txBody>
      </p:sp>
      <p:sp>
        <p:nvSpPr>
          <p:cNvPr id="1048847" name="任意多边形 45"/>
          <p:cNvSpPr/>
          <p:nvPr/>
        </p:nvSpPr>
        <p:spPr>
          <a:xfrm>
            <a:off x="354395" y="2998180"/>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48848" name="文本框 31"/>
          <p:cNvSpPr txBox="1"/>
          <p:nvPr/>
        </p:nvSpPr>
        <p:spPr>
          <a:xfrm>
            <a:off x="657225" y="3460812"/>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产业合作</a:t>
            </a:r>
          </a:p>
        </p:txBody>
      </p:sp>
      <p:sp>
        <p:nvSpPr>
          <p:cNvPr id="1048849" name="任意多边形 45"/>
          <p:cNvSpPr/>
          <p:nvPr/>
        </p:nvSpPr>
        <p:spPr>
          <a:xfrm>
            <a:off x="365190" y="3687217"/>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48850" name="文本框 6"/>
          <p:cNvSpPr txBox="1"/>
          <p:nvPr/>
        </p:nvSpPr>
        <p:spPr>
          <a:xfrm>
            <a:off x="657225" y="4132007"/>
            <a:ext cx="1409065"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人才培养</a:t>
            </a:r>
          </a:p>
        </p:txBody>
      </p:sp>
      <p:sp>
        <p:nvSpPr>
          <p:cNvPr id="1048851" name="任意多边形 45"/>
          <p:cNvSpPr/>
          <p:nvPr/>
        </p:nvSpPr>
        <p:spPr>
          <a:xfrm>
            <a:off x="365190" y="4358412"/>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grpSp>
        <p:nvGrpSpPr>
          <p:cNvPr id="64" name="组合 27"/>
          <p:cNvGrpSpPr/>
          <p:nvPr/>
        </p:nvGrpSpPr>
        <p:grpSpPr>
          <a:xfrm>
            <a:off x="3063717" y="952344"/>
            <a:ext cx="8604628" cy="1168299"/>
            <a:chOff x="2715" y="1353"/>
            <a:chExt cx="12836" cy="2227"/>
          </a:xfrm>
        </p:grpSpPr>
        <p:grpSp>
          <p:nvGrpSpPr>
            <p:cNvPr id="65" name="组合 28"/>
            <p:cNvGrpSpPr/>
            <p:nvPr/>
          </p:nvGrpSpPr>
          <p:grpSpPr>
            <a:xfrm>
              <a:off x="6250" y="1851"/>
              <a:ext cx="1935" cy="1453"/>
              <a:chOff x="1775754" y="2200497"/>
              <a:chExt cx="1250571" cy="906966"/>
            </a:xfrm>
          </p:grpSpPr>
          <p:sp>
            <p:nvSpPr>
              <p:cNvPr id="1048852" name="Line 91"/>
              <p:cNvSpPr>
                <a:spLocks noChangeShapeType="1"/>
              </p:cNvSpPr>
              <p:nvPr/>
            </p:nvSpPr>
            <p:spPr bwMode="auto">
              <a:xfrm>
                <a:off x="2474461" y="2571994"/>
                <a:ext cx="122674" cy="53546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53" name="Line 92"/>
              <p:cNvSpPr>
                <a:spLocks noChangeShapeType="1"/>
              </p:cNvSpPr>
              <p:nvPr/>
            </p:nvSpPr>
            <p:spPr bwMode="auto">
              <a:xfrm flipV="1">
                <a:off x="2338454" y="2571994"/>
                <a:ext cx="136007"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54" name="Line 93"/>
              <p:cNvSpPr>
                <a:spLocks noChangeShapeType="1"/>
              </p:cNvSpPr>
              <p:nvPr/>
            </p:nvSpPr>
            <p:spPr bwMode="auto">
              <a:xfrm flipH="1" flipV="1">
                <a:off x="2351787" y="2571994"/>
                <a:ext cx="136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55" name="Line 94"/>
              <p:cNvSpPr>
                <a:spLocks noChangeShapeType="1"/>
              </p:cNvSpPr>
              <p:nvPr/>
            </p:nvSpPr>
            <p:spPr bwMode="auto">
              <a:xfrm flipH="1">
                <a:off x="2231781" y="2571994"/>
                <a:ext cx="120006" cy="53546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56" name="Line 95"/>
              <p:cNvSpPr>
                <a:spLocks noChangeShapeType="1"/>
              </p:cNvSpPr>
              <p:nvPr/>
            </p:nvSpPr>
            <p:spPr bwMode="auto">
              <a:xfrm flipV="1">
                <a:off x="2327786" y="2624516"/>
                <a:ext cx="160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57" name="Line 96"/>
              <p:cNvSpPr>
                <a:spLocks noChangeShapeType="1"/>
              </p:cNvSpPr>
              <p:nvPr/>
            </p:nvSpPr>
            <p:spPr bwMode="auto">
              <a:xfrm flipH="1" flipV="1">
                <a:off x="2338454" y="2624516"/>
                <a:ext cx="160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58" name="Line 97"/>
              <p:cNvSpPr>
                <a:spLocks noChangeShapeType="1"/>
              </p:cNvSpPr>
              <p:nvPr/>
            </p:nvSpPr>
            <p:spPr bwMode="auto">
              <a:xfrm flipH="1" flipV="1">
                <a:off x="2327786" y="2675757"/>
                <a:ext cx="181344"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59" name="Line 98"/>
              <p:cNvSpPr>
                <a:spLocks noChangeShapeType="1"/>
              </p:cNvSpPr>
              <p:nvPr/>
            </p:nvSpPr>
            <p:spPr bwMode="auto">
              <a:xfrm flipH="1" flipV="1">
                <a:off x="2303784" y="2779520"/>
                <a:ext cx="229346"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60" name="Line 99"/>
              <p:cNvSpPr>
                <a:spLocks noChangeShapeType="1"/>
              </p:cNvSpPr>
              <p:nvPr/>
            </p:nvSpPr>
            <p:spPr bwMode="auto">
              <a:xfrm flipV="1">
                <a:off x="2293117" y="2779520"/>
                <a:ext cx="229346"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61" name="Line 100"/>
              <p:cNvSpPr>
                <a:spLocks noChangeShapeType="1"/>
              </p:cNvSpPr>
              <p:nvPr/>
            </p:nvSpPr>
            <p:spPr bwMode="auto">
              <a:xfrm flipH="1">
                <a:off x="2231781" y="2990889"/>
                <a:ext cx="181344" cy="11657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62" name="Line 101"/>
              <p:cNvSpPr>
                <a:spLocks noChangeShapeType="1"/>
              </p:cNvSpPr>
              <p:nvPr/>
            </p:nvSpPr>
            <p:spPr bwMode="auto">
              <a:xfrm flipV="1">
                <a:off x="2255781" y="2937086"/>
                <a:ext cx="304017" cy="5380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63" name="Line 102"/>
              <p:cNvSpPr>
                <a:spLocks noChangeShapeType="1"/>
              </p:cNvSpPr>
              <p:nvPr/>
            </p:nvSpPr>
            <p:spPr bwMode="auto">
              <a:xfrm flipH="1" flipV="1">
                <a:off x="2269116" y="2937086"/>
                <a:ext cx="301350"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64" name="Line 103"/>
              <p:cNvSpPr>
                <a:spLocks noChangeShapeType="1"/>
              </p:cNvSpPr>
              <p:nvPr/>
            </p:nvSpPr>
            <p:spPr bwMode="auto">
              <a:xfrm>
                <a:off x="2258449" y="2989608"/>
                <a:ext cx="31201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65" name="Line 104"/>
              <p:cNvSpPr>
                <a:spLocks noChangeShapeType="1"/>
              </p:cNvSpPr>
              <p:nvPr/>
            </p:nvSpPr>
            <p:spPr bwMode="auto">
              <a:xfrm flipH="1" flipV="1">
                <a:off x="2279784" y="2884564"/>
                <a:ext cx="277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66" name="Line 105"/>
              <p:cNvSpPr>
                <a:spLocks noChangeShapeType="1"/>
              </p:cNvSpPr>
              <p:nvPr/>
            </p:nvSpPr>
            <p:spPr bwMode="auto">
              <a:xfrm flipH="1" flipV="1">
                <a:off x="2293117" y="2832042"/>
                <a:ext cx="253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67" name="Line 106"/>
              <p:cNvSpPr>
                <a:spLocks noChangeShapeType="1"/>
              </p:cNvSpPr>
              <p:nvPr/>
            </p:nvSpPr>
            <p:spPr bwMode="auto">
              <a:xfrm flipV="1">
                <a:off x="2269116" y="2884564"/>
                <a:ext cx="277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68" name="Line 107"/>
              <p:cNvSpPr>
                <a:spLocks noChangeShapeType="1"/>
              </p:cNvSpPr>
              <p:nvPr/>
            </p:nvSpPr>
            <p:spPr bwMode="auto">
              <a:xfrm flipV="1">
                <a:off x="2279784" y="2832042"/>
                <a:ext cx="253347"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69" name="Line 108"/>
              <p:cNvSpPr>
                <a:spLocks noChangeShapeType="1"/>
              </p:cNvSpPr>
              <p:nvPr/>
            </p:nvSpPr>
            <p:spPr bwMode="auto">
              <a:xfrm flipV="1">
                <a:off x="2317119" y="2675757"/>
                <a:ext cx="181344"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70" name="Line 109"/>
              <p:cNvSpPr>
                <a:spLocks noChangeShapeType="1"/>
              </p:cNvSpPr>
              <p:nvPr/>
            </p:nvSpPr>
            <p:spPr bwMode="auto">
              <a:xfrm flipV="1">
                <a:off x="2303784" y="2728279"/>
                <a:ext cx="208012"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71" name="Line 110"/>
              <p:cNvSpPr>
                <a:spLocks noChangeShapeType="1"/>
              </p:cNvSpPr>
              <p:nvPr/>
            </p:nvSpPr>
            <p:spPr bwMode="auto">
              <a:xfrm flipH="1" flipV="1">
                <a:off x="2317119" y="2728279"/>
                <a:ext cx="205344"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72" name="Line 111"/>
              <p:cNvSpPr>
                <a:spLocks noChangeShapeType="1"/>
              </p:cNvSpPr>
              <p:nvPr/>
            </p:nvSpPr>
            <p:spPr bwMode="auto">
              <a:xfrm>
                <a:off x="2303784" y="2779520"/>
                <a:ext cx="218679"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73" name="Line 112"/>
              <p:cNvSpPr>
                <a:spLocks noChangeShapeType="1"/>
              </p:cNvSpPr>
              <p:nvPr/>
            </p:nvSpPr>
            <p:spPr bwMode="auto">
              <a:xfrm flipH="1" flipV="1">
                <a:off x="2250448" y="3025477"/>
                <a:ext cx="50670" cy="37149"/>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74" name="Line 113"/>
              <p:cNvSpPr>
                <a:spLocks noChangeShapeType="1"/>
              </p:cNvSpPr>
              <p:nvPr/>
            </p:nvSpPr>
            <p:spPr bwMode="auto">
              <a:xfrm flipH="1">
                <a:off x="2239780" y="3062626"/>
                <a:ext cx="61338"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75" name="Line 114"/>
              <p:cNvSpPr>
                <a:spLocks noChangeShapeType="1"/>
              </p:cNvSpPr>
              <p:nvPr/>
            </p:nvSpPr>
            <p:spPr bwMode="auto">
              <a:xfrm flipH="1">
                <a:off x="2250448" y="3025477"/>
                <a:ext cx="10667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76" name="Line 115"/>
              <p:cNvSpPr>
                <a:spLocks noChangeShapeType="1"/>
              </p:cNvSpPr>
              <p:nvPr/>
            </p:nvSpPr>
            <p:spPr bwMode="auto">
              <a:xfrm flipH="1" flipV="1">
                <a:off x="2255781" y="2990889"/>
                <a:ext cx="101339" cy="3458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77" name="Line 116"/>
              <p:cNvSpPr>
                <a:spLocks noChangeShapeType="1"/>
              </p:cNvSpPr>
              <p:nvPr/>
            </p:nvSpPr>
            <p:spPr bwMode="auto">
              <a:xfrm flipH="1">
                <a:off x="2298450" y="2775677"/>
                <a:ext cx="0" cy="640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78" name="Line 117"/>
              <p:cNvSpPr>
                <a:spLocks noChangeShapeType="1"/>
              </p:cNvSpPr>
              <p:nvPr/>
            </p:nvSpPr>
            <p:spPr bwMode="auto">
              <a:xfrm>
                <a:off x="2413125" y="2990889"/>
                <a:ext cx="184010" cy="11657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79" name="Line 118"/>
              <p:cNvSpPr>
                <a:spLocks noChangeShapeType="1"/>
              </p:cNvSpPr>
              <p:nvPr/>
            </p:nvSpPr>
            <p:spPr bwMode="auto">
              <a:xfrm flipV="1">
                <a:off x="2527797" y="3025477"/>
                <a:ext cx="50670" cy="37149"/>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80" name="Line 119"/>
              <p:cNvSpPr>
                <a:spLocks noChangeShapeType="1"/>
              </p:cNvSpPr>
              <p:nvPr/>
            </p:nvSpPr>
            <p:spPr bwMode="auto">
              <a:xfrm>
                <a:off x="2527797" y="3062626"/>
                <a:ext cx="5867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81" name="Line 120"/>
              <p:cNvSpPr>
                <a:spLocks noChangeShapeType="1"/>
              </p:cNvSpPr>
              <p:nvPr/>
            </p:nvSpPr>
            <p:spPr bwMode="auto">
              <a:xfrm flipV="1">
                <a:off x="2469127" y="2990889"/>
                <a:ext cx="101339" cy="3458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82" name="Line 121"/>
              <p:cNvSpPr>
                <a:spLocks noChangeShapeType="1"/>
              </p:cNvSpPr>
              <p:nvPr/>
            </p:nvSpPr>
            <p:spPr bwMode="auto">
              <a:xfrm>
                <a:off x="2469127" y="3025477"/>
                <a:ext cx="10934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83" name="Line 122"/>
              <p:cNvSpPr>
                <a:spLocks noChangeShapeType="1"/>
              </p:cNvSpPr>
              <p:nvPr/>
            </p:nvSpPr>
            <p:spPr bwMode="auto">
              <a:xfrm>
                <a:off x="2527797" y="2775677"/>
                <a:ext cx="0" cy="640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84" name="Line 123"/>
              <p:cNvSpPr>
                <a:spLocks noChangeShapeType="1"/>
              </p:cNvSpPr>
              <p:nvPr/>
            </p:nvSpPr>
            <p:spPr bwMode="auto">
              <a:xfrm flipH="1">
                <a:off x="2330452" y="2355501"/>
                <a:ext cx="82672" cy="2946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85" name="Line 124"/>
              <p:cNvSpPr>
                <a:spLocks noChangeShapeType="1"/>
              </p:cNvSpPr>
              <p:nvPr/>
            </p:nvSpPr>
            <p:spPr bwMode="auto">
              <a:xfrm flipV="1">
                <a:off x="2351787" y="2545092"/>
                <a:ext cx="61338" cy="2690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86" name="Line 125"/>
              <p:cNvSpPr>
                <a:spLocks noChangeShapeType="1"/>
              </p:cNvSpPr>
              <p:nvPr/>
            </p:nvSpPr>
            <p:spPr bwMode="auto">
              <a:xfrm flipH="1">
                <a:off x="2351787"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87" name="Line 126"/>
              <p:cNvSpPr>
                <a:spLocks noChangeShapeType="1"/>
              </p:cNvSpPr>
              <p:nvPr/>
            </p:nvSpPr>
            <p:spPr bwMode="auto">
              <a:xfrm flipH="1">
                <a:off x="2351787"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88" name="Line 127"/>
              <p:cNvSpPr>
                <a:spLocks noChangeShapeType="1"/>
              </p:cNvSpPr>
              <p:nvPr/>
            </p:nvSpPr>
            <p:spPr bwMode="auto">
              <a:xfrm flipH="1">
                <a:off x="2325119" y="2545092"/>
                <a:ext cx="88006"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89" name="Line 128"/>
              <p:cNvSpPr>
                <a:spLocks noChangeShapeType="1"/>
              </p:cNvSpPr>
              <p:nvPr/>
            </p:nvSpPr>
            <p:spPr bwMode="auto">
              <a:xfrm flipH="1" flipV="1">
                <a:off x="2247782" y="2472074"/>
                <a:ext cx="165343" cy="7301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90" name="Line 129"/>
              <p:cNvSpPr>
                <a:spLocks noChangeShapeType="1"/>
              </p:cNvSpPr>
              <p:nvPr/>
            </p:nvSpPr>
            <p:spPr bwMode="auto">
              <a:xfrm flipH="1" flipV="1">
                <a:off x="2247782" y="2472074"/>
                <a:ext cx="226679"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91" name="Line 130"/>
              <p:cNvSpPr>
                <a:spLocks noChangeShapeType="1"/>
              </p:cNvSpPr>
              <p:nvPr/>
            </p:nvSpPr>
            <p:spPr bwMode="auto">
              <a:xfrm flipH="1">
                <a:off x="2247782" y="2472074"/>
                <a:ext cx="16534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92" name="Line 131"/>
              <p:cNvSpPr>
                <a:spLocks noChangeShapeType="1"/>
              </p:cNvSpPr>
              <p:nvPr/>
            </p:nvSpPr>
            <p:spPr bwMode="auto">
              <a:xfrm flipH="1" flipV="1">
                <a:off x="2175777" y="2323475"/>
                <a:ext cx="237348" cy="3202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93" name="Line 132"/>
              <p:cNvSpPr>
                <a:spLocks noChangeShapeType="1"/>
              </p:cNvSpPr>
              <p:nvPr/>
            </p:nvSpPr>
            <p:spPr bwMode="auto">
              <a:xfrm flipH="1">
                <a:off x="2165110" y="2384965"/>
                <a:ext cx="248015"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94" name="Line 133"/>
              <p:cNvSpPr>
                <a:spLocks noChangeShapeType="1"/>
              </p:cNvSpPr>
              <p:nvPr/>
            </p:nvSpPr>
            <p:spPr bwMode="auto">
              <a:xfrm flipH="1">
                <a:off x="2245114" y="2340128"/>
                <a:ext cx="64004"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95" name="Line 134"/>
              <p:cNvSpPr>
                <a:spLocks noChangeShapeType="1"/>
              </p:cNvSpPr>
              <p:nvPr/>
            </p:nvSpPr>
            <p:spPr bwMode="auto">
              <a:xfrm flipH="1" flipV="1">
                <a:off x="2210446" y="2327318"/>
                <a:ext cx="34668"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96" name="Line 135"/>
              <p:cNvSpPr>
                <a:spLocks noChangeShapeType="1"/>
              </p:cNvSpPr>
              <p:nvPr/>
            </p:nvSpPr>
            <p:spPr bwMode="auto">
              <a:xfrm flipV="1">
                <a:off x="2165110" y="2327318"/>
                <a:ext cx="45337"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97" name="Line 136"/>
              <p:cNvSpPr>
                <a:spLocks noChangeShapeType="1"/>
              </p:cNvSpPr>
              <p:nvPr/>
            </p:nvSpPr>
            <p:spPr bwMode="auto">
              <a:xfrm flipH="1" flipV="1">
                <a:off x="2309118" y="2340128"/>
                <a:ext cx="21335"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98" name="Line 137"/>
              <p:cNvSpPr>
                <a:spLocks noChangeShapeType="1"/>
              </p:cNvSpPr>
              <p:nvPr/>
            </p:nvSpPr>
            <p:spPr bwMode="auto">
              <a:xfrm flipH="1" flipV="1">
                <a:off x="2247782" y="2472074"/>
                <a:ext cx="104005"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899" name="Line 138"/>
              <p:cNvSpPr>
                <a:spLocks noChangeShapeType="1"/>
              </p:cNvSpPr>
              <p:nvPr/>
            </p:nvSpPr>
            <p:spPr bwMode="auto">
              <a:xfrm flipH="1" flipV="1">
                <a:off x="2247782" y="2472074"/>
                <a:ext cx="104005"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00" name="Line 139"/>
              <p:cNvSpPr>
                <a:spLocks noChangeShapeType="1"/>
              </p:cNvSpPr>
              <p:nvPr/>
            </p:nvSpPr>
            <p:spPr bwMode="auto">
              <a:xfrm flipV="1">
                <a:off x="2325119" y="2519472"/>
                <a:ext cx="26668" cy="256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01" name="Line 140"/>
              <p:cNvSpPr>
                <a:spLocks noChangeShapeType="1"/>
              </p:cNvSpPr>
              <p:nvPr/>
            </p:nvSpPr>
            <p:spPr bwMode="auto">
              <a:xfrm flipV="1">
                <a:off x="2290451" y="2493851"/>
                <a:ext cx="2666" cy="1921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02" name="Line 141"/>
              <p:cNvSpPr>
                <a:spLocks noChangeShapeType="1"/>
              </p:cNvSpPr>
              <p:nvPr/>
            </p:nvSpPr>
            <p:spPr bwMode="auto">
              <a:xfrm flipH="1" flipV="1">
                <a:off x="2290451" y="2513067"/>
                <a:ext cx="61336" cy="640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03" name="Line 142"/>
              <p:cNvSpPr>
                <a:spLocks noChangeShapeType="1"/>
              </p:cNvSpPr>
              <p:nvPr/>
            </p:nvSpPr>
            <p:spPr bwMode="auto">
              <a:xfrm flipV="1">
                <a:off x="2018435" y="2384965"/>
                <a:ext cx="224013"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04" name="Line 143"/>
              <p:cNvSpPr>
                <a:spLocks noChangeShapeType="1"/>
              </p:cNvSpPr>
              <p:nvPr/>
            </p:nvSpPr>
            <p:spPr bwMode="auto">
              <a:xfrm flipH="1">
                <a:off x="2018435" y="2472074"/>
                <a:ext cx="22401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05" name="Line 144"/>
              <p:cNvSpPr>
                <a:spLocks noChangeShapeType="1"/>
              </p:cNvSpPr>
              <p:nvPr/>
            </p:nvSpPr>
            <p:spPr bwMode="auto">
              <a:xfrm>
                <a:off x="2245114" y="2384965"/>
                <a:ext cx="0"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06" name="Line 145"/>
              <p:cNvSpPr>
                <a:spLocks noChangeShapeType="1"/>
              </p:cNvSpPr>
              <p:nvPr/>
            </p:nvSpPr>
            <p:spPr bwMode="auto">
              <a:xfrm flipH="1" flipV="1">
                <a:off x="2165110" y="2384965"/>
                <a:ext cx="82672"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07" name="Line 146"/>
              <p:cNvSpPr>
                <a:spLocks noChangeShapeType="1"/>
              </p:cNvSpPr>
              <p:nvPr/>
            </p:nvSpPr>
            <p:spPr bwMode="auto">
              <a:xfrm flipH="1" flipV="1">
                <a:off x="2186444" y="2406742"/>
                <a:ext cx="58670" cy="2434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08" name="Line 147"/>
              <p:cNvSpPr>
                <a:spLocks noChangeShapeType="1"/>
              </p:cNvSpPr>
              <p:nvPr/>
            </p:nvSpPr>
            <p:spPr bwMode="auto">
              <a:xfrm flipV="1">
                <a:off x="2135775" y="2431081"/>
                <a:ext cx="106673" cy="4099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09" name="Line 148"/>
              <p:cNvSpPr>
                <a:spLocks noChangeShapeType="1"/>
              </p:cNvSpPr>
              <p:nvPr/>
            </p:nvSpPr>
            <p:spPr bwMode="auto">
              <a:xfrm flipV="1">
                <a:off x="2413125" y="2323475"/>
                <a:ext cx="240014" cy="3202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10" name="Line 149"/>
              <p:cNvSpPr>
                <a:spLocks noChangeShapeType="1"/>
              </p:cNvSpPr>
              <p:nvPr/>
            </p:nvSpPr>
            <p:spPr bwMode="auto">
              <a:xfrm flipH="1" flipV="1">
                <a:off x="2615803" y="2327318"/>
                <a:ext cx="48003"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11" name="Line 150"/>
              <p:cNvSpPr>
                <a:spLocks noChangeShapeType="1"/>
              </p:cNvSpPr>
              <p:nvPr/>
            </p:nvSpPr>
            <p:spPr bwMode="auto">
              <a:xfrm flipV="1">
                <a:off x="2583801" y="2327318"/>
                <a:ext cx="34668"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12" name="Line 151"/>
              <p:cNvSpPr>
                <a:spLocks noChangeShapeType="1"/>
              </p:cNvSpPr>
              <p:nvPr/>
            </p:nvSpPr>
            <p:spPr bwMode="auto">
              <a:xfrm>
                <a:off x="2517130" y="2340128"/>
                <a:ext cx="66671"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13" name="Line 152"/>
              <p:cNvSpPr>
                <a:spLocks noChangeShapeType="1"/>
              </p:cNvSpPr>
              <p:nvPr/>
            </p:nvSpPr>
            <p:spPr bwMode="auto">
              <a:xfrm flipV="1">
                <a:off x="2495795" y="2340128"/>
                <a:ext cx="21335"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14" name="Line 153"/>
              <p:cNvSpPr>
                <a:spLocks noChangeShapeType="1"/>
              </p:cNvSpPr>
              <p:nvPr/>
            </p:nvSpPr>
            <p:spPr bwMode="auto">
              <a:xfrm flipV="1">
                <a:off x="2413125" y="2472074"/>
                <a:ext cx="168009" cy="7301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15" name="Line 154"/>
              <p:cNvSpPr>
                <a:spLocks noChangeShapeType="1"/>
              </p:cNvSpPr>
              <p:nvPr/>
            </p:nvSpPr>
            <p:spPr bwMode="auto">
              <a:xfrm flipV="1">
                <a:off x="2474461" y="2472074"/>
                <a:ext cx="106673"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16" name="Line 155"/>
              <p:cNvSpPr>
                <a:spLocks noChangeShapeType="1"/>
              </p:cNvSpPr>
              <p:nvPr/>
            </p:nvSpPr>
            <p:spPr bwMode="auto">
              <a:xfrm flipV="1">
                <a:off x="2474461" y="2513067"/>
                <a:ext cx="61338" cy="640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17" name="Line 156"/>
              <p:cNvSpPr>
                <a:spLocks noChangeShapeType="1"/>
              </p:cNvSpPr>
              <p:nvPr/>
            </p:nvSpPr>
            <p:spPr bwMode="auto">
              <a:xfrm flipH="1" flipV="1">
                <a:off x="2533131" y="2493851"/>
                <a:ext cx="5334" cy="1921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18" name="Line 157"/>
              <p:cNvSpPr>
                <a:spLocks noChangeShapeType="1"/>
              </p:cNvSpPr>
              <p:nvPr/>
            </p:nvSpPr>
            <p:spPr bwMode="auto">
              <a:xfrm>
                <a:off x="2413125" y="2571994"/>
                <a:ext cx="800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19" name="Line 158"/>
              <p:cNvSpPr>
                <a:spLocks noChangeShapeType="1"/>
              </p:cNvSpPr>
              <p:nvPr/>
            </p:nvSpPr>
            <p:spPr bwMode="auto">
              <a:xfrm>
                <a:off x="2405123"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20" name="Line 159"/>
              <p:cNvSpPr>
                <a:spLocks noChangeShapeType="1"/>
              </p:cNvSpPr>
              <p:nvPr/>
            </p:nvSpPr>
            <p:spPr bwMode="auto">
              <a:xfrm flipH="1">
                <a:off x="2405123" y="2571994"/>
                <a:ext cx="800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21" name="Line 160"/>
              <p:cNvSpPr>
                <a:spLocks noChangeShapeType="1"/>
              </p:cNvSpPr>
              <p:nvPr/>
            </p:nvSpPr>
            <p:spPr bwMode="auto">
              <a:xfrm>
                <a:off x="2413125" y="2571994"/>
                <a:ext cx="800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22" name="Line 161"/>
              <p:cNvSpPr>
                <a:spLocks noChangeShapeType="1"/>
              </p:cNvSpPr>
              <p:nvPr/>
            </p:nvSpPr>
            <p:spPr bwMode="auto">
              <a:xfrm>
                <a:off x="2405123"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23" name="Line 162"/>
              <p:cNvSpPr>
                <a:spLocks noChangeShapeType="1"/>
              </p:cNvSpPr>
              <p:nvPr/>
            </p:nvSpPr>
            <p:spPr bwMode="auto">
              <a:xfrm flipH="1">
                <a:off x="2405123" y="2571994"/>
                <a:ext cx="800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24" name="Line 163"/>
              <p:cNvSpPr>
                <a:spLocks noChangeShapeType="1"/>
              </p:cNvSpPr>
              <p:nvPr/>
            </p:nvSpPr>
            <p:spPr bwMode="auto">
              <a:xfrm flipH="1" flipV="1">
                <a:off x="2474461" y="2519472"/>
                <a:ext cx="26668" cy="256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25" name="Line 164"/>
              <p:cNvSpPr>
                <a:spLocks noChangeShapeType="1"/>
              </p:cNvSpPr>
              <p:nvPr/>
            </p:nvSpPr>
            <p:spPr bwMode="auto">
              <a:xfrm>
                <a:off x="2413125" y="2545092"/>
                <a:ext cx="88004"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26" name="Line 165"/>
              <p:cNvSpPr>
                <a:spLocks noChangeShapeType="1"/>
              </p:cNvSpPr>
              <p:nvPr/>
            </p:nvSpPr>
            <p:spPr bwMode="auto">
              <a:xfrm flipV="1">
                <a:off x="2581133" y="2384965"/>
                <a:ext cx="80005"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27" name="Line 166"/>
              <p:cNvSpPr>
                <a:spLocks noChangeShapeType="1"/>
              </p:cNvSpPr>
              <p:nvPr/>
            </p:nvSpPr>
            <p:spPr bwMode="auto">
              <a:xfrm flipV="1">
                <a:off x="2583801" y="2406742"/>
                <a:ext cx="56002" cy="2434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28" name="Line 167"/>
              <p:cNvSpPr>
                <a:spLocks noChangeShapeType="1"/>
              </p:cNvSpPr>
              <p:nvPr/>
            </p:nvSpPr>
            <p:spPr bwMode="auto">
              <a:xfrm flipH="1" flipV="1">
                <a:off x="2583801" y="2431081"/>
                <a:ext cx="106673" cy="4099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29" name="Line 168"/>
              <p:cNvSpPr>
                <a:spLocks noChangeShapeType="1"/>
              </p:cNvSpPr>
              <p:nvPr/>
            </p:nvSpPr>
            <p:spPr bwMode="auto">
              <a:xfrm>
                <a:off x="2413125" y="2384965"/>
                <a:ext cx="25068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30" name="Line 169"/>
              <p:cNvSpPr>
                <a:spLocks noChangeShapeType="1"/>
              </p:cNvSpPr>
              <p:nvPr/>
            </p:nvSpPr>
            <p:spPr bwMode="auto">
              <a:xfrm flipH="1" flipV="1">
                <a:off x="2583801" y="2384965"/>
                <a:ext cx="224013"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31" name="Line 170"/>
              <p:cNvSpPr>
                <a:spLocks noChangeShapeType="1"/>
              </p:cNvSpPr>
              <p:nvPr/>
            </p:nvSpPr>
            <p:spPr bwMode="auto">
              <a:xfrm>
                <a:off x="2583801" y="2472074"/>
                <a:ext cx="22401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32" name="Line 171"/>
              <p:cNvSpPr>
                <a:spLocks noChangeShapeType="1"/>
              </p:cNvSpPr>
              <p:nvPr/>
            </p:nvSpPr>
            <p:spPr bwMode="auto">
              <a:xfrm>
                <a:off x="2581133" y="2472074"/>
                <a:ext cx="22668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33" name="Line 172"/>
              <p:cNvSpPr>
                <a:spLocks noChangeShapeType="1"/>
              </p:cNvSpPr>
              <p:nvPr/>
            </p:nvSpPr>
            <p:spPr bwMode="auto">
              <a:xfrm>
                <a:off x="2583801" y="2384965"/>
                <a:ext cx="0"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34" name="Line 173"/>
              <p:cNvSpPr>
                <a:spLocks noChangeShapeType="1"/>
              </p:cNvSpPr>
              <p:nvPr/>
            </p:nvSpPr>
            <p:spPr bwMode="auto">
              <a:xfrm>
                <a:off x="2413125" y="2355501"/>
                <a:ext cx="82671" cy="2946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35" name="Line 174"/>
              <p:cNvSpPr>
                <a:spLocks noChangeShapeType="1"/>
              </p:cNvSpPr>
              <p:nvPr/>
            </p:nvSpPr>
            <p:spPr bwMode="auto">
              <a:xfrm>
                <a:off x="2413125" y="2472074"/>
                <a:ext cx="168009"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36" name="Line 175"/>
              <p:cNvSpPr>
                <a:spLocks noChangeShapeType="1"/>
              </p:cNvSpPr>
              <p:nvPr/>
            </p:nvSpPr>
            <p:spPr bwMode="auto">
              <a:xfrm>
                <a:off x="2583801" y="2396493"/>
                <a:ext cx="0" cy="2818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37" name="Line 176"/>
              <p:cNvSpPr>
                <a:spLocks noChangeShapeType="1"/>
              </p:cNvSpPr>
              <p:nvPr/>
            </p:nvSpPr>
            <p:spPr bwMode="auto">
              <a:xfrm>
                <a:off x="2807814" y="2472074"/>
                <a:ext cx="0" cy="7045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38" name="Line 177"/>
              <p:cNvSpPr>
                <a:spLocks noChangeShapeType="1"/>
              </p:cNvSpPr>
              <p:nvPr/>
            </p:nvSpPr>
            <p:spPr bwMode="auto">
              <a:xfrm>
                <a:off x="2413125" y="2384965"/>
                <a:ext cx="0"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39" name="Line 178"/>
              <p:cNvSpPr>
                <a:spLocks noChangeShapeType="1"/>
              </p:cNvSpPr>
              <p:nvPr/>
            </p:nvSpPr>
            <p:spPr bwMode="auto">
              <a:xfrm>
                <a:off x="2018435" y="2472074"/>
                <a:ext cx="0" cy="7045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40" name="未知"/>
              <p:cNvSpPr>
                <a:spLocks noEditPoints="1"/>
              </p:cNvSpPr>
              <p:nvPr/>
            </p:nvSpPr>
            <p:spPr bwMode="auto">
              <a:xfrm>
                <a:off x="2399790" y="2200497"/>
                <a:ext cx="224013" cy="226741"/>
              </a:xfrm>
              <a:custGeom>
                <a:avLst/>
                <a:gdLst>
                  <a:gd name="T0" fmla="*/ 2147483647 w 310"/>
                  <a:gd name="T1" fmla="*/ 2147483647 h 652"/>
                  <a:gd name="T2" fmla="*/ 0 w 310"/>
                  <a:gd name="T3" fmla="*/ 2147483647 h 652"/>
                  <a:gd name="T4" fmla="*/ 2147483647 w 310"/>
                  <a:gd name="T5" fmla="*/ 2147483647 h 652"/>
                  <a:gd name="T6" fmla="*/ 2147483647 w 310"/>
                  <a:gd name="T7" fmla="*/ 2147483647 h 652"/>
                  <a:gd name="T8" fmla="*/ 2147483647 w 310"/>
                  <a:gd name="T9" fmla="*/ 2147483647 h 652"/>
                  <a:gd name="T10" fmla="*/ 2147483647 w 310"/>
                  <a:gd name="T11" fmla="*/ 2147483647 h 652"/>
                  <a:gd name="T12" fmla="*/ 2147483647 w 310"/>
                  <a:gd name="T13" fmla="*/ 2147483647 h 652"/>
                  <a:gd name="T14" fmla="*/ 2147483647 w 310"/>
                  <a:gd name="T15" fmla="*/ 2147483647 h 652"/>
                  <a:gd name="T16" fmla="*/ 2147483647 w 310"/>
                  <a:gd name="T17" fmla="*/ 2147483647 h 652"/>
                  <a:gd name="T18" fmla="*/ 2147483647 w 310"/>
                  <a:gd name="T19" fmla="*/ 2147483647 h 652"/>
                  <a:gd name="T20" fmla="*/ 2147483647 w 310"/>
                  <a:gd name="T21" fmla="*/ 2147483647 h 652"/>
                  <a:gd name="T22" fmla="*/ 2147483647 w 310"/>
                  <a:gd name="T23" fmla="*/ 2147483647 h 652"/>
                  <a:gd name="T24" fmla="*/ 2147483647 w 310"/>
                  <a:gd name="T25" fmla="*/ 2147483647 h 652"/>
                  <a:gd name="T26" fmla="*/ 2147483647 w 310"/>
                  <a:gd name="T27" fmla="*/ 2147483647 h 652"/>
                  <a:gd name="T28" fmla="*/ 2147483647 w 310"/>
                  <a:gd name="T29" fmla="*/ 2147483647 h 652"/>
                  <a:gd name="T30" fmla="*/ 2147483647 w 310"/>
                  <a:gd name="T31" fmla="*/ 2147483647 h 652"/>
                  <a:gd name="T32" fmla="*/ 2147483647 w 310"/>
                  <a:gd name="T33" fmla="*/ 2147483647 h 652"/>
                  <a:gd name="T34" fmla="*/ 2147483647 w 310"/>
                  <a:gd name="T35" fmla="*/ 2147483647 h 652"/>
                  <a:gd name="T36" fmla="*/ 2147483647 w 310"/>
                  <a:gd name="T37" fmla="*/ 2147483647 h 652"/>
                  <a:gd name="T38" fmla="*/ 2147483647 w 310"/>
                  <a:gd name="T39" fmla="*/ 2147483647 h 652"/>
                  <a:gd name="T40" fmla="*/ 2147483647 w 310"/>
                  <a:gd name="T41" fmla="*/ 2147483647 h 652"/>
                  <a:gd name="T42" fmla="*/ 2147483647 w 310"/>
                  <a:gd name="T43" fmla="*/ 2147483647 h 652"/>
                  <a:gd name="T44" fmla="*/ 2147483647 w 310"/>
                  <a:gd name="T45" fmla="*/ 2147483647 h 652"/>
                  <a:gd name="T46" fmla="*/ 2147483647 w 310"/>
                  <a:gd name="T47" fmla="*/ 2147483647 h 652"/>
                  <a:gd name="T48" fmla="*/ 2147483647 w 310"/>
                  <a:gd name="T49" fmla="*/ 2147483647 h 652"/>
                  <a:gd name="T50" fmla="*/ 2147483647 w 310"/>
                  <a:gd name="T51" fmla="*/ 2147483647 h 652"/>
                  <a:gd name="T52" fmla="*/ 2147483647 w 310"/>
                  <a:gd name="T53" fmla="*/ 2147483647 h 652"/>
                  <a:gd name="T54" fmla="*/ 2147483647 w 310"/>
                  <a:gd name="T55" fmla="*/ 2147483647 h 652"/>
                  <a:gd name="T56" fmla="*/ 2147483647 w 310"/>
                  <a:gd name="T57" fmla="*/ 2147483647 h 652"/>
                  <a:gd name="T58" fmla="*/ 2147483647 w 310"/>
                  <a:gd name="T59" fmla="*/ 2147483647 h 652"/>
                  <a:gd name="T60" fmla="*/ 2147483647 w 310"/>
                  <a:gd name="T61" fmla="*/ 2147483647 h 652"/>
                  <a:gd name="T62" fmla="*/ 2147483647 w 310"/>
                  <a:gd name="T63" fmla="*/ 2147483647 h 652"/>
                  <a:gd name="T64" fmla="*/ 2147483647 w 310"/>
                  <a:gd name="T65" fmla="*/ 2147483647 h 652"/>
                  <a:gd name="T66" fmla="*/ 2147483647 w 310"/>
                  <a:gd name="T67" fmla="*/ 2147483647 h 652"/>
                  <a:gd name="T68" fmla="*/ 2147483647 w 310"/>
                  <a:gd name="T69" fmla="*/ 2147483647 h 652"/>
                  <a:gd name="T70" fmla="*/ 2147483647 w 310"/>
                  <a:gd name="T71" fmla="*/ 2147483647 h 652"/>
                  <a:gd name="T72" fmla="*/ 2147483647 w 310"/>
                  <a:gd name="T73" fmla="*/ 2147483647 h 652"/>
                  <a:gd name="T74" fmla="*/ 2147483647 w 310"/>
                  <a:gd name="T75" fmla="*/ 2147483647 h 652"/>
                  <a:gd name="T76" fmla="*/ 2147483647 w 310"/>
                  <a:gd name="T77" fmla="*/ 2147483647 h 652"/>
                  <a:gd name="T78" fmla="*/ 2147483647 w 310"/>
                  <a:gd name="T79" fmla="*/ 2147483647 h 652"/>
                  <a:gd name="T80" fmla="*/ 2147483647 w 310"/>
                  <a:gd name="T81" fmla="*/ 2147483647 h 652"/>
                  <a:gd name="T82" fmla="*/ 2147483647 w 310"/>
                  <a:gd name="T83" fmla="*/ 2147483647 h 652"/>
                  <a:gd name="T84" fmla="*/ 2147483647 w 310"/>
                  <a:gd name="T85" fmla="*/ 2147483647 h 652"/>
                  <a:gd name="T86" fmla="*/ 2147483647 w 310"/>
                  <a:gd name="T87" fmla="*/ 2147483647 h 652"/>
                  <a:gd name="T88" fmla="*/ 2147483647 w 310"/>
                  <a:gd name="T89" fmla="*/ 2147483647 h 652"/>
                  <a:gd name="T90" fmla="*/ 2147483647 w 310"/>
                  <a:gd name="T91" fmla="*/ 2147483647 h 652"/>
                  <a:gd name="T92" fmla="*/ 2147483647 w 310"/>
                  <a:gd name="T93" fmla="*/ 2147483647 h 652"/>
                  <a:gd name="T94" fmla="*/ 2147483647 w 310"/>
                  <a:gd name="T95" fmla="*/ 2147483647 h 652"/>
                  <a:gd name="T96" fmla="*/ 2147483647 w 310"/>
                  <a:gd name="T97" fmla="*/ 2147483647 h 652"/>
                  <a:gd name="T98" fmla="*/ 2147483647 w 310"/>
                  <a:gd name="T99" fmla="*/ 2147483647 h 652"/>
                  <a:gd name="T100" fmla="*/ 2147483647 w 310"/>
                  <a:gd name="T101" fmla="*/ 2147483647 h 652"/>
                  <a:gd name="T102" fmla="*/ 2147483647 w 310"/>
                  <a:gd name="T103" fmla="*/ 2147483647 h 6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10"/>
                  <a:gd name="T157" fmla="*/ 0 h 652"/>
                  <a:gd name="T158" fmla="*/ 310 w 310"/>
                  <a:gd name="T159" fmla="*/ 652 h 6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10" h="652">
                    <a:moveTo>
                      <a:pt x="3" y="2"/>
                    </a:moveTo>
                    <a:lnTo>
                      <a:pt x="12" y="30"/>
                    </a:lnTo>
                    <a:lnTo>
                      <a:pt x="10" y="32"/>
                    </a:lnTo>
                    <a:lnTo>
                      <a:pt x="9" y="32"/>
                    </a:lnTo>
                    <a:lnTo>
                      <a:pt x="7" y="30"/>
                    </a:lnTo>
                    <a:lnTo>
                      <a:pt x="0" y="2"/>
                    </a:lnTo>
                    <a:lnTo>
                      <a:pt x="1" y="0"/>
                    </a:lnTo>
                    <a:lnTo>
                      <a:pt x="3" y="2"/>
                    </a:lnTo>
                    <a:close/>
                    <a:moveTo>
                      <a:pt x="17" y="49"/>
                    </a:moveTo>
                    <a:lnTo>
                      <a:pt x="21" y="65"/>
                    </a:lnTo>
                    <a:lnTo>
                      <a:pt x="26" y="78"/>
                    </a:lnTo>
                    <a:lnTo>
                      <a:pt x="24" y="81"/>
                    </a:lnTo>
                    <a:lnTo>
                      <a:pt x="21" y="79"/>
                    </a:lnTo>
                    <a:lnTo>
                      <a:pt x="17" y="67"/>
                    </a:lnTo>
                    <a:lnTo>
                      <a:pt x="14" y="51"/>
                    </a:lnTo>
                    <a:lnTo>
                      <a:pt x="15" y="48"/>
                    </a:lnTo>
                    <a:lnTo>
                      <a:pt x="17" y="49"/>
                    </a:lnTo>
                    <a:close/>
                    <a:moveTo>
                      <a:pt x="30" y="98"/>
                    </a:moveTo>
                    <a:lnTo>
                      <a:pt x="40" y="125"/>
                    </a:lnTo>
                    <a:lnTo>
                      <a:pt x="40" y="127"/>
                    </a:lnTo>
                    <a:lnTo>
                      <a:pt x="38" y="128"/>
                    </a:lnTo>
                    <a:lnTo>
                      <a:pt x="36" y="128"/>
                    </a:lnTo>
                    <a:lnTo>
                      <a:pt x="36" y="127"/>
                    </a:lnTo>
                    <a:lnTo>
                      <a:pt x="27" y="98"/>
                    </a:lnTo>
                    <a:lnTo>
                      <a:pt x="27" y="97"/>
                    </a:lnTo>
                    <a:lnTo>
                      <a:pt x="29" y="97"/>
                    </a:lnTo>
                    <a:lnTo>
                      <a:pt x="30" y="98"/>
                    </a:lnTo>
                    <a:close/>
                    <a:moveTo>
                      <a:pt x="46" y="146"/>
                    </a:moveTo>
                    <a:lnTo>
                      <a:pt x="55" y="173"/>
                    </a:lnTo>
                    <a:lnTo>
                      <a:pt x="53" y="176"/>
                    </a:lnTo>
                    <a:lnTo>
                      <a:pt x="52" y="174"/>
                    </a:lnTo>
                    <a:lnTo>
                      <a:pt x="43" y="147"/>
                    </a:lnTo>
                    <a:lnTo>
                      <a:pt x="44" y="144"/>
                    </a:lnTo>
                    <a:lnTo>
                      <a:pt x="46" y="146"/>
                    </a:lnTo>
                    <a:close/>
                    <a:moveTo>
                      <a:pt x="62" y="193"/>
                    </a:moveTo>
                    <a:lnTo>
                      <a:pt x="70" y="217"/>
                    </a:lnTo>
                    <a:lnTo>
                      <a:pt x="72" y="220"/>
                    </a:lnTo>
                    <a:lnTo>
                      <a:pt x="70" y="223"/>
                    </a:lnTo>
                    <a:lnTo>
                      <a:pt x="67" y="222"/>
                    </a:lnTo>
                    <a:lnTo>
                      <a:pt x="66" y="218"/>
                    </a:lnTo>
                    <a:lnTo>
                      <a:pt x="58" y="195"/>
                    </a:lnTo>
                    <a:lnTo>
                      <a:pt x="59" y="192"/>
                    </a:lnTo>
                    <a:lnTo>
                      <a:pt x="62" y="193"/>
                    </a:lnTo>
                    <a:close/>
                    <a:moveTo>
                      <a:pt x="78" y="239"/>
                    </a:moveTo>
                    <a:lnTo>
                      <a:pt x="81" y="245"/>
                    </a:lnTo>
                    <a:lnTo>
                      <a:pt x="88" y="267"/>
                    </a:lnTo>
                    <a:lnTo>
                      <a:pt x="87" y="269"/>
                    </a:lnTo>
                    <a:lnTo>
                      <a:pt x="85" y="269"/>
                    </a:lnTo>
                    <a:lnTo>
                      <a:pt x="76" y="247"/>
                    </a:lnTo>
                    <a:lnTo>
                      <a:pt x="75" y="241"/>
                    </a:lnTo>
                    <a:lnTo>
                      <a:pt x="76" y="239"/>
                    </a:lnTo>
                    <a:lnTo>
                      <a:pt x="78" y="239"/>
                    </a:lnTo>
                    <a:close/>
                    <a:moveTo>
                      <a:pt x="96" y="286"/>
                    </a:moveTo>
                    <a:lnTo>
                      <a:pt x="101" y="301"/>
                    </a:lnTo>
                    <a:lnTo>
                      <a:pt x="107" y="313"/>
                    </a:lnTo>
                    <a:lnTo>
                      <a:pt x="105" y="316"/>
                    </a:lnTo>
                    <a:lnTo>
                      <a:pt x="102" y="315"/>
                    </a:lnTo>
                    <a:lnTo>
                      <a:pt x="98" y="302"/>
                    </a:lnTo>
                    <a:lnTo>
                      <a:pt x="92" y="288"/>
                    </a:lnTo>
                    <a:lnTo>
                      <a:pt x="93" y="285"/>
                    </a:lnTo>
                    <a:lnTo>
                      <a:pt x="95" y="285"/>
                    </a:lnTo>
                    <a:lnTo>
                      <a:pt x="96" y="286"/>
                    </a:lnTo>
                    <a:close/>
                    <a:moveTo>
                      <a:pt x="114" y="332"/>
                    </a:moveTo>
                    <a:lnTo>
                      <a:pt x="124" y="353"/>
                    </a:lnTo>
                    <a:lnTo>
                      <a:pt x="125" y="359"/>
                    </a:lnTo>
                    <a:lnTo>
                      <a:pt x="125" y="362"/>
                    </a:lnTo>
                    <a:lnTo>
                      <a:pt x="122" y="361"/>
                    </a:lnTo>
                    <a:lnTo>
                      <a:pt x="119" y="354"/>
                    </a:lnTo>
                    <a:lnTo>
                      <a:pt x="111" y="334"/>
                    </a:lnTo>
                    <a:lnTo>
                      <a:pt x="111" y="332"/>
                    </a:lnTo>
                    <a:lnTo>
                      <a:pt x="114" y="332"/>
                    </a:lnTo>
                    <a:close/>
                    <a:moveTo>
                      <a:pt x="134" y="378"/>
                    </a:moveTo>
                    <a:lnTo>
                      <a:pt x="145" y="403"/>
                    </a:lnTo>
                    <a:lnTo>
                      <a:pt x="145" y="405"/>
                    </a:lnTo>
                    <a:lnTo>
                      <a:pt x="145" y="408"/>
                    </a:lnTo>
                    <a:lnTo>
                      <a:pt x="142" y="407"/>
                    </a:lnTo>
                    <a:lnTo>
                      <a:pt x="140" y="405"/>
                    </a:lnTo>
                    <a:lnTo>
                      <a:pt x="130" y="380"/>
                    </a:lnTo>
                    <a:lnTo>
                      <a:pt x="131" y="378"/>
                    </a:lnTo>
                    <a:lnTo>
                      <a:pt x="134" y="378"/>
                    </a:lnTo>
                    <a:close/>
                    <a:moveTo>
                      <a:pt x="154" y="424"/>
                    </a:moveTo>
                    <a:lnTo>
                      <a:pt x="156" y="426"/>
                    </a:lnTo>
                    <a:lnTo>
                      <a:pt x="166" y="449"/>
                    </a:lnTo>
                    <a:lnTo>
                      <a:pt x="166" y="452"/>
                    </a:lnTo>
                    <a:lnTo>
                      <a:pt x="163" y="452"/>
                    </a:lnTo>
                    <a:lnTo>
                      <a:pt x="163" y="451"/>
                    </a:lnTo>
                    <a:lnTo>
                      <a:pt x="153" y="429"/>
                    </a:lnTo>
                    <a:lnTo>
                      <a:pt x="151" y="426"/>
                    </a:lnTo>
                    <a:lnTo>
                      <a:pt x="151" y="422"/>
                    </a:lnTo>
                    <a:lnTo>
                      <a:pt x="154" y="424"/>
                    </a:lnTo>
                    <a:close/>
                    <a:moveTo>
                      <a:pt x="177" y="468"/>
                    </a:moveTo>
                    <a:lnTo>
                      <a:pt x="177" y="471"/>
                    </a:lnTo>
                    <a:lnTo>
                      <a:pt x="188" y="492"/>
                    </a:lnTo>
                    <a:lnTo>
                      <a:pt x="189" y="494"/>
                    </a:lnTo>
                    <a:lnTo>
                      <a:pt x="189" y="497"/>
                    </a:lnTo>
                    <a:lnTo>
                      <a:pt x="186" y="497"/>
                    </a:lnTo>
                    <a:lnTo>
                      <a:pt x="185" y="494"/>
                    </a:lnTo>
                    <a:lnTo>
                      <a:pt x="174" y="473"/>
                    </a:lnTo>
                    <a:lnTo>
                      <a:pt x="173" y="470"/>
                    </a:lnTo>
                    <a:lnTo>
                      <a:pt x="174" y="468"/>
                    </a:lnTo>
                    <a:lnTo>
                      <a:pt x="177" y="468"/>
                    </a:lnTo>
                    <a:close/>
                    <a:moveTo>
                      <a:pt x="200" y="513"/>
                    </a:moveTo>
                    <a:lnTo>
                      <a:pt x="211" y="530"/>
                    </a:lnTo>
                    <a:lnTo>
                      <a:pt x="215" y="538"/>
                    </a:lnTo>
                    <a:lnTo>
                      <a:pt x="214" y="539"/>
                    </a:lnTo>
                    <a:lnTo>
                      <a:pt x="211" y="539"/>
                    </a:lnTo>
                    <a:lnTo>
                      <a:pt x="206" y="532"/>
                    </a:lnTo>
                    <a:lnTo>
                      <a:pt x="197" y="514"/>
                    </a:lnTo>
                    <a:lnTo>
                      <a:pt x="197" y="511"/>
                    </a:lnTo>
                    <a:lnTo>
                      <a:pt x="200" y="513"/>
                    </a:lnTo>
                    <a:close/>
                    <a:moveTo>
                      <a:pt x="226" y="555"/>
                    </a:moveTo>
                    <a:lnTo>
                      <a:pt x="232" y="563"/>
                    </a:lnTo>
                    <a:lnTo>
                      <a:pt x="241" y="579"/>
                    </a:lnTo>
                    <a:lnTo>
                      <a:pt x="241" y="582"/>
                    </a:lnTo>
                    <a:lnTo>
                      <a:pt x="238" y="581"/>
                    </a:lnTo>
                    <a:lnTo>
                      <a:pt x="228" y="566"/>
                    </a:lnTo>
                    <a:lnTo>
                      <a:pt x="223" y="557"/>
                    </a:lnTo>
                    <a:lnTo>
                      <a:pt x="223" y="554"/>
                    </a:lnTo>
                    <a:lnTo>
                      <a:pt x="226" y="555"/>
                    </a:lnTo>
                    <a:close/>
                    <a:moveTo>
                      <a:pt x="254" y="595"/>
                    </a:moveTo>
                    <a:lnTo>
                      <a:pt x="263" y="606"/>
                    </a:lnTo>
                    <a:lnTo>
                      <a:pt x="272" y="617"/>
                    </a:lnTo>
                    <a:lnTo>
                      <a:pt x="272" y="620"/>
                    </a:lnTo>
                    <a:lnTo>
                      <a:pt x="271" y="620"/>
                    </a:lnTo>
                    <a:lnTo>
                      <a:pt x="260" y="607"/>
                    </a:lnTo>
                    <a:lnTo>
                      <a:pt x="251" y="598"/>
                    </a:lnTo>
                    <a:lnTo>
                      <a:pt x="252" y="595"/>
                    </a:lnTo>
                    <a:lnTo>
                      <a:pt x="254" y="595"/>
                    </a:lnTo>
                    <a:close/>
                    <a:moveTo>
                      <a:pt x="287" y="631"/>
                    </a:moveTo>
                    <a:lnTo>
                      <a:pt x="292" y="636"/>
                    </a:lnTo>
                    <a:lnTo>
                      <a:pt x="301" y="642"/>
                    </a:lnTo>
                    <a:lnTo>
                      <a:pt x="310" y="649"/>
                    </a:lnTo>
                    <a:lnTo>
                      <a:pt x="310" y="652"/>
                    </a:lnTo>
                    <a:lnTo>
                      <a:pt x="307" y="652"/>
                    </a:lnTo>
                    <a:lnTo>
                      <a:pt x="300" y="645"/>
                    </a:lnTo>
                    <a:lnTo>
                      <a:pt x="289" y="639"/>
                    </a:lnTo>
                    <a:lnTo>
                      <a:pt x="284" y="634"/>
                    </a:lnTo>
                    <a:lnTo>
                      <a:pt x="284" y="631"/>
                    </a:lnTo>
                    <a:lnTo>
                      <a:pt x="287" y="631"/>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8941" name="未知"/>
              <p:cNvSpPr>
                <a:spLocks noEditPoints="1"/>
              </p:cNvSpPr>
              <p:nvPr/>
            </p:nvSpPr>
            <p:spPr bwMode="auto">
              <a:xfrm>
                <a:off x="2095772" y="2200497"/>
                <a:ext cx="224013" cy="226741"/>
              </a:xfrm>
              <a:custGeom>
                <a:avLst/>
                <a:gdLst>
                  <a:gd name="T0" fmla="*/ 2147483647 w 311"/>
                  <a:gd name="T1" fmla="*/ 2147483647 h 652"/>
                  <a:gd name="T2" fmla="*/ 0 w 311"/>
                  <a:gd name="T3" fmla="*/ 2147483647 h 652"/>
                  <a:gd name="T4" fmla="*/ 2147483647 w 311"/>
                  <a:gd name="T5" fmla="*/ 2147483647 h 652"/>
                  <a:gd name="T6" fmla="*/ 2147483647 w 311"/>
                  <a:gd name="T7" fmla="*/ 2147483647 h 652"/>
                  <a:gd name="T8" fmla="*/ 2147483647 w 311"/>
                  <a:gd name="T9" fmla="*/ 2147483647 h 652"/>
                  <a:gd name="T10" fmla="*/ 2147483647 w 311"/>
                  <a:gd name="T11" fmla="*/ 2147483647 h 652"/>
                  <a:gd name="T12" fmla="*/ 2147483647 w 311"/>
                  <a:gd name="T13" fmla="*/ 2147483647 h 652"/>
                  <a:gd name="T14" fmla="*/ 2147483647 w 311"/>
                  <a:gd name="T15" fmla="*/ 2147483647 h 652"/>
                  <a:gd name="T16" fmla="*/ 2147483647 w 311"/>
                  <a:gd name="T17" fmla="*/ 2147483647 h 652"/>
                  <a:gd name="T18" fmla="*/ 2147483647 w 311"/>
                  <a:gd name="T19" fmla="*/ 2147483647 h 652"/>
                  <a:gd name="T20" fmla="*/ 2147483647 w 311"/>
                  <a:gd name="T21" fmla="*/ 2147483647 h 652"/>
                  <a:gd name="T22" fmla="*/ 2147483647 w 311"/>
                  <a:gd name="T23" fmla="*/ 2147483647 h 652"/>
                  <a:gd name="T24" fmla="*/ 2147483647 w 311"/>
                  <a:gd name="T25" fmla="*/ 2147483647 h 652"/>
                  <a:gd name="T26" fmla="*/ 2147483647 w 311"/>
                  <a:gd name="T27" fmla="*/ 2147483647 h 652"/>
                  <a:gd name="T28" fmla="*/ 2147483647 w 311"/>
                  <a:gd name="T29" fmla="*/ 2147483647 h 652"/>
                  <a:gd name="T30" fmla="*/ 2147483647 w 311"/>
                  <a:gd name="T31" fmla="*/ 2147483647 h 652"/>
                  <a:gd name="T32" fmla="*/ 2147483647 w 311"/>
                  <a:gd name="T33" fmla="*/ 2147483647 h 652"/>
                  <a:gd name="T34" fmla="*/ 2147483647 w 311"/>
                  <a:gd name="T35" fmla="*/ 2147483647 h 652"/>
                  <a:gd name="T36" fmla="*/ 2147483647 w 311"/>
                  <a:gd name="T37" fmla="*/ 2147483647 h 652"/>
                  <a:gd name="T38" fmla="*/ 2147483647 w 311"/>
                  <a:gd name="T39" fmla="*/ 2147483647 h 652"/>
                  <a:gd name="T40" fmla="*/ 2147483647 w 311"/>
                  <a:gd name="T41" fmla="*/ 2147483647 h 652"/>
                  <a:gd name="T42" fmla="*/ 2147483647 w 311"/>
                  <a:gd name="T43" fmla="*/ 2147483647 h 652"/>
                  <a:gd name="T44" fmla="*/ 2147483647 w 311"/>
                  <a:gd name="T45" fmla="*/ 2147483647 h 652"/>
                  <a:gd name="T46" fmla="*/ 2147483647 w 311"/>
                  <a:gd name="T47" fmla="*/ 2147483647 h 652"/>
                  <a:gd name="T48" fmla="*/ 2147483647 w 311"/>
                  <a:gd name="T49" fmla="*/ 2147483647 h 652"/>
                  <a:gd name="T50" fmla="*/ 2147483647 w 311"/>
                  <a:gd name="T51" fmla="*/ 2147483647 h 652"/>
                  <a:gd name="T52" fmla="*/ 2147483647 w 311"/>
                  <a:gd name="T53" fmla="*/ 2147483647 h 652"/>
                  <a:gd name="T54" fmla="*/ 2147483647 w 311"/>
                  <a:gd name="T55" fmla="*/ 2147483647 h 652"/>
                  <a:gd name="T56" fmla="*/ 2147483647 w 311"/>
                  <a:gd name="T57" fmla="*/ 2147483647 h 652"/>
                  <a:gd name="T58" fmla="*/ 2147483647 w 311"/>
                  <a:gd name="T59" fmla="*/ 2147483647 h 652"/>
                  <a:gd name="T60" fmla="*/ 2147483647 w 311"/>
                  <a:gd name="T61" fmla="*/ 2147483647 h 652"/>
                  <a:gd name="T62" fmla="*/ 2147483647 w 311"/>
                  <a:gd name="T63" fmla="*/ 2147483647 h 652"/>
                  <a:gd name="T64" fmla="*/ 2147483647 w 311"/>
                  <a:gd name="T65" fmla="*/ 2147483647 h 652"/>
                  <a:gd name="T66" fmla="*/ 2147483647 w 311"/>
                  <a:gd name="T67" fmla="*/ 2147483647 h 652"/>
                  <a:gd name="T68" fmla="*/ 2147483647 w 311"/>
                  <a:gd name="T69" fmla="*/ 2147483647 h 652"/>
                  <a:gd name="T70" fmla="*/ 2147483647 w 311"/>
                  <a:gd name="T71" fmla="*/ 2147483647 h 652"/>
                  <a:gd name="T72" fmla="*/ 2147483647 w 311"/>
                  <a:gd name="T73" fmla="*/ 2147483647 h 652"/>
                  <a:gd name="T74" fmla="*/ 2147483647 w 311"/>
                  <a:gd name="T75" fmla="*/ 2147483647 h 652"/>
                  <a:gd name="T76" fmla="*/ 2147483647 w 311"/>
                  <a:gd name="T77" fmla="*/ 2147483647 h 652"/>
                  <a:gd name="T78" fmla="*/ 2147483647 w 311"/>
                  <a:gd name="T79" fmla="*/ 2147483647 h 652"/>
                  <a:gd name="T80" fmla="*/ 2147483647 w 311"/>
                  <a:gd name="T81" fmla="*/ 2147483647 h 652"/>
                  <a:gd name="T82" fmla="*/ 2147483647 w 311"/>
                  <a:gd name="T83" fmla="*/ 2147483647 h 652"/>
                  <a:gd name="T84" fmla="*/ 2147483647 w 311"/>
                  <a:gd name="T85" fmla="*/ 2147483647 h 652"/>
                  <a:gd name="T86" fmla="*/ 2147483647 w 311"/>
                  <a:gd name="T87" fmla="*/ 2147483647 h 652"/>
                  <a:gd name="T88" fmla="*/ 2147483647 w 311"/>
                  <a:gd name="T89" fmla="*/ 2147483647 h 652"/>
                  <a:gd name="T90" fmla="*/ 2147483647 w 311"/>
                  <a:gd name="T91" fmla="*/ 2147483647 h 652"/>
                  <a:gd name="T92" fmla="*/ 2147483647 w 311"/>
                  <a:gd name="T93" fmla="*/ 2147483647 h 652"/>
                  <a:gd name="T94" fmla="*/ 2147483647 w 311"/>
                  <a:gd name="T95" fmla="*/ 2147483647 h 652"/>
                  <a:gd name="T96" fmla="*/ 2147483647 w 311"/>
                  <a:gd name="T97" fmla="*/ 2147483647 h 652"/>
                  <a:gd name="T98" fmla="*/ 2147483647 w 311"/>
                  <a:gd name="T99" fmla="*/ 2147483647 h 652"/>
                  <a:gd name="T100" fmla="*/ 2147483647 w 311"/>
                  <a:gd name="T101" fmla="*/ 2147483647 h 652"/>
                  <a:gd name="T102" fmla="*/ 2147483647 w 311"/>
                  <a:gd name="T103" fmla="*/ 2147483647 h 6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11"/>
                  <a:gd name="T157" fmla="*/ 0 h 652"/>
                  <a:gd name="T158" fmla="*/ 311 w 311"/>
                  <a:gd name="T159" fmla="*/ 652 h 6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11" h="652">
                    <a:moveTo>
                      <a:pt x="3" y="2"/>
                    </a:moveTo>
                    <a:lnTo>
                      <a:pt x="13" y="30"/>
                    </a:lnTo>
                    <a:lnTo>
                      <a:pt x="11" y="32"/>
                    </a:lnTo>
                    <a:lnTo>
                      <a:pt x="10" y="32"/>
                    </a:lnTo>
                    <a:lnTo>
                      <a:pt x="8" y="30"/>
                    </a:lnTo>
                    <a:lnTo>
                      <a:pt x="0" y="2"/>
                    </a:lnTo>
                    <a:lnTo>
                      <a:pt x="2" y="0"/>
                    </a:lnTo>
                    <a:lnTo>
                      <a:pt x="3" y="2"/>
                    </a:lnTo>
                    <a:close/>
                    <a:moveTo>
                      <a:pt x="17" y="49"/>
                    </a:moveTo>
                    <a:lnTo>
                      <a:pt x="22" y="65"/>
                    </a:lnTo>
                    <a:lnTo>
                      <a:pt x="26" y="78"/>
                    </a:lnTo>
                    <a:lnTo>
                      <a:pt x="25" y="81"/>
                    </a:lnTo>
                    <a:lnTo>
                      <a:pt x="22" y="79"/>
                    </a:lnTo>
                    <a:lnTo>
                      <a:pt x="17" y="67"/>
                    </a:lnTo>
                    <a:lnTo>
                      <a:pt x="14" y="51"/>
                    </a:lnTo>
                    <a:lnTo>
                      <a:pt x="16" y="48"/>
                    </a:lnTo>
                    <a:lnTo>
                      <a:pt x="17" y="49"/>
                    </a:lnTo>
                    <a:close/>
                    <a:moveTo>
                      <a:pt x="31" y="98"/>
                    </a:moveTo>
                    <a:lnTo>
                      <a:pt x="40" y="125"/>
                    </a:lnTo>
                    <a:lnTo>
                      <a:pt x="40" y="127"/>
                    </a:lnTo>
                    <a:lnTo>
                      <a:pt x="39" y="128"/>
                    </a:lnTo>
                    <a:lnTo>
                      <a:pt x="37" y="128"/>
                    </a:lnTo>
                    <a:lnTo>
                      <a:pt x="37" y="127"/>
                    </a:lnTo>
                    <a:lnTo>
                      <a:pt x="28" y="98"/>
                    </a:lnTo>
                    <a:lnTo>
                      <a:pt x="28" y="97"/>
                    </a:lnTo>
                    <a:lnTo>
                      <a:pt x="29" y="97"/>
                    </a:lnTo>
                    <a:lnTo>
                      <a:pt x="31" y="98"/>
                    </a:lnTo>
                    <a:close/>
                    <a:moveTo>
                      <a:pt x="46" y="146"/>
                    </a:moveTo>
                    <a:lnTo>
                      <a:pt x="55" y="173"/>
                    </a:lnTo>
                    <a:lnTo>
                      <a:pt x="54" y="176"/>
                    </a:lnTo>
                    <a:lnTo>
                      <a:pt x="52" y="174"/>
                    </a:lnTo>
                    <a:lnTo>
                      <a:pt x="43" y="147"/>
                    </a:lnTo>
                    <a:lnTo>
                      <a:pt x="45" y="144"/>
                    </a:lnTo>
                    <a:lnTo>
                      <a:pt x="46" y="146"/>
                    </a:lnTo>
                    <a:close/>
                    <a:moveTo>
                      <a:pt x="62" y="193"/>
                    </a:moveTo>
                    <a:lnTo>
                      <a:pt x="71" y="217"/>
                    </a:lnTo>
                    <a:lnTo>
                      <a:pt x="72" y="220"/>
                    </a:lnTo>
                    <a:lnTo>
                      <a:pt x="71" y="223"/>
                    </a:lnTo>
                    <a:lnTo>
                      <a:pt x="68" y="222"/>
                    </a:lnTo>
                    <a:lnTo>
                      <a:pt x="66" y="218"/>
                    </a:lnTo>
                    <a:lnTo>
                      <a:pt x="59" y="195"/>
                    </a:lnTo>
                    <a:lnTo>
                      <a:pt x="60" y="192"/>
                    </a:lnTo>
                    <a:lnTo>
                      <a:pt x="62" y="193"/>
                    </a:lnTo>
                    <a:close/>
                    <a:moveTo>
                      <a:pt x="78" y="239"/>
                    </a:moveTo>
                    <a:lnTo>
                      <a:pt x="81" y="245"/>
                    </a:lnTo>
                    <a:lnTo>
                      <a:pt x="89" y="267"/>
                    </a:lnTo>
                    <a:lnTo>
                      <a:pt x="88" y="269"/>
                    </a:lnTo>
                    <a:lnTo>
                      <a:pt x="86" y="269"/>
                    </a:lnTo>
                    <a:lnTo>
                      <a:pt x="77" y="247"/>
                    </a:lnTo>
                    <a:lnTo>
                      <a:pt x="75" y="241"/>
                    </a:lnTo>
                    <a:lnTo>
                      <a:pt x="77" y="239"/>
                    </a:lnTo>
                    <a:lnTo>
                      <a:pt x="78" y="239"/>
                    </a:lnTo>
                    <a:close/>
                    <a:moveTo>
                      <a:pt x="97" y="286"/>
                    </a:moveTo>
                    <a:lnTo>
                      <a:pt x="101" y="301"/>
                    </a:lnTo>
                    <a:lnTo>
                      <a:pt x="108" y="313"/>
                    </a:lnTo>
                    <a:lnTo>
                      <a:pt x="106" y="316"/>
                    </a:lnTo>
                    <a:lnTo>
                      <a:pt x="103" y="315"/>
                    </a:lnTo>
                    <a:lnTo>
                      <a:pt x="98" y="302"/>
                    </a:lnTo>
                    <a:lnTo>
                      <a:pt x="92" y="288"/>
                    </a:lnTo>
                    <a:lnTo>
                      <a:pt x="94" y="285"/>
                    </a:lnTo>
                    <a:lnTo>
                      <a:pt x="97" y="286"/>
                    </a:lnTo>
                    <a:close/>
                    <a:moveTo>
                      <a:pt x="115" y="332"/>
                    </a:moveTo>
                    <a:lnTo>
                      <a:pt x="123" y="353"/>
                    </a:lnTo>
                    <a:lnTo>
                      <a:pt x="126" y="359"/>
                    </a:lnTo>
                    <a:lnTo>
                      <a:pt x="126" y="362"/>
                    </a:lnTo>
                    <a:lnTo>
                      <a:pt x="123" y="361"/>
                    </a:lnTo>
                    <a:lnTo>
                      <a:pt x="120" y="354"/>
                    </a:lnTo>
                    <a:lnTo>
                      <a:pt x="111" y="334"/>
                    </a:lnTo>
                    <a:lnTo>
                      <a:pt x="112" y="332"/>
                    </a:lnTo>
                    <a:lnTo>
                      <a:pt x="115" y="332"/>
                    </a:lnTo>
                    <a:close/>
                    <a:moveTo>
                      <a:pt x="135" y="378"/>
                    </a:moveTo>
                    <a:lnTo>
                      <a:pt x="146" y="403"/>
                    </a:lnTo>
                    <a:lnTo>
                      <a:pt x="146" y="405"/>
                    </a:lnTo>
                    <a:lnTo>
                      <a:pt x="146" y="408"/>
                    </a:lnTo>
                    <a:lnTo>
                      <a:pt x="144" y="408"/>
                    </a:lnTo>
                    <a:lnTo>
                      <a:pt x="143" y="407"/>
                    </a:lnTo>
                    <a:lnTo>
                      <a:pt x="141" y="405"/>
                    </a:lnTo>
                    <a:lnTo>
                      <a:pt x="130" y="380"/>
                    </a:lnTo>
                    <a:lnTo>
                      <a:pt x="132" y="378"/>
                    </a:lnTo>
                    <a:lnTo>
                      <a:pt x="135" y="378"/>
                    </a:lnTo>
                    <a:close/>
                    <a:moveTo>
                      <a:pt x="155" y="424"/>
                    </a:moveTo>
                    <a:lnTo>
                      <a:pt x="156" y="426"/>
                    </a:lnTo>
                    <a:lnTo>
                      <a:pt x="167" y="449"/>
                    </a:lnTo>
                    <a:lnTo>
                      <a:pt x="167" y="452"/>
                    </a:lnTo>
                    <a:lnTo>
                      <a:pt x="164" y="452"/>
                    </a:lnTo>
                    <a:lnTo>
                      <a:pt x="164" y="451"/>
                    </a:lnTo>
                    <a:lnTo>
                      <a:pt x="153" y="429"/>
                    </a:lnTo>
                    <a:lnTo>
                      <a:pt x="152" y="426"/>
                    </a:lnTo>
                    <a:lnTo>
                      <a:pt x="152" y="422"/>
                    </a:lnTo>
                    <a:lnTo>
                      <a:pt x="155" y="424"/>
                    </a:lnTo>
                    <a:close/>
                    <a:moveTo>
                      <a:pt x="178" y="468"/>
                    </a:moveTo>
                    <a:lnTo>
                      <a:pt x="178" y="471"/>
                    </a:lnTo>
                    <a:lnTo>
                      <a:pt x="189" y="492"/>
                    </a:lnTo>
                    <a:lnTo>
                      <a:pt x="190" y="494"/>
                    </a:lnTo>
                    <a:lnTo>
                      <a:pt x="190" y="497"/>
                    </a:lnTo>
                    <a:lnTo>
                      <a:pt x="187" y="497"/>
                    </a:lnTo>
                    <a:lnTo>
                      <a:pt x="186" y="494"/>
                    </a:lnTo>
                    <a:lnTo>
                      <a:pt x="175" y="473"/>
                    </a:lnTo>
                    <a:lnTo>
                      <a:pt x="173" y="470"/>
                    </a:lnTo>
                    <a:lnTo>
                      <a:pt x="175" y="468"/>
                    </a:lnTo>
                    <a:lnTo>
                      <a:pt x="178" y="468"/>
                    </a:lnTo>
                    <a:close/>
                    <a:moveTo>
                      <a:pt x="201" y="513"/>
                    </a:moveTo>
                    <a:lnTo>
                      <a:pt x="212" y="530"/>
                    </a:lnTo>
                    <a:lnTo>
                      <a:pt x="216" y="538"/>
                    </a:lnTo>
                    <a:lnTo>
                      <a:pt x="215" y="539"/>
                    </a:lnTo>
                    <a:lnTo>
                      <a:pt x="212" y="539"/>
                    </a:lnTo>
                    <a:lnTo>
                      <a:pt x="207" y="532"/>
                    </a:lnTo>
                    <a:lnTo>
                      <a:pt x="198" y="514"/>
                    </a:lnTo>
                    <a:lnTo>
                      <a:pt x="198" y="511"/>
                    </a:lnTo>
                    <a:lnTo>
                      <a:pt x="201" y="513"/>
                    </a:lnTo>
                    <a:close/>
                    <a:moveTo>
                      <a:pt x="227" y="555"/>
                    </a:moveTo>
                    <a:lnTo>
                      <a:pt x="233" y="563"/>
                    </a:lnTo>
                    <a:lnTo>
                      <a:pt x="242" y="579"/>
                    </a:lnTo>
                    <a:lnTo>
                      <a:pt x="242" y="582"/>
                    </a:lnTo>
                    <a:lnTo>
                      <a:pt x="239" y="581"/>
                    </a:lnTo>
                    <a:lnTo>
                      <a:pt x="228" y="566"/>
                    </a:lnTo>
                    <a:lnTo>
                      <a:pt x="224" y="557"/>
                    </a:lnTo>
                    <a:lnTo>
                      <a:pt x="224" y="554"/>
                    </a:lnTo>
                    <a:lnTo>
                      <a:pt x="227" y="555"/>
                    </a:lnTo>
                    <a:close/>
                    <a:moveTo>
                      <a:pt x="254" y="595"/>
                    </a:moveTo>
                    <a:lnTo>
                      <a:pt x="264" y="606"/>
                    </a:lnTo>
                    <a:lnTo>
                      <a:pt x="273" y="617"/>
                    </a:lnTo>
                    <a:lnTo>
                      <a:pt x="273" y="620"/>
                    </a:lnTo>
                    <a:lnTo>
                      <a:pt x="271" y="620"/>
                    </a:lnTo>
                    <a:lnTo>
                      <a:pt x="270" y="620"/>
                    </a:lnTo>
                    <a:lnTo>
                      <a:pt x="260" y="607"/>
                    </a:lnTo>
                    <a:lnTo>
                      <a:pt x="251" y="598"/>
                    </a:lnTo>
                    <a:lnTo>
                      <a:pt x="253" y="595"/>
                    </a:lnTo>
                    <a:lnTo>
                      <a:pt x="254" y="595"/>
                    </a:lnTo>
                    <a:close/>
                    <a:moveTo>
                      <a:pt x="288" y="631"/>
                    </a:moveTo>
                    <a:lnTo>
                      <a:pt x="293" y="636"/>
                    </a:lnTo>
                    <a:lnTo>
                      <a:pt x="302" y="642"/>
                    </a:lnTo>
                    <a:lnTo>
                      <a:pt x="311" y="649"/>
                    </a:lnTo>
                    <a:lnTo>
                      <a:pt x="311" y="652"/>
                    </a:lnTo>
                    <a:lnTo>
                      <a:pt x="308" y="652"/>
                    </a:lnTo>
                    <a:lnTo>
                      <a:pt x="299" y="645"/>
                    </a:lnTo>
                    <a:lnTo>
                      <a:pt x="290" y="639"/>
                    </a:lnTo>
                    <a:lnTo>
                      <a:pt x="285" y="634"/>
                    </a:lnTo>
                    <a:lnTo>
                      <a:pt x="285" y="631"/>
                    </a:lnTo>
                    <a:lnTo>
                      <a:pt x="288" y="631"/>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8942" name="未知"/>
              <p:cNvSpPr>
                <a:spLocks noEditPoints="1"/>
              </p:cNvSpPr>
              <p:nvPr/>
            </p:nvSpPr>
            <p:spPr bwMode="auto">
              <a:xfrm>
                <a:off x="2170443" y="2205621"/>
                <a:ext cx="194679" cy="212650"/>
              </a:xfrm>
              <a:custGeom>
                <a:avLst/>
                <a:gdLst>
                  <a:gd name="T0" fmla="*/ 2147483647 w 269"/>
                  <a:gd name="T1" fmla="*/ 2147483647 h 612"/>
                  <a:gd name="T2" fmla="*/ 2147483647 w 269"/>
                  <a:gd name="T3" fmla="*/ 2147483647 h 612"/>
                  <a:gd name="T4" fmla="*/ 2147483647 w 269"/>
                  <a:gd name="T5" fmla="*/ 2147483647 h 612"/>
                  <a:gd name="T6" fmla="*/ 2147483647 w 269"/>
                  <a:gd name="T7" fmla="*/ 2147483647 h 612"/>
                  <a:gd name="T8" fmla="*/ 2147483647 w 269"/>
                  <a:gd name="T9" fmla="*/ 2147483647 h 612"/>
                  <a:gd name="T10" fmla="*/ 2147483647 w 269"/>
                  <a:gd name="T11" fmla="*/ 2147483647 h 612"/>
                  <a:gd name="T12" fmla="*/ 0 w 269"/>
                  <a:gd name="T13" fmla="*/ 2147483647 h 612"/>
                  <a:gd name="T14" fmla="*/ 2147483647 w 269"/>
                  <a:gd name="T15" fmla="*/ 2147483647 h 612"/>
                  <a:gd name="T16" fmla="*/ 2147483647 w 269"/>
                  <a:gd name="T17" fmla="*/ 0 h 612"/>
                  <a:gd name="T18" fmla="*/ 2147483647 w 269"/>
                  <a:gd name="T19" fmla="*/ 2147483647 h 612"/>
                  <a:gd name="T20" fmla="*/ 2147483647 w 269"/>
                  <a:gd name="T21" fmla="*/ 2147483647 h 612"/>
                  <a:gd name="T22" fmla="*/ 2147483647 w 269"/>
                  <a:gd name="T23" fmla="*/ 2147483647 h 612"/>
                  <a:gd name="T24" fmla="*/ 2147483647 w 269"/>
                  <a:gd name="T25" fmla="*/ 2147483647 h 612"/>
                  <a:gd name="T26" fmla="*/ 2147483647 w 269"/>
                  <a:gd name="T27" fmla="*/ 2147483647 h 612"/>
                  <a:gd name="T28" fmla="*/ 2147483647 w 269"/>
                  <a:gd name="T29" fmla="*/ 2147483647 h 612"/>
                  <a:gd name="T30" fmla="*/ 2147483647 w 269"/>
                  <a:gd name="T31" fmla="*/ 2147483647 h 612"/>
                  <a:gd name="T32" fmla="*/ 2147483647 w 269"/>
                  <a:gd name="T33" fmla="*/ 2147483647 h 612"/>
                  <a:gd name="T34" fmla="*/ 2147483647 w 269"/>
                  <a:gd name="T35" fmla="*/ 2147483647 h 612"/>
                  <a:gd name="T36" fmla="*/ 2147483647 w 269"/>
                  <a:gd name="T37" fmla="*/ 2147483647 h 612"/>
                  <a:gd name="T38" fmla="*/ 2147483647 w 269"/>
                  <a:gd name="T39" fmla="*/ 2147483647 h 612"/>
                  <a:gd name="T40" fmla="*/ 2147483647 w 269"/>
                  <a:gd name="T41" fmla="*/ 2147483647 h 612"/>
                  <a:gd name="T42" fmla="*/ 2147483647 w 269"/>
                  <a:gd name="T43" fmla="*/ 2147483647 h 612"/>
                  <a:gd name="T44" fmla="*/ 2147483647 w 269"/>
                  <a:gd name="T45" fmla="*/ 2147483647 h 612"/>
                  <a:gd name="T46" fmla="*/ 2147483647 w 269"/>
                  <a:gd name="T47" fmla="*/ 2147483647 h 612"/>
                  <a:gd name="T48" fmla="*/ 2147483647 w 269"/>
                  <a:gd name="T49" fmla="*/ 2147483647 h 612"/>
                  <a:gd name="T50" fmla="*/ 2147483647 w 269"/>
                  <a:gd name="T51" fmla="*/ 2147483647 h 612"/>
                  <a:gd name="T52" fmla="*/ 2147483647 w 269"/>
                  <a:gd name="T53" fmla="*/ 2147483647 h 612"/>
                  <a:gd name="T54" fmla="*/ 2147483647 w 269"/>
                  <a:gd name="T55" fmla="*/ 2147483647 h 612"/>
                  <a:gd name="T56" fmla="*/ 2147483647 w 269"/>
                  <a:gd name="T57" fmla="*/ 2147483647 h 612"/>
                  <a:gd name="T58" fmla="*/ 2147483647 w 269"/>
                  <a:gd name="T59" fmla="*/ 2147483647 h 612"/>
                  <a:gd name="T60" fmla="*/ 2147483647 w 269"/>
                  <a:gd name="T61" fmla="*/ 2147483647 h 612"/>
                  <a:gd name="T62" fmla="*/ 2147483647 w 269"/>
                  <a:gd name="T63" fmla="*/ 2147483647 h 612"/>
                  <a:gd name="T64" fmla="*/ 2147483647 w 269"/>
                  <a:gd name="T65" fmla="*/ 2147483647 h 612"/>
                  <a:gd name="T66" fmla="*/ 2147483647 w 269"/>
                  <a:gd name="T67" fmla="*/ 2147483647 h 612"/>
                  <a:gd name="T68" fmla="*/ 2147483647 w 269"/>
                  <a:gd name="T69" fmla="*/ 2147483647 h 612"/>
                  <a:gd name="T70" fmla="*/ 2147483647 w 269"/>
                  <a:gd name="T71" fmla="*/ 2147483647 h 612"/>
                  <a:gd name="T72" fmla="*/ 2147483647 w 269"/>
                  <a:gd name="T73" fmla="*/ 2147483647 h 612"/>
                  <a:gd name="T74" fmla="*/ 2147483647 w 269"/>
                  <a:gd name="T75" fmla="*/ 2147483647 h 612"/>
                  <a:gd name="T76" fmla="*/ 2147483647 w 269"/>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69"/>
                  <a:gd name="T118" fmla="*/ 0 h 612"/>
                  <a:gd name="T119" fmla="*/ 269 w 269"/>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69" h="612">
                    <a:moveTo>
                      <a:pt x="20" y="8"/>
                    </a:moveTo>
                    <a:lnTo>
                      <a:pt x="38" y="71"/>
                    </a:lnTo>
                    <a:lnTo>
                      <a:pt x="56" y="132"/>
                    </a:lnTo>
                    <a:lnTo>
                      <a:pt x="61" y="147"/>
                    </a:lnTo>
                    <a:lnTo>
                      <a:pt x="61" y="151"/>
                    </a:lnTo>
                    <a:lnTo>
                      <a:pt x="61" y="155"/>
                    </a:lnTo>
                    <a:lnTo>
                      <a:pt x="58" y="158"/>
                    </a:lnTo>
                    <a:lnTo>
                      <a:pt x="55" y="159"/>
                    </a:lnTo>
                    <a:lnTo>
                      <a:pt x="50" y="161"/>
                    </a:lnTo>
                    <a:lnTo>
                      <a:pt x="47" y="159"/>
                    </a:lnTo>
                    <a:lnTo>
                      <a:pt x="41" y="153"/>
                    </a:lnTo>
                    <a:lnTo>
                      <a:pt x="36" y="139"/>
                    </a:lnTo>
                    <a:lnTo>
                      <a:pt x="18" y="77"/>
                    </a:lnTo>
                    <a:lnTo>
                      <a:pt x="0" y="12"/>
                    </a:lnTo>
                    <a:lnTo>
                      <a:pt x="0" y="9"/>
                    </a:lnTo>
                    <a:lnTo>
                      <a:pt x="1" y="4"/>
                    </a:lnTo>
                    <a:lnTo>
                      <a:pt x="4" y="1"/>
                    </a:lnTo>
                    <a:lnTo>
                      <a:pt x="7" y="0"/>
                    </a:lnTo>
                    <a:lnTo>
                      <a:pt x="10" y="0"/>
                    </a:lnTo>
                    <a:lnTo>
                      <a:pt x="15" y="1"/>
                    </a:lnTo>
                    <a:lnTo>
                      <a:pt x="18" y="3"/>
                    </a:lnTo>
                    <a:lnTo>
                      <a:pt x="20" y="8"/>
                    </a:lnTo>
                    <a:close/>
                    <a:moveTo>
                      <a:pt x="95" y="245"/>
                    </a:moveTo>
                    <a:lnTo>
                      <a:pt x="96" y="250"/>
                    </a:lnTo>
                    <a:lnTo>
                      <a:pt x="107" y="278"/>
                    </a:lnTo>
                    <a:lnTo>
                      <a:pt x="117" y="305"/>
                    </a:lnTo>
                    <a:lnTo>
                      <a:pt x="128" y="332"/>
                    </a:lnTo>
                    <a:lnTo>
                      <a:pt x="139" y="359"/>
                    </a:lnTo>
                    <a:lnTo>
                      <a:pt x="148" y="379"/>
                    </a:lnTo>
                    <a:lnTo>
                      <a:pt x="150" y="384"/>
                    </a:lnTo>
                    <a:lnTo>
                      <a:pt x="148" y="387"/>
                    </a:lnTo>
                    <a:lnTo>
                      <a:pt x="143" y="393"/>
                    </a:lnTo>
                    <a:lnTo>
                      <a:pt x="139" y="393"/>
                    </a:lnTo>
                    <a:lnTo>
                      <a:pt x="136" y="393"/>
                    </a:lnTo>
                    <a:lnTo>
                      <a:pt x="130" y="389"/>
                    </a:lnTo>
                    <a:lnTo>
                      <a:pt x="121" y="367"/>
                    </a:lnTo>
                    <a:lnTo>
                      <a:pt x="110" y="340"/>
                    </a:lnTo>
                    <a:lnTo>
                      <a:pt x="99" y="313"/>
                    </a:lnTo>
                    <a:lnTo>
                      <a:pt x="88" y="286"/>
                    </a:lnTo>
                    <a:lnTo>
                      <a:pt x="78" y="257"/>
                    </a:lnTo>
                    <a:lnTo>
                      <a:pt x="75" y="253"/>
                    </a:lnTo>
                    <a:lnTo>
                      <a:pt x="75" y="248"/>
                    </a:lnTo>
                    <a:lnTo>
                      <a:pt x="76" y="245"/>
                    </a:lnTo>
                    <a:lnTo>
                      <a:pt x="81" y="238"/>
                    </a:lnTo>
                    <a:lnTo>
                      <a:pt x="85" y="238"/>
                    </a:lnTo>
                    <a:lnTo>
                      <a:pt x="88" y="238"/>
                    </a:lnTo>
                    <a:lnTo>
                      <a:pt x="95" y="245"/>
                    </a:lnTo>
                    <a:close/>
                    <a:moveTo>
                      <a:pt x="192" y="473"/>
                    </a:moveTo>
                    <a:lnTo>
                      <a:pt x="192" y="474"/>
                    </a:lnTo>
                    <a:lnTo>
                      <a:pt x="205" y="496"/>
                    </a:lnTo>
                    <a:lnTo>
                      <a:pt x="215" y="515"/>
                    </a:lnTo>
                    <a:lnTo>
                      <a:pt x="226" y="534"/>
                    </a:lnTo>
                    <a:lnTo>
                      <a:pt x="237" y="552"/>
                    </a:lnTo>
                    <a:lnTo>
                      <a:pt x="247" y="567"/>
                    </a:lnTo>
                    <a:lnTo>
                      <a:pt x="257" y="582"/>
                    </a:lnTo>
                    <a:lnTo>
                      <a:pt x="266" y="594"/>
                    </a:lnTo>
                    <a:lnTo>
                      <a:pt x="269" y="599"/>
                    </a:lnTo>
                    <a:lnTo>
                      <a:pt x="269" y="602"/>
                    </a:lnTo>
                    <a:lnTo>
                      <a:pt x="264" y="610"/>
                    </a:lnTo>
                    <a:lnTo>
                      <a:pt x="261" y="612"/>
                    </a:lnTo>
                    <a:lnTo>
                      <a:pt x="257" y="612"/>
                    </a:lnTo>
                    <a:lnTo>
                      <a:pt x="251" y="607"/>
                    </a:lnTo>
                    <a:lnTo>
                      <a:pt x="241" y="594"/>
                    </a:lnTo>
                    <a:lnTo>
                      <a:pt x="231" y="579"/>
                    </a:lnTo>
                    <a:lnTo>
                      <a:pt x="218" y="563"/>
                    </a:lnTo>
                    <a:lnTo>
                      <a:pt x="208" y="544"/>
                    </a:lnTo>
                    <a:lnTo>
                      <a:pt x="197" y="525"/>
                    </a:lnTo>
                    <a:lnTo>
                      <a:pt x="186" y="506"/>
                    </a:lnTo>
                    <a:lnTo>
                      <a:pt x="176" y="485"/>
                    </a:lnTo>
                    <a:lnTo>
                      <a:pt x="174" y="482"/>
                    </a:lnTo>
                    <a:lnTo>
                      <a:pt x="173" y="479"/>
                    </a:lnTo>
                    <a:lnTo>
                      <a:pt x="174" y="474"/>
                    </a:lnTo>
                    <a:lnTo>
                      <a:pt x="179" y="468"/>
                    </a:lnTo>
                    <a:lnTo>
                      <a:pt x="182" y="468"/>
                    </a:lnTo>
                    <a:lnTo>
                      <a:pt x="186" y="468"/>
                    </a:lnTo>
                    <a:lnTo>
                      <a:pt x="192"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8943" name="未知"/>
              <p:cNvSpPr>
                <a:spLocks noEditPoints="1"/>
              </p:cNvSpPr>
              <p:nvPr/>
            </p:nvSpPr>
            <p:spPr bwMode="auto">
              <a:xfrm>
                <a:off x="1775754" y="2360625"/>
                <a:ext cx="194679" cy="162691"/>
              </a:xfrm>
              <a:custGeom>
                <a:avLst/>
                <a:gdLst>
                  <a:gd name="T0" fmla="*/ 2147483647 w 269"/>
                  <a:gd name="T1" fmla="*/ 2147483647 h 612"/>
                  <a:gd name="T2" fmla="*/ 2147483647 w 269"/>
                  <a:gd name="T3" fmla="*/ 2147483647 h 612"/>
                  <a:gd name="T4" fmla="*/ 2147483647 w 269"/>
                  <a:gd name="T5" fmla="*/ 2147483647 h 612"/>
                  <a:gd name="T6" fmla="*/ 2147483647 w 269"/>
                  <a:gd name="T7" fmla="*/ 2147483647 h 612"/>
                  <a:gd name="T8" fmla="*/ 2147483647 w 269"/>
                  <a:gd name="T9" fmla="*/ 2147483647 h 612"/>
                  <a:gd name="T10" fmla="*/ 2147483647 w 269"/>
                  <a:gd name="T11" fmla="*/ 2147483647 h 612"/>
                  <a:gd name="T12" fmla="*/ 0 w 269"/>
                  <a:gd name="T13" fmla="*/ 2147483647 h 612"/>
                  <a:gd name="T14" fmla="*/ 2147483647 w 269"/>
                  <a:gd name="T15" fmla="*/ 2147483647 h 612"/>
                  <a:gd name="T16" fmla="*/ 2147483647 w 269"/>
                  <a:gd name="T17" fmla="*/ 0 h 612"/>
                  <a:gd name="T18" fmla="*/ 2147483647 w 269"/>
                  <a:gd name="T19" fmla="*/ 2147483647 h 612"/>
                  <a:gd name="T20" fmla="*/ 2147483647 w 269"/>
                  <a:gd name="T21" fmla="*/ 2147483647 h 612"/>
                  <a:gd name="T22" fmla="*/ 2147483647 w 269"/>
                  <a:gd name="T23" fmla="*/ 2147483647 h 612"/>
                  <a:gd name="T24" fmla="*/ 2147483647 w 269"/>
                  <a:gd name="T25" fmla="*/ 2147483647 h 612"/>
                  <a:gd name="T26" fmla="*/ 2147483647 w 269"/>
                  <a:gd name="T27" fmla="*/ 2147483647 h 612"/>
                  <a:gd name="T28" fmla="*/ 2147483647 w 269"/>
                  <a:gd name="T29" fmla="*/ 2147483647 h 612"/>
                  <a:gd name="T30" fmla="*/ 2147483647 w 269"/>
                  <a:gd name="T31" fmla="*/ 2147483647 h 612"/>
                  <a:gd name="T32" fmla="*/ 2147483647 w 269"/>
                  <a:gd name="T33" fmla="*/ 2147483647 h 612"/>
                  <a:gd name="T34" fmla="*/ 2147483647 w 269"/>
                  <a:gd name="T35" fmla="*/ 2147483647 h 612"/>
                  <a:gd name="T36" fmla="*/ 2147483647 w 269"/>
                  <a:gd name="T37" fmla="*/ 2147483647 h 612"/>
                  <a:gd name="T38" fmla="*/ 2147483647 w 269"/>
                  <a:gd name="T39" fmla="*/ 2147483647 h 612"/>
                  <a:gd name="T40" fmla="*/ 2147483647 w 269"/>
                  <a:gd name="T41" fmla="*/ 2147483647 h 612"/>
                  <a:gd name="T42" fmla="*/ 2147483647 w 269"/>
                  <a:gd name="T43" fmla="*/ 2147483647 h 612"/>
                  <a:gd name="T44" fmla="*/ 2147483647 w 269"/>
                  <a:gd name="T45" fmla="*/ 2147483647 h 612"/>
                  <a:gd name="T46" fmla="*/ 2147483647 w 269"/>
                  <a:gd name="T47" fmla="*/ 2147483647 h 612"/>
                  <a:gd name="T48" fmla="*/ 2147483647 w 269"/>
                  <a:gd name="T49" fmla="*/ 2147483647 h 612"/>
                  <a:gd name="T50" fmla="*/ 2147483647 w 269"/>
                  <a:gd name="T51" fmla="*/ 2147483647 h 612"/>
                  <a:gd name="T52" fmla="*/ 2147483647 w 269"/>
                  <a:gd name="T53" fmla="*/ 2147483647 h 612"/>
                  <a:gd name="T54" fmla="*/ 2147483647 w 269"/>
                  <a:gd name="T55" fmla="*/ 2147483647 h 612"/>
                  <a:gd name="T56" fmla="*/ 2147483647 w 269"/>
                  <a:gd name="T57" fmla="*/ 2147483647 h 612"/>
                  <a:gd name="T58" fmla="*/ 2147483647 w 269"/>
                  <a:gd name="T59" fmla="*/ 2147483647 h 612"/>
                  <a:gd name="T60" fmla="*/ 2147483647 w 269"/>
                  <a:gd name="T61" fmla="*/ 2147483647 h 612"/>
                  <a:gd name="T62" fmla="*/ 2147483647 w 269"/>
                  <a:gd name="T63" fmla="*/ 2147483647 h 612"/>
                  <a:gd name="T64" fmla="*/ 2147483647 w 269"/>
                  <a:gd name="T65" fmla="*/ 2147483647 h 612"/>
                  <a:gd name="T66" fmla="*/ 2147483647 w 269"/>
                  <a:gd name="T67" fmla="*/ 2147483647 h 612"/>
                  <a:gd name="T68" fmla="*/ 2147483647 w 269"/>
                  <a:gd name="T69" fmla="*/ 2147483647 h 612"/>
                  <a:gd name="T70" fmla="*/ 2147483647 w 269"/>
                  <a:gd name="T71" fmla="*/ 2147483647 h 612"/>
                  <a:gd name="T72" fmla="*/ 2147483647 w 269"/>
                  <a:gd name="T73" fmla="*/ 2147483647 h 612"/>
                  <a:gd name="T74" fmla="*/ 2147483647 w 269"/>
                  <a:gd name="T75" fmla="*/ 2147483647 h 612"/>
                  <a:gd name="T76" fmla="*/ 2147483647 w 269"/>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69"/>
                  <a:gd name="T118" fmla="*/ 0 h 612"/>
                  <a:gd name="T119" fmla="*/ 269 w 269"/>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69" h="612">
                    <a:moveTo>
                      <a:pt x="20" y="8"/>
                    </a:moveTo>
                    <a:lnTo>
                      <a:pt x="38" y="71"/>
                    </a:lnTo>
                    <a:lnTo>
                      <a:pt x="57" y="133"/>
                    </a:lnTo>
                    <a:lnTo>
                      <a:pt x="61" y="147"/>
                    </a:lnTo>
                    <a:lnTo>
                      <a:pt x="61" y="152"/>
                    </a:lnTo>
                    <a:lnTo>
                      <a:pt x="61" y="155"/>
                    </a:lnTo>
                    <a:lnTo>
                      <a:pt x="55" y="160"/>
                    </a:lnTo>
                    <a:lnTo>
                      <a:pt x="51" y="162"/>
                    </a:lnTo>
                    <a:lnTo>
                      <a:pt x="47" y="160"/>
                    </a:lnTo>
                    <a:lnTo>
                      <a:pt x="43" y="154"/>
                    </a:lnTo>
                    <a:lnTo>
                      <a:pt x="37" y="140"/>
                    </a:lnTo>
                    <a:lnTo>
                      <a:pt x="18" y="78"/>
                    </a:lnTo>
                    <a:lnTo>
                      <a:pt x="0" y="15"/>
                    </a:lnTo>
                    <a:lnTo>
                      <a:pt x="0" y="10"/>
                    </a:lnTo>
                    <a:lnTo>
                      <a:pt x="2" y="7"/>
                    </a:lnTo>
                    <a:lnTo>
                      <a:pt x="5" y="3"/>
                    </a:lnTo>
                    <a:lnTo>
                      <a:pt x="8" y="0"/>
                    </a:lnTo>
                    <a:lnTo>
                      <a:pt x="12" y="0"/>
                    </a:lnTo>
                    <a:lnTo>
                      <a:pt x="15" y="2"/>
                    </a:lnTo>
                    <a:lnTo>
                      <a:pt x="18" y="5"/>
                    </a:lnTo>
                    <a:lnTo>
                      <a:pt x="20" y="8"/>
                    </a:lnTo>
                    <a:close/>
                    <a:moveTo>
                      <a:pt x="95" y="245"/>
                    </a:moveTo>
                    <a:lnTo>
                      <a:pt x="96" y="252"/>
                    </a:lnTo>
                    <a:lnTo>
                      <a:pt x="107" y="279"/>
                    </a:lnTo>
                    <a:lnTo>
                      <a:pt x="118" y="307"/>
                    </a:lnTo>
                    <a:lnTo>
                      <a:pt x="129" y="332"/>
                    </a:lnTo>
                    <a:lnTo>
                      <a:pt x="139" y="359"/>
                    </a:lnTo>
                    <a:lnTo>
                      <a:pt x="148" y="380"/>
                    </a:lnTo>
                    <a:lnTo>
                      <a:pt x="150" y="385"/>
                    </a:lnTo>
                    <a:lnTo>
                      <a:pt x="148" y="388"/>
                    </a:lnTo>
                    <a:lnTo>
                      <a:pt x="144" y="394"/>
                    </a:lnTo>
                    <a:lnTo>
                      <a:pt x="139" y="396"/>
                    </a:lnTo>
                    <a:lnTo>
                      <a:pt x="136" y="394"/>
                    </a:lnTo>
                    <a:lnTo>
                      <a:pt x="130" y="389"/>
                    </a:lnTo>
                    <a:lnTo>
                      <a:pt x="121" y="367"/>
                    </a:lnTo>
                    <a:lnTo>
                      <a:pt x="110" y="340"/>
                    </a:lnTo>
                    <a:lnTo>
                      <a:pt x="100" y="313"/>
                    </a:lnTo>
                    <a:lnTo>
                      <a:pt x="89" y="287"/>
                    </a:lnTo>
                    <a:lnTo>
                      <a:pt x="78" y="258"/>
                    </a:lnTo>
                    <a:lnTo>
                      <a:pt x="77" y="253"/>
                    </a:lnTo>
                    <a:lnTo>
                      <a:pt x="75" y="249"/>
                    </a:lnTo>
                    <a:lnTo>
                      <a:pt x="77" y="245"/>
                    </a:lnTo>
                    <a:lnTo>
                      <a:pt x="81" y="239"/>
                    </a:lnTo>
                    <a:lnTo>
                      <a:pt x="86" y="239"/>
                    </a:lnTo>
                    <a:lnTo>
                      <a:pt x="90" y="241"/>
                    </a:lnTo>
                    <a:lnTo>
                      <a:pt x="95" y="245"/>
                    </a:lnTo>
                    <a:close/>
                    <a:moveTo>
                      <a:pt x="193" y="473"/>
                    </a:moveTo>
                    <a:lnTo>
                      <a:pt x="194" y="476"/>
                    </a:lnTo>
                    <a:lnTo>
                      <a:pt x="205" y="497"/>
                    </a:lnTo>
                    <a:lnTo>
                      <a:pt x="216" y="516"/>
                    </a:lnTo>
                    <a:lnTo>
                      <a:pt x="226" y="535"/>
                    </a:lnTo>
                    <a:lnTo>
                      <a:pt x="237" y="552"/>
                    </a:lnTo>
                    <a:lnTo>
                      <a:pt x="248" y="568"/>
                    </a:lnTo>
                    <a:lnTo>
                      <a:pt x="257" y="582"/>
                    </a:lnTo>
                    <a:lnTo>
                      <a:pt x="268" y="597"/>
                    </a:lnTo>
                    <a:lnTo>
                      <a:pt x="269" y="600"/>
                    </a:lnTo>
                    <a:lnTo>
                      <a:pt x="269" y="603"/>
                    </a:lnTo>
                    <a:lnTo>
                      <a:pt x="265" y="611"/>
                    </a:lnTo>
                    <a:lnTo>
                      <a:pt x="262" y="612"/>
                    </a:lnTo>
                    <a:lnTo>
                      <a:pt x="257" y="612"/>
                    </a:lnTo>
                    <a:lnTo>
                      <a:pt x="251" y="609"/>
                    </a:lnTo>
                    <a:lnTo>
                      <a:pt x="242" y="595"/>
                    </a:lnTo>
                    <a:lnTo>
                      <a:pt x="231" y="579"/>
                    </a:lnTo>
                    <a:lnTo>
                      <a:pt x="220" y="563"/>
                    </a:lnTo>
                    <a:lnTo>
                      <a:pt x="210" y="546"/>
                    </a:lnTo>
                    <a:lnTo>
                      <a:pt x="197" y="527"/>
                    </a:lnTo>
                    <a:lnTo>
                      <a:pt x="187" y="506"/>
                    </a:lnTo>
                    <a:lnTo>
                      <a:pt x="176" y="486"/>
                    </a:lnTo>
                    <a:lnTo>
                      <a:pt x="174" y="483"/>
                    </a:lnTo>
                    <a:lnTo>
                      <a:pt x="173" y="480"/>
                    </a:lnTo>
                    <a:lnTo>
                      <a:pt x="174" y="475"/>
                    </a:lnTo>
                    <a:lnTo>
                      <a:pt x="179" y="470"/>
                    </a:lnTo>
                    <a:lnTo>
                      <a:pt x="184" y="468"/>
                    </a:lnTo>
                    <a:lnTo>
                      <a:pt x="187" y="468"/>
                    </a:lnTo>
                    <a:lnTo>
                      <a:pt x="193"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8944" name="未知"/>
              <p:cNvSpPr>
                <a:spLocks noEditPoints="1"/>
              </p:cNvSpPr>
              <p:nvPr/>
            </p:nvSpPr>
            <p:spPr bwMode="auto">
              <a:xfrm>
                <a:off x="2565132" y="2310665"/>
                <a:ext cx="194679" cy="212650"/>
              </a:xfrm>
              <a:custGeom>
                <a:avLst/>
                <a:gdLst>
                  <a:gd name="T0" fmla="*/ 2147483647 w 270"/>
                  <a:gd name="T1" fmla="*/ 2147483647 h 612"/>
                  <a:gd name="T2" fmla="*/ 2147483647 w 270"/>
                  <a:gd name="T3" fmla="*/ 2147483647 h 612"/>
                  <a:gd name="T4" fmla="*/ 2147483647 w 270"/>
                  <a:gd name="T5" fmla="*/ 2147483647 h 612"/>
                  <a:gd name="T6" fmla="*/ 2147483647 w 270"/>
                  <a:gd name="T7" fmla="*/ 2147483647 h 612"/>
                  <a:gd name="T8" fmla="*/ 2147483647 w 270"/>
                  <a:gd name="T9" fmla="*/ 2147483647 h 612"/>
                  <a:gd name="T10" fmla="*/ 2147483647 w 270"/>
                  <a:gd name="T11" fmla="*/ 2147483647 h 612"/>
                  <a:gd name="T12" fmla="*/ 0 w 270"/>
                  <a:gd name="T13" fmla="*/ 2147483647 h 612"/>
                  <a:gd name="T14" fmla="*/ 2147483647 w 270"/>
                  <a:gd name="T15" fmla="*/ 2147483647 h 612"/>
                  <a:gd name="T16" fmla="*/ 2147483647 w 270"/>
                  <a:gd name="T17" fmla="*/ 0 h 612"/>
                  <a:gd name="T18" fmla="*/ 2147483647 w 270"/>
                  <a:gd name="T19" fmla="*/ 2147483647 h 612"/>
                  <a:gd name="T20" fmla="*/ 2147483647 w 270"/>
                  <a:gd name="T21" fmla="*/ 2147483647 h 612"/>
                  <a:gd name="T22" fmla="*/ 2147483647 w 270"/>
                  <a:gd name="T23" fmla="*/ 2147483647 h 612"/>
                  <a:gd name="T24" fmla="*/ 2147483647 w 270"/>
                  <a:gd name="T25" fmla="*/ 2147483647 h 612"/>
                  <a:gd name="T26" fmla="*/ 2147483647 w 270"/>
                  <a:gd name="T27" fmla="*/ 2147483647 h 612"/>
                  <a:gd name="T28" fmla="*/ 2147483647 w 270"/>
                  <a:gd name="T29" fmla="*/ 2147483647 h 612"/>
                  <a:gd name="T30" fmla="*/ 2147483647 w 270"/>
                  <a:gd name="T31" fmla="*/ 2147483647 h 612"/>
                  <a:gd name="T32" fmla="*/ 2147483647 w 270"/>
                  <a:gd name="T33" fmla="*/ 2147483647 h 612"/>
                  <a:gd name="T34" fmla="*/ 2147483647 w 270"/>
                  <a:gd name="T35" fmla="*/ 2147483647 h 612"/>
                  <a:gd name="T36" fmla="*/ 2147483647 w 270"/>
                  <a:gd name="T37" fmla="*/ 2147483647 h 612"/>
                  <a:gd name="T38" fmla="*/ 2147483647 w 270"/>
                  <a:gd name="T39" fmla="*/ 2147483647 h 612"/>
                  <a:gd name="T40" fmla="*/ 2147483647 w 270"/>
                  <a:gd name="T41" fmla="*/ 2147483647 h 612"/>
                  <a:gd name="T42" fmla="*/ 2147483647 w 270"/>
                  <a:gd name="T43" fmla="*/ 2147483647 h 612"/>
                  <a:gd name="T44" fmla="*/ 2147483647 w 270"/>
                  <a:gd name="T45" fmla="*/ 2147483647 h 612"/>
                  <a:gd name="T46" fmla="*/ 2147483647 w 270"/>
                  <a:gd name="T47" fmla="*/ 2147483647 h 612"/>
                  <a:gd name="T48" fmla="*/ 2147483647 w 270"/>
                  <a:gd name="T49" fmla="*/ 2147483647 h 612"/>
                  <a:gd name="T50" fmla="*/ 2147483647 w 270"/>
                  <a:gd name="T51" fmla="*/ 2147483647 h 612"/>
                  <a:gd name="T52" fmla="*/ 2147483647 w 270"/>
                  <a:gd name="T53" fmla="*/ 2147483647 h 612"/>
                  <a:gd name="T54" fmla="*/ 2147483647 w 270"/>
                  <a:gd name="T55" fmla="*/ 2147483647 h 612"/>
                  <a:gd name="T56" fmla="*/ 2147483647 w 270"/>
                  <a:gd name="T57" fmla="*/ 2147483647 h 612"/>
                  <a:gd name="T58" fmla="*/ 2147483647 w 270"/>
                  <a:gd name="T59" fmla="*/ 2147483647 h 612"/>
                  <a:gd name="T60" fmla="*/ 2147483647 w 270"/>
                  <a:gd name="T61" fmla="*/ 2147483647 h 612"/>
                  <a:gd name="T62" fmla="*/ 2147483647 w 270"/>
                  <a:gd name="T63" fmla="*/ 2147483647 h 612"/>
                  <a:gd name="T64" fmla="*/ 2147483647 w 270"/>
                  <a:gd name="T65" fmla="*/ 2147483647 h 612"/>
                  <a:gd name="T66" fmla="*/ 2147483647 w 270"/>
                  <a:gd name="T67" fmla="*/ 2147483647 h 612"/>
                  <a:gd name="T68" fmla="*/ 2147483647 w 270"/>
                  <a:gd name="T69" fmla="*/ 2147483647 h 612"/>
                  <a:gd name="T70" fmla="*/ 2147483647 w 270"/>
                  <a:gd name="T71" fmla="*/ 2147483647 h 612"/>
                  <a:gd name="T72" fmla="*/ 2147483647 w 270"/>
                  <a:gd name="T73" fmla="*/ 2147483647 h 612"/>
                  <a:gd name="T74" fmla="*/ 2147483647 w 270"/>
                  <a:gd name="T75" fmla="*/ 2147483647 h 612"/>
                  <a:gd name="T76" fmla="*/ 2147483647 w 270"/>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70"/>
                  <a:gd name="T118" fmla="*/ 0 h 612"/>
                  <a:gd name="T119" fmla="*/ 270 w 270"/>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70" h="612">
                    <a:moveTo>
                      <a:pt x="20" y="8"/>
                    </a:moveTo>
                    <a:lnTo>
                      <a:pt x="39" y="71"/>
                    </a:lnTo>
                    <a:lnTo>
                      <a:pt x="57" y="133"/>
                    </a:lnTo>
                    <a:lnTo>
                      <a:pt x="61" y="147"/>
                    </a:lnTo>
                    <a:lnTo>
                      <a:pt x="61" y="152"/>
                    </a:lnTo>
                    <a:lnTo>
                      <a:pt x="61" y="155"/>
                    </a:lnTo>
                    <a:lnTo>
                      <a:pt x="55" y="160"/>
                    </a:lnTo>
                    <a:lnTo>
                      <a:pt x="51" y="162"/>
                    </a:lnTo>
                    <a:lnTo>
                      <a:pt x="48" y="160"/>
                    </a:lnTo>
                    <a:lnTo>
                      <a:pt x="42" y="154"/>
                    </a:lnTo>
                    <a:lnTo>
                      <a:pt x="37" y="140"/>
                    </a:lnTo>
                    <a:lnTo>
                      <a:pt x="19" y="78"/>
                    </a:lnTo>
                    <a:lnTo>
                      <a:pt x="0" y="15"/>
                    </a:lnTo>
                    <a:lnTo>
                      <a:pt x="0" y="10"/>
                    </a:lnTo>
                    <a:lnTo>
                      <a:pt x="2" y="7"/>
                    </a:lnTo>
                    <a:lnTo>
                      <a:pt x="5" y="3"/>
                    </a:lnTo>
                    <a:lnTo>
                      <a:pt x="8" y="0"/>
                    </a:lnTo>
                    <a:lnTo>
                      <a:pt x="13" y="0"/>
                    </a:lnTo>
                    <a:lnTo>
                      <a:pt x="16" y="2"/>
                    </a:lnTo>
                    <a:lnTo>
                      <a:pt x="19" y="5"/>
                    </a:lnTo>
                    <a:lnTo>
                      <a:pt x="20" y="8"/>
                    </a:lnTo>
                    <a:close/>
                    <a:moveTo>
                      <a:pt x="95" y="245"/>
                    </a:moveTo>
                    <a:lnTo>
                      <a:pt x="97" y="252"/>
                    </a:lnTo>
                    <a:lnTo>
                      <a:pt x="107" y="279"/>
                    </a:lnTo>
                    <a:lnTo>
                      <a:pt x="118" y="307"/>
                    </a:lnTo>
                    <a:lnTo>
                      <a:pt x="129" y="332"/>
                    </a:lnTo>
                    <a:lnTo>
                      <a:pt x="139" y="359"/>
                    </a:lnTo>
                    <a:lnTo>
                      <a:pt x="149" y="380"/>
                    </a:lnTo>
                    <a:lnTo>
                      <a:pt x="150" y="385"/>
                    </a:lnTo>
                    <a:lnTo>
                      <a:pt x="149" y="388"/>
                    </a:lnTo>
                    <a:lnTo>
                      <a:pt x="144" y="394"/>
                    </a:lnTo>
                    <a:lnTo>
                      <a:pt x="139" y="396"/>
                    </a:lnTo>
                    <a:lnTo>
                      <a:pt x="136" y="394"/>
                    </a:lnTo>
                    <a:lnTo>
                      <a:pt x="130" y="389"/>
                    </a:lnTo>
                    <a:lnTo>
                      <a:pt x="121" y="367"/>
                    </a:lnTo>
                    <a:lnTo>
                      <a:pt x="110" y="340"/>
                    </a:lnTo>
                    <a:lnTo>
                      <a:pt x="100" y="313"/>
                    </a:lnTo>
                    <a:lnTo>
                      <a:pt x="89" y="287"/>
                    </a:lnTo>
                    <a:lnTo>
                      <a:pt x="78" y="258"/>
                    </a:lnTo>
                    <a:lnTo>
                      <a:pt x="77" y="253"/>
                    </a:lnTo>
                    <a:lnTo>
                      <a:pt x="75" y="249"/>
                    </a:lnTo>
                    <a:lnTo>
                      <a:pt x="77" y="245"/>
                    </a:lnTo>
                    <a:lnTo>
                      <a:pt x="81" y="239"/>
                    </a:lnTo>
                    <a:lnTo>
                      <a:pt x="86" y="239"/>
                    </a:lnTo>
                    <a:lnTo>
                      <a:pt x="89" y="241"/>
                    </a:lnTo>
                    <a:lnTo>
                      <a:pt x="95" y="245"/>
                    </a:lnTo>
                    <a:close/>
                    <a:moveTo>
                      <a:pt x="193" y="473"/>
                    </a:moveTo>
                    <a:lnTo>
                      <a:pt x="195" y="476"/>
                    </a:lnTo>
                    <a:lnTo>
                      <a:pt x="205" y="497"/>
                    </a:lnTo>
                    <a:lnTo>
                      <a:pt x="216" y="516"/>
                    </a:lnTo>
                    <a:lnTo>
                      <a:pt x="227" y="535"/>
                    </a:lnTo>
                    <a:lnTo>
                      <a:pt x="237" y="552"/>
                    </a:lnTo>
                    <a:lnTo>
                      <a:pt x="248" y="568"/>
                    </a:lnTo>
                    <a:lnTo>
                      <a:pt x="257" y="582"/>
                    </a:lnTo>
                    <a:lnTo>
                      <a:pt x="268" y="597"/>
                    </a:lnTo>
                    <a:lnTo>
                      <a:pt x="270" y="600"/>
                    </a:lnTo>
                    <a:lnTo>
                      <a:pt x="270" y="603"/>
                    </a:lnTo>
                    <a:lnTo>
                      <a:pt x="265" y="611"/>
                    </a:lnTo>
                    <a:lnTo>
                      <a:pt x="262" y="612"/>
                    </a:lnTo>
                    <a:lnTo>
                      <a:pt x="257" y="612"/>
                    </a:lnTo>
                    <a:lnTo>
                      <a:pt x="251" y="609"/>
                    </a:lnTo>
                    <a:lnTo>
                      <a:pt x="242" y="595"/>
                    </a:lnTo>
                    <a:lnTo>
                      <a:pt x="231" y="579"/>
                    </a:lnTo>
                    <a:lnTo>
                      <a:pt x="221" y="563"/>
                    </a:lnTo>
                    <a:lnTo>
                      <a:pt x="208" y="546"/>
                    </a:lnTo>
                    <a:lnTo>
                      <a:pt x="198" y="527"/>
                    </a:lnTo>
                    <a:lnTo>
                      <a:pt x="187" y="506"/>
                    </a:lnTo>
                    <a:lnTo>
                      <a:pt x="176" y="486"/>
                    </a:lnTo>
                    <a:lnTo>
                      <a:pt x="175" y="483"/>
                    </a:lnTo>
                    <a:lnTo>
                      <a:pt x="173" y="480"/>
                    </a:lnTo>
                    <a:lnTo>
                      <a:pt x="175" y="475"/>
                    </a:lnTo>
                    <a:lnTo>
                      <a:pt x="179" y="470"/>
                    </a:lnTo>
                    <a:lnTo>
                      <a:pt x="182" y="468"/>
                    </a:lnTo>
                    <a:lnTo>
                      <a:pt x="187" y="468"/>
                    </a:lnTo>
                    <a:lnTo>
                      <a:pt x="193"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8945" name="未知"/>
              <p:cNvSpPr/>
              <p:nvPr/>
            </p:nvSpPr>
            <p:spPr bwMode="auto">
              <a:xfrm>
                <a:off x="2018435" y="2525878"/>
                <a:ext cx="753891" cy="110154"/>
              </a:xfrm>
              <a:custGeom>
                <a:avLst/>
                <a:gdLst>
                  <a:gd name="T0" fmla="*/ 0 w 1995"/>
                  <a:gd name="T1" fmla="*/ 0 h 1248"/>
                  <a:gd name="T2" fmla="*/ 2147483647 w 1995"/>
                  <a:gd name="T3" fmla="*/ 2147483647 h 1248"/>
                  <a:gd name="T4" fmla="*/ 2147483647 w 1995"/>
                  <a:gd name="T5" fmla="*/ 2147483647 h 1248"/>
                  <a:gd name="T6" fmla="*/ 0 60000 65536"/>
                  <a:gd name="T7" fmla="*/ 0 60000 65536"/>
                  <a:gd name="T8" fmla="*/ 0 60000 65536"/>
                  <a:gd name="T9" fmla="*/ 0 w 1995"/>
                  <a:gd name="T10" fmla="*/ 0 h 1248"/>
                  <a:gd name="T11" fmla="*/ 1995 w 1995"/>
                  <a:gd name="T12" fmla="*/ 1248 h 1248"/>
                </a:gdLst>
                <a:ahLst/>
                <a:cxnLst>
                  <a:cxn ang="T6">
                    <a:pos x="T0" y="T1"/>
                  </a:cxn>
                  <a:cxn ang="T7">
                    <a:pos x="T2" y="T3"/>
                  </a:cxn>
                  <a:cxn ang="T8">
                    <a:pos x="T4" y="T5"/>
                  </a:cxn>
                </a:cxnLst>
                <a:rect l="T9" t="T10" r="T11" b="T12"/>
                <a:pathLst>
                  <a:path w="1995" h="1248">
                    <a:moveTo>
                      <a:pt x="0" y="0"/>
                    </a:moveTo>
                    <a:cubicBezTo>
                      <a:pt x="254" y="208"/>
                      <a:pt x="508" y="416"/>
                      <a:pt x="840" y="624"/>
                    </a:cubicBezTo>
                    <a:cubicBezTo>
                      <a:pt x="1172" y="832"/>
                      <a:pt x="1583" y="1040"/>
                      <a:pt x="1995" y="124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8946" name="未知"/>
              <p:cNvSpPr/>
              <p:nvPr/>
            </p:nvSpPr>
            <p:spPr bwMode="auto">
              <a:xfrm>
                <a:off x="2399790" y="2480071"/>
                <a:ext cx="623868" cy="147316"/>
              </a:xfrm>
              <a:custGeom>
                <a:avLst/>
                <a:gdLst>
                  <a:gd name="T0" fmla="*/ 0 w 4725"/>
                  <a:gd name="T1" fmla="*/ 0 h 2028"/>
                  <a:gd name="T2" fmla="*/ 2147483647 w 4725"/>
                  <a:gd name="T3" fmla="*/ 2147483647 h 2028"/>
                  <a:gd name="T4" fmla="*/ 2147483647 w 4725"/>
                  <a:gd name="T5" fmla="*/ 2147483647 h 2028"/>
                  <a:gd name="T6" fmla="*/ 2147483647 w 4725"/>
                  <a:gd name="T7" fmla="*/ 2147483647 h 2028"/>
                  <a:gd name="T8" fmla="*/ 2147483647 w 4725"/>
                  <a:gd name="T9" fmla="*/ 2147483647 h 2028"/>
                  <a:gd name="T10" fmla="*/ 0 60000 65536"/>
                  <a:gd name="T11" fmla="*/ 0 60000 65536"/>
                  <a:gd name="T12" fmla="*/ 0 60000 65536"/>
                  <a:gd name="T13" fmla="*/ 0 60000 65536"/>
                  <a:gd name="T14" fmla="*/ 0 60000 65536"/>
                  <a:gd name="T15" fmla="*/ 0 w 4725"/>
                  <a:gd name="T16" fmla="*/ 0 h 2028"/>
                  <a:gd name="T17" fmla="*/ 4725 w 4725"/>
                  <a:gd name="T18" fmla="*/ 2028 h 2028"/>
                </a:gdLst>
                <a:ahLst/>
                <a:cxnLst>
                  <a:cxn ang="T10">
                    <a:pos x="T0" y="T1"/>
                  </a:cxn>
                  <a:cxn ang="T11">
                    <a:pos x="T2" y="T3"/>
                  </a:cxn>
                  <a:cxn ang="T12">
                    <a:pos x="T4" y="T5"/>
                  </a:cxn>
                  <a:cxn ang="T13">
                    <a:pos x="T6" y="T7"/>
                  </a:cxn>
                  <a:cxn ang="T14">
                    <a:pos x="T8" y="T9"/>
                  </a:cxn>
                </a:cxnLst>
                <a:rect l="T15" t="T16" r="T17" b="T18"/>
                <a:pathLst>
                  <a:path w="4725" h="2028">
                    <a:moveTo>
                      <a:pt x="0" y="0"/>
                    </a:moveTo>
                    <a:cubicBezTo>
                      <a:pt x="358" y="299"/>
                      <a:pt x="717" y="598"/>
                      <a:pt x="1050" y="780"/>
                    </a:cubicBezTo>
                    <a:cubicBezTo>
                      <a:pt x="1383" y="962"/>
                      <a:pt x="1627" y="910"/>
                      <a:pt x="1995" y="1092"/>
                    </a:cubicBezTo>
                    <a:cubicBezTo>
                      <a:pt x="2363" y="1274"/>
                      <a:pt x="2800" y="1716"/>
                      <a:pt x="3255" y="1872"/>
                    </a:cubicBezTo>
                    <a:cubicBezTo>
                      <a:pt x="3710" y="2028"/>
                      <a:pt x="4480" y="2002"/>
                      <a:pt x="4725" y="202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8947" name="未知"/>
              <p:cNvSpPr/>
              <p:nvPr/>
            </p:nvSpPr>
            <p:spPr bwMode="auto">
              <a:xfrm>
                <a:off x="2787185" y="2467496"/>
                <a:ext cx="236474" cy="45719"/>
              </a:xfrm>
              <a:custGeom>
                <a:avLst/>
                <a:gdLst>
                  <a:gd name="T0" fmla="*/ 0 w 1995"/>
                  <a:gd name="T1" fmla="*/ 0 h 1248"/>
                  <a:gd name="T2" fmla="*/ 2147483647 w 1995"/>
                  <a:gd name="T3" fmla="*/ 2147483647 h 1248"/>
                  <a:gd name="T4" fmla="*/ 2147483647 w 1995"/>
                  <a:gd name="T5" fmla="*/ 2147483647 h 1248"/>
                  <a:gd name="T6" fmla="*/ 0 60000 65536"/>
                  <a:gd name="T7" fmla="*/ 0 60000 65536"/>
                  <a:gd name="T8" fmla="*/ 0 60000 65536"/>
                  <a:gd name="T9" fmla="*/ 0 w 1995"/>
                  <a:gd name="T10" fmla="*/ 0 h 1248"/>
                  <a:gd name="T11" fmla="*/ 1995 w 1995"/>
                  <a:gd name="T12" fmla="*/ 1248 h 1248"/>
                </a:gdLst>
                <a:ahLst/>
                <a:cxnLst>
                  <a:cxn ang="T6">
                    <a:pos x="T0" y="T1"/>
                  </a:cxn>
                  <a:cxn ang="T7">
                    <a:pos x="T2" y="T3"/>
                  </a:cxn>
                  <a:cxn ang="T8">
                    <a:pos x="T4" y="T5"/>
                  </a:cxn>
                </a:cxnLst>
                <a:rect l="T9" t="T10" r="T11" b="T12"/>
                <a:pathLst>
                  <a:path w="1995" h="1248">
                    <a:moveTo>
                      <a:pt x="0" y="0"/>
                    </a:moveTo>
                    <a:cubicBezTo>
                      <a:pt x="254" y="208"/>
                      <a:pt x="508" y="416"/>
                      <a:pt x="840" y="624"/>
                    </a:cubicBezTo>
                    <a:cubicBezTo>
                      <a:pt x="1172" y="832"/>
                      <a:pt x="1803" y="1144"/>
                      <a:pt x="1995" y="124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8948" name="未知"/>
              <p:cNvSpPr/>
              <p:nvPr/>
            </p:nvSpPr>
            <p:spPr bwMode="auto">
              <a:xfrm>
                <a:off x="2322453" y="2416989"/>
                <a:ext cx="703872" cy="172939"/>
              </a:xfrm>
              <a:custGeom>
                <a:avLst/>
                <a:gdLst>
                  <a:gd name="T0" fmla="*/ 0 w 4848"/>
                  <a:gd name="T1" fmla="*/ 0 h 1924"/>
                  <a:gd name="T2" fmla="*/ 2147483647 w 4848"/>
                  <a:gd name="T3" fmla="*/ 2147483647 h 1924"/>
                  <a:gd name="T4" fmla="*/ 2147483647 w 4848"/>
                  <a:gd name="T5" fmla="*/ 2147483647 h 1924"/>
                  <a:gd name="T6" fmla="*/ 2147483647 w 4848"/>
                  <a:gd name="T7" fmla="*/ 2147483647 h 1924"/>
                  <a:gd name="T8" fmla="*/ 2147483647 w 4848"/>
                  <a:gd name="T9" fmla="*/ 2147483647 h 1924"/>
                  <a:gd name="T10" fmla="*/ 0 60000 65536"/>
                  <a:gd name="T11" fmla="*/ 0 60000 65536"/>
                  <a:gd name="T12" fmla="*/ 0 60000 65536"/>
                  <a:gd name="T13" fmla="*/ 0 60000 65536"/>
                  <a:gd name="T14" fmla="*/ 0 60000 65536"/>
                  <a:gd name="T15" fmla="*/ 0 w 4848"/>
                  <a:gd name="T16" fmla="*/ 0 h 1924"/>
                  <a:gd name="T17" fmla="*/ 4848 w 4848"/>
                  <a:gd name="T18" fmla="*/ 1924 h 1924"/>
                </a:gdLst>
                <a:ahLst/>
                <a:cxnLst>
                  <a:cxn ang="T10">
                    <a:pos x="T0" y="T1"/>
                  </a:cxn>
                  <a:cxn ang="T11">
                    <a:pos x="T2" y="T3"/>
                  </a:cxn>
                  <a:cxn ang="T12">
                    <a:pos x="T4" y="T5"/>
                  </a:cxn>
                  <a:cxn ang="T13">
                    <a:pos x="T6" y="T7"/>
                  </a:cxn>
                  <a:cxn ang="T14">
                    <a:pos x="T8" y="T9"/>
                  </a:cxn>
                </a:cxnLst>
                <a:rect l="T15" t="T16" r="T17" b="T18"/>
                <a:pathLst>
                  <a:path w="4848" h="1924">
                    <a:moveTo>
                      <a:pt x="0" y="0"/>
                    </a:moveTo>
                    <a:cubicBezTo>
                      <a:pt x="612" y="260"/>
                      <a:pt x="1225" y="520"/>
                      <a:pt x="1785" y="780"/>
                    </a:cubicBezTo>
                    <a:cubicBezTo>
                      <a:pt x="2345" y="1040"/>
                      <a:pt x="2887" y="1378"/>
                      <a:pt x="3360" y="1560"/>
                    </a:cubicBezTo>
                    <a:cubicBezTo>
                      <a:pt x="3833" y="1742"/>
                      <a:pt x="4392" y="1820"/>
                      <a:pt x="4620" y="1872"/>
                    </a:cubicBezTo>
                    <a:cubicBezTo>
                      <a:pt x="4848" y="1924"/>
                      <a:pt x="4786" y="1898"/>
                      <a:pt x="4725" y="1872"/>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8949" name="未知"/>
              <p:cNvSpPr/>
              <p:nvPr/>
            </p:nvSpPr>
            <p:spPr bwMode="auto">
              <a:xfrm>
                <a:off x="2626470" y="2363187"/>
                <a:ext cx="397188" cy="80702"/>
              </a:xfrm>
              <a:custGeom>
                <a:avLst/>
                <a:gdLst>
                  <a:gd name="T0" fmla="*/ 0 w 4725"/>
                  <a:gd name="T1" fmla="*/ 0 h 1872"/>
                  <a:gd name="T2" fmla="*/ 2147483647 w 4725"/>
                  <a:gd name="T3" fmla="*/ 2147483647 h 1872"/>
                  <a:gd name="T4" fmla="*/ 2147483647 w 4725"/>
                  <a:gd name="T5" fmla="*/ 2147483647 h 1872"/>
                  <a:gd name="T6" fmla="*/ 0 60000 65536"/>
                  <a:gd name="T7" fmla="*/ 0 60000 65536"/>
                  <a:gd name="T8" fmla="*/ 0 60000 65536"/>
                  <a:gd name="T9" fmla="*/ 0 w 4725"/>
                  <a:gd name="T10" fmla="*/ 0 h 1872"/>
                  <a:gd name="T11" fmla="*/ 4725 w 4725"/>
                  <a:gd name="T12" fmla="*/ 1872 h 1872"/>
                </a:gdLst>
                <a:ahLst/>
                <a:cxnLst>
                  <a:cxn ang="T6">
                    <a:pos x="T0" y="T1"/>
                  </a:cxn>
                  <a:cxn ang="T7">
                    <a:pos x="T2" y="T3"/>
                  </a:cxn>
                  <a:cxn ang="T8">
                    <a:pos x="T4" y="T5"/>
                  </a:cxn>
                </a:cxnLst>
                <a:rect l="T9" t="T10" r="T11" b="T12"/>
                <a:pathLst>
                  <a:path w="4725" h="1872">
                    <a:moveTo>
                      <a:pt x="0" y="0"/>
                    </a:moveTo>
                    <a:cubicBezTo>
                      <a:pt x="603" y="312"/>
                      <a:pt x="1207" y="624"/>
                      <a:pt x="1995" y="936"/>
                    </a:cubicBezTo>
                    <a:cubicBezTo>
                      <a:pt x="2783" y="1248"/>
                      <a:pt x="3754" y="1560"/>
                      <a:pt x="4725" y="1872"/>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grpSp>
        <p:pic>
          <p:nvPicPr>
            <p:cNvPr id="2097160" name="图片 29"/>
            <p:cNvPicPr>
              <a:picLocks noChangeAspect="1"/>
            </p:cNvPicPr>
            <p:nvPr/>
          </p:nvPicPr>
          <p:blipFill>
            <a:blip r:embed="rId3" cstate="print">
              <a:duotone>
                <a:schemeClr val="accent2">
                  <a:shade val="45000"/>
                  <a:satMod val="135000"/>
                </a:schemeClr>
                <a:prstClr val="white"/>
              </a:duotone>
            </a:blip>
            <a:stretch>
              <a:fillRect/>
            </a:stretch>
          </p:blipFill>
          <p:spPr>
            <a:xfrm>
              <a:off x="2715" y="1781"/>
              <a:ext cx="1935" cy="1466"/>
            </a:xfrm>
            <a:prstGeom prst="rect">
              <a:avLst/>
            </a:prstGeom>
          </p:spPr>
        </p:pic>
        <p:pic>
          <p:nvPicPr>
            <p:cNvPr id="2097161" name="图片 30"/>
            <p:cNvPicPr>
              <a:picLocks noChangeAspect="1"/>
            </p:cNvPicPr>
            <p:nvPr/>
          </p:nvPicPr>
          <p:blipFill>
            <a:blip r:embed="rId4" cstate="print">
              <a:duotone>
                <a:schemeClr val="accent4">
                  <a:shade val="45000"/>
                  <a:satMod val="135000"/>
                </a:schemeClr>
                <a:prstClr val="white"/>
              </a:duotone>
            </a:blip>
            <a:stretch>
              <a:fillRect/>
            </a:stretch>
          </p:blipFill>
          <p:spPr>
            <a:xfrm>
              <a:off x="9785" y="1353"/>
              <a:ext cx="2227" cy="2227"/>
            </a:xfrm>
            <a:prstGeom prst="rect">
              <a:avLst/>
            </a:prstGeom>
          </p:spPr>
        </p:pic>
        <p:pic>
          <p:nvPicPr>
            <p:cNvPr id="2097162" name="图片 33"/>
            <p:cNvPicPr>
              <a:picLocks noChangeAspect="1"/>
            </p:cNvPicPr>
            <p:nvPr/>
          </p:nvPicPr>
          <p:blipFill>
            <a:blip r:embed="rId5" cstate="print">
              <a:duotone>
                <a:schemeClr val="accent1">
                  <a:shade val="45000"/>
                  <a:satMod val="135000"/>
                </a:schemeClr>
                <a:prstClr val="white"/>
              </a:duotone>
            </a:blip>
            <a:stretch>
              <a:fillRect/>
            </a:stretch>
          </p:blipFill>
          <p:spPr>
            <a:xfrm>
              <a:off x="13574" y="1493"/>
              <a:ext cx="1977" cy="1977"/>
            </a:xfrm>
            <a:prstGeom prst="rect">
              <a:avLst/>
            </a:prstGeom>
          </p:spPr>
        </p:pic>
      </p:grpSp>
      <p:sp>
        <p:nvSpPr>
          <p:cNvPr id="1048950" name="矩形 1"/>
          <p:cNvSpPr/>
          <p:nvPr/>
        </p:nvSpPr>
        <p:spPr>
          <a:xfrm>
            <a:off x="2637124" y="2455422"/>
            <a:ext cx="9554876" cy="2948941"/>
          </a:xfrm>
          <a:prstGeom prst="rect">
            <a:avLst/>
          </a:prstGeom>
        </p:spPr>
        <p:txBody>
          <a:bodyPr wrap="square">
            <a:spAutoFit/>
          </a:bodyPr>
          <a:lstStyle/>
          <a:p>
            <a:pPr>
              <a:lnSpc>
                <a:spcPct val="150000"/>
              </a:lnSpc>
            </a:pPr>
            <a:r>
              <a:rPr lang="zh-CN" altLang="zh-CN" sz="2200" b="1" kern="0" dirty="0">
                <a:solidFill>
                  <a:srgbClr val="5F5F5F"/>
                </a:solidFill>
                <a:latin typeface="微软雅黑" panose="020B0503020204020204" charset="-122"/>
                <a:ea typeface="微软雅黑" panose="020B0503020204020204" charset="-122"/>
              </a:rPr>
              <a:t>湖北省加大了虚拟电厂相关技术的研发力度，包括分布式能源接入、储能技术、需求侧管理等方面。国网湖北电力</a:t>
            </a:r>
            <a:r>
              <a:rPr lang="zh-CN" altLang="zh-CN" sz="2200" b="1" kern="0" dirty="0">
                <a:solidFill>
                  <a:srgbClr val="FF0000"/>
                </a:solidFill>
                <a:latin typeface="微软雅黑" panose="020B0503020204020204" charset="-122"/>
                <a:ea typeface="微软雅黑" panose="020B0503020204020204" charset="-122"/>
              </a:rPr>
              <a:t>聚焦电网供需矛盾和新能源消纳</a:t>
            </a:r>
            <a:r>
              <a:rPr lang="zh-CN" altLang="zh-CN" sz="2200" b="1" kern="0" dirty="0">
                <a:solidFill>
                  <a:srgbClr val="5F5F5F"/>
                </a:solidFill>
                <a:latin typeface="微软雅黑" panose="020B0503020204020204" charset="-122"/>
                <a:ea typeface="微软雅黑" panose="020B0503020204020204" charset="-122"/>
              </a:rPr>
              <a:t>等问题，围绕实施路径规划、可调资源挖掘、市场机制完善等方面，健全虚拟电厂运营机制，加强技术创新攻关，积极进行分布式资源建设与智能化改造，加大关键设备产品有效供给，初步形成了</a:t>
            </a:r>
            <a:r>
              <a:rPr lang="en-US" altLang="zh-CN" sz="2200" b="1" kern="0" dirty="0">
                <a:solidFill>
                  <a:srgbClr val="5F5F5F"/>
                </a:solidFill>
                <a:latin typeface="微软雅黑" panose="020B0503020204020204" charset="-122"/>
                <a:ea typeface="微软雅黑" panose="020B0503020204020204" charset="-122"/>
              </a:rPr>
              <a:t>“</a:t>
            </a:r>
            <a:r>
              <a:rPr lang="zh-CN" altLang="zh-CN" sz="2200" b="1" kern="0" dirty="0">
                <a:solidFill>
                  <a:srgbClr val="5F5F5F"/>
                </a:solidFill>
                <a:latin typeface="微软雅黑" panose="020B0503020204020204" charset="-122"/>
                <a:ea typeface="微软雅黑" panose="020B0503020204020204" charset="-122"/>
              </a:rPr>
              <a:t>源网荷储</a:t>
            </a:r>
            <a:r>
              <a:rPr lang="en-US" altLang="zh-CN" sz="2200" b="1" kern="0" dirty="0">
                <a:solidFill>
                  <a:srgbClr val="5F5F5F"/>
                </a:solidFill>
                <a:latin typeface="微软雅黑" panose="020B0503020204020204" charset="-122"/>
                <a:ea typeface="微软雅黑" panose="020B0503020204020204" charset="-122"/>
              </a:rPr>
              <a:t>”</a:t>
            </a:r>
            <a:r>
              <a:rPr lang="zh-CN" altLang="zh-CN" sz="2200" b="1" kern="0" dirty="0">
                <a:solidFill>
                  <a:srgbClr val="5F5F5F"/>
                </a:solidFill>
                <a:latin typeface="微软雅黑" panose="020B0503020204020204" charset="-122"/>
                <a:ea typeface="微软雅黑" panose="020B0503020204020204" charset="-122"/>
              </a:rPr>
              <a:t>协同互动的调控运行模式。</a:t>
            </a:r>
            <a:endParaRPr lang="zh-CN" altLang="en-US" sz="2200" b="1" kern="0" dirty="0">
              <a:solidFill>
                <a:srgbClr val="5F5F5F"/>
              </a:solidFill>
              <a:latin typeface="微软雅黑" panose="020B0503020204020204" charset="-122"/>
              <a:ea typeface="微软雅黑" panose="020B0503020204020204" charset="-122"/>
            </a:endParaRPr>
          </a:p>
        </p:txBody>
      </p:sp>
      <p:sp>
        <p:nvSpPr>
          <p:cNvPr id="1048951" name="任意多边形 45"/>
          <p:cNvSpPr/>
          <p:nvPr/>
        </p:nvSpPr>
        <p:spPr>
          <a:xfrm>
            <a:off x="371957" y="1651403"/>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955" name="标题 2"/>
          <p:cNvSpPr txBox="1"/>
          <p:nvPr/>
        </p:nvSpPr>
        <p:spPr>
          <a:xfrm>
            <a:off x="248448" y="304073"/>
            <a:ext cx="6072188" cy="561975"/>
          </a:xfrm>
          <a:prstGeom prst="rect">
            <a:avLst/>
          </a:prstGeom>
        </p:spPr>
        <p:txBody>
          <a:bodyPr/>
          <a:lstStyle/>
          <a:p>
            <a:r>
              <a:rPr lang="zh-CN" altLang="en-US" sz="2800"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一、建设实践</a:t>
            </a:r>
            <a:endParaRPr lang="en-US" altLang="zh-CN" sz="2800"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3145736" name="直接连接符 12"/>
          <p:cNvCxnSpPr>
            <a:cxnSpLocks/>
          </p:cNvCxnSpPr>
          <p:nvPr/>
        </p:nvCxnSpPr>
        <p:spPr>
          <a:xfrm flipV="1">
            <a:off x="0" y="988717"/>
            <a:ext cx="12192000" cy="4056"/>
          </a:xfrm>
          <a:prstGeom prst="line">
            <a:avLst/>
          </a:prstGeom>
          <a:ln w="31750">
            <a:solidFill>
              <a:srgbClr val="0068B7"/>
            </a:solidFill>
          </a:ln>
        </p:spPr>
        <p:style>
          <a:lnRef idx="1">
            <a:schemeClr val="accent1"/>
          </a:lnRef>
          <a:fillRef idx="0">
            <a:schemeClr val="accent1"/>
          </a:fillRef>
          <a:effectRef idx="0">
            <a:schemeClr val="accent1"/>
          </a:effectRef>
          <a:fontRef idx="minor">
            <a:schemeClr val="tx1"/>
          </a:fontRef>
        </p:style>
      </p:cxnSp>
      <p:sp>
        <p:nvSpPr>
          <p:cNvPr id="1048956" name="文本框 21"/>
          <p:cNvSpPr txBox="1"/>
          <p:nvPr/>
        </p:nvSpPr>
        <p:spPr>
          <a:xfrm>
            <a:off x="662305" y="1422400"/>
            <a:ext cx="140335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政策支持</a:t>
            </a:r>
          </a:p>
        </p:txBody>
      </p:sp>
      <p:sp>
        <p:nvSpPr>
          <p:cNvPr id="1048957" name="任意多边形 32"/>
          <p:cNvSpPr/>
          <p:nvPr/>
        </p:nvSpPr>
        <p:spPr>
          <a:xfrm flipH="1">
            <a:off x="86994" y="1311274"/>
            <a:ext cx="278196" cy="3047138"/>
          </a:xfrm>
          <a:custGeom>
            <a:avLst/>
            <a:gdLst>
              <a:gd name="connsiteX0" fmla="*/ 0 w 0"/>
              <a:gd name="connsiteY0" fmla="*/ 0 h 2720898"/>
              <a:gd name="connsiteX1" fmla="*/ 0 w 0"/>
              <a:gd name="connsiteY1" fmla="*/ 2720898 h 2720898"/>
            </a:gdLst>
            <a:ahLst/>
            <a:cxnLst>
              <a:cxn ang="0">
                <a:pos x="connsiteX0" y="connsiteY0"/>
              </a:cxn>
              <a:cxn ang="0">
                <a:pos x="connsiteX1" y="connsiteY1"/>
              </a:cxn>
            </a:cxnLst>
            <a:rect l="l" t="t" r="r" b="b"/>
            <a:pathLst>
              <a:path h="2720898">
                <a:moveTo>
                  <a:pt x="0" y="0"/>
                </a:moveTo>
                <a:lnTo>
                  <a:pt x="0" y="2720898"/>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48958" name="圆角矩形 38"/>
          <p:cNvSpPr/>
          <p:nvPr/>
        </p:nvSpPr>
        <p:spPr>
          <a:xfrm>
            <a:off x="239184" y="1158027"/>
            <a:ext cx="232523" cy="262048"/>
          </a:xfrm>
          <a:prstGeom prst="roundRect">
            <a:avLst/>
          </a:prstGeom>
        </p:spPr>
        <p:style>
          <a:lnRef idx="0">
            <a:schemeClr val="accent1"/>
          </a:lnRef>
          <a:fillRef idx="3">
            <a:schemeClr val="accent1"/>
          </a:fillRef>
          <a:effectRef idx="3">
            <a:schemeClr val="accent1"/>
          </a:effectRef>
          <a:fontRef idx="minor">
            <a:schemeClr val="lt1"/>
          </a:fontRef>
        </p:style>
        <p:txBody>
          <a:bodyPr anchor="ctr"/>
          <a:lstStyle/>
          <a:p>
            <a:pPr algn="ctr"/>
            <a:endParaRPr lang="zh-CN" altLang="en-US" sz="2135"/>
          </a:p>
        </p:txBody>
      </p:sp>
      <p:sp>
        <p:nvSpPr>
          <p:cNvPr id="1048959" name="文本框 31"/>
          <p:cNvSpPr txBox="1"/>
          <p:nvPr/>
        </p:nvSpPr>
        <p:spPr>
          <a:xfrm>
            <a:off x="646430" y="2100580"/>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技术研发</a:t>
            </a:r>
          </a:p>
        </p:txBody>
      </p:sp>
      <p:sp>
        <p:nvSpPr>
          <p:cNvPr id="1048960" name="任意多边形 45"/>
          <p:cNvSpPr/>
          <p:nvPr/>
        </p:nvSpPr>
        <p:spPr>
          <a:xfrm>
            <a:off x="354395" y="2326985"/>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cxnSp>
        <p:nvCxnSpPr>
          <p:cNvPr id="3145737" name="直接连接符 4"/>
          <p:cNvCxnSpPr>
            <a:cxnSpLocks/>
          </p:cNvCxnSpPr>
          <p:nvPr/>
        </p:nvCxnSpPr>
        <p:spPr>
          <a:xfrm>
            <a:off x="2346325" y="1102360"/>
            <a:ext cx="0" cy="5425440"/>
          </a:xfrm>
          <a:prstGeom prst="line">
            <a:avLst/>
          </a:prstGeom>
          <a:ln>
            <a:solidFill>
              <a:srgbClr val="0068B7"/>
            </a:solidFill>
            <a:prstDash val="dash"/>
          </a:ln>
        </p:spPr>
        <p:style>
          <a:lnRef idx="1">
            <a:schemeClr val="accent1"/>
          </a:lnRef>
          <a:fillRef idx="0">
            <a:schemeClr val="accent1"/>
          </a:fillRef>
          <a:effectRef idx="0">
            <a:schemeClr val="accent1"/>
          </a:effectRef>
          <a:fontRef idx="minor">
            <a:schemeClr val="tx1"/>
          </a:fontRef>
        </p:style>
      </p:cxnSp>
      <p:sp>
        <p:nvSpPr>
          <p:cNvPr id="1048961" name="文本框 6"/>
          <p:cNvSpPr txBox="1"/>
          <p:nvPr/>
        </p:nvSpPr>
        <p:spPr>
          <a:xfrm>
            <a:off x="646430" y="2771775"/>
            <a:ext cx="1409065"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dirty="0">
                <a:solidFill>
                  <a:schemeClr val="tx1"/>
                </a:solidFill>
                <a:effectLst/>
              </a:rPr>
              <a:t>项目建设</a:t>
            </a:r>
          </a:p>
        </p:txBody>
      </p:sp>
      <p:sp>
        <p:nvSpPr>
          <p:cNvPr id="1048962" name="任意多边形 45"/>
          <p:cNvSpPr/>
          <p:nvPr/>
        </p:nvSpPr>
        <p:spPr>
          <a:xfrm>
            <a:off x="354395" y="2998180"/>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48963" name="文本框 31"/>
          <p:cNvSpPr txBox="1"/>
          <p:nvPr/>
        </p:nvSpPr>
        <p:spPr>
          <a:xfrm>
            <a:off x="657225" y="3460812"/>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产业合作</a:t>
            </a:r>
          </a:p>
        </p:txBody>
      </p:sp>
      <p:sp>
        <p:nvSpPr>
          <p:cNvPr id="1048964" name="任意多边形 45"/>
          <p:cNvSpPr/>
          <p:nvPr/>
        </p:nvSpPr>
        <p:spPr>
          <a:xfrm>
            <a:off x="365190" y="3687217"/>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48965" name="文本框 6"/>
          <p:cNvSpPr txBox="1"/>
          <p:nvPr/>
        </p:nvSpPr>
        <p:spPr>
          <a:xfrm>
            <a:off x="657225" y="4132007"/>
            <a:ext cx="1409065"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人才培养</a:t>
            </a:r>
          </a:p>
        </p:txBody>
      </p:sp>
      <p:sp>
        <p:nvSpPr>
          <p:cNvPr id="1048966" name="任意多边形 45"/>
          <p:cNvSpPr/>
          <p:nvPr/>
        </p:nvSpPr>
        <p:spPr>
          <a:xfrm>
            <a:off x="365190" y="4358412"/>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grpSp>
        <p:nvGrpSpPr>
          <p:cNvPr id="69" name="组合 27"/>
          <p:cNvGrpSpPr/>
          <p:nvPr/>
        </p:nvGrpSpPr>
        <p:grpSpPr>
          <a:xfrm>
            <a:off x="3063717" y="952344"/>
            <a:ext cx="8604628" cy="1168299"/>
            <a:chOff x="2715" y="1353"/>
            <a:chExt cx="12836" cy="2227"/>
          </a:xfrm>
        </p:grpSpPr>
        <p:grpSp>
          <p:nvGrpSpPr>
            <p:cNvPr id="70" name="组合 28"/>
            <p:cNvGrpSpPr/>
            <p:nvPr/>
          </p:nvGrpSpPr>
          <p:grpSpPr>
            <a:xfrm>
              <a:off x="6250" y="1851"/>
              <a:ext cx="1935" cy="1453"/>
              <a:chOff x="1775754" y="2200497"/>
              <a:chExt cx="1250571" cy="906966"/>
            </a:xfrm>
          </p:grpSpPr>
          <p:sp>
            <p:nvSpPr>
              <p:cNvPr id="1048967" name="Line 91"/>
              <p:cNvSpPr>
                <a:spLocks noChangeShapeType="1"/>
              </p:cNvSpPr>
              <p:nvPr/>
            </p:nvSpPr>
            <p:spPr bwMode="auto">
              <a:xfrm>
                <a:off x="2474461" y="2571994"/>
                <a:ext cx="122674" cy="53546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68" name="Line 92"/>
              <p:cNvSpPr>
                <a:spLocks noChangeShapeType="1"/>
              </p:cNvSpPr>
              <p:nvPr/>
            </p:nvSpPr>
            <p:spPr bwMode="auto">
              <a:xfrm flipV="1">
                <a:off x="2338454" y="2571994"/>
                <a:ext cx="136007"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69" name="Line 93"/>
              <p:cNvSpPr>
                <a:spLocks noChangeShapeType="1"/>
              </p:cNvSpPr>
              <p:nvPr/>
            </p:nvSpPr>
            <p:spPr bwMode="auto">
              <a:xfrm flipH="1" flipV="1">
                <a:off x="2351787" y="2571994"/>
                <a:ext cx="136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70" name="Line 94"/>
              <p:cNvSpPr>
                <a:spLocks noChangeShapeType="1"/>
              </p:cNvSpPr>
              <p:nvPr/>
            </p:nvSpPr>
            <p:spPr bwMode="auto">
              <a:xfrm flipH="1">
                <a:off x="2231781" y="2571994"/>
                <a:ext cx="120006" cy="53546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71" name="Line 95"/>
              <p:cNvSpPr>
                <a:spLocks noChangeShapeType="1"/>
              </p:cNvSpPr>
              <p:nvPr/>
            </p:nvSpPr>
            <p:spPr bwMode="auto">
              <a:xfrm flipV="1">
                <a:off x="2327786" y="2624516"/>
                <a:ext cx="160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72" name="Line 96"/>
              <p:cNvSpPr>
                <a:spLocks noChangeShapeType="1"/>
              </p:cNvSpPr>
              <p:nvPr/>
            </p:nvSpPr>
            <p:spPr bwMode="auto">
              <a:xfrm flipH="1" flipV="1">
                <a:off x="2338454" y="2624516"/>
                <a:ext cx="160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73" name="Line 97"/>
              <p:cNvSpPr>
                <a:spLocks noChangeShapeType="1"/>
              </p:cNvSpPr>
              <p:nvPr/>
            </p:nvSpPr>
            <p:spPr bwMode="auto">
              <a:xfrm flipH="1" flipV="1">
                <a:off x="2327786" y="2675757"/>
                <a:ext cx="181344"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74" name="Line 98"/>
              <p:cNvSpPr>
                <a:spLocks noChangeShapeType="1"/>
              </p:cNvSpPr>
              <p:nvPr/>
            </p:nvSpPr>
            <p:spPr bwMode="auto">
              <a:xfrm flipH="1" flipV="1">
                <a:off x="2303784" y="2779520"/>
                <a:ext cx="229346"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75" name="Line 99"/>
              <p:cNvSpPr>
                <a:spLocks noChangeShapeType="1"/>
              </p:cNvSpPr>
              <p:nvPr/>
            </p:nvSpPr>
            <p:spPr bwMode="auto">
              <a:xfrm flipV="1">
                <a:off x="2293117" y="2779520"/>
                <a:ext cx="229346"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76" name="Line 100"/>
              <p:cNvSpPr>
                <a:spLocks noChangeShapeType="1"/>
              </p:cNvSpPr>
              <p:nvPr/>
            </p:nvSpPr>
            <p:spPr bwMode="auto">
              <a:xfrm flipH="1">
                <a:off x="2231781" y="2990889"/>
                <a:ext cx="181344" cy="11657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77" name="Line 101"/>
              <p:cNvSpPr>
                <a:spLocks noChangeShapeType="1"/>
              </p:cNvSpPr>
              <p:nvPr/>
            </p:nvSpPr>
            <p:spPr bwMode="auto">
              <a:xfrm flipV="1">
                <a:off x="2255781" y="2937086"/>
                <a:ext cx="304017" cy="5380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78" name="Line 102"/>
              <p:cNvSpPr>
                <a:spLocks noChangeShapeType="1"/>
              </p:cNvSpPr>
              <p:nvPr/>
            </p:nvSpPr>
            <p:spPr bwMode="auto">
              <a:xfrm flipH="1" flipV="1">
                <a:off x="2269116" y="2937086"/>
                <a:ext cx="301350"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79" name="Line 103"/>
              <p:cNvSpPr>
                <a:spLocks noChangeShapeType="1"/>
              </p:cNvSpPr>
              <p:nvPr/>
            </p:nvSpPr>
            <p:spPr bwMode="auto">
              <a:xfrm>
                <a:off x="2258449" y="2989608"/>
                <a:ext cx="31201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80" name="Line 104"/>
              <p:cNvSpPr>
                <a:spLocks noChangeShapeType="1"/>
              </p:cNvSpPr>
              <p:nvPr/>
            </p:nvSpPr>
            <p:spPr bwMode="auto">
              <a:xfrm flipH="1" flipV="1">
                <a:off x="2279784" y="2884564"/>
                <a:ext cx="277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81" name="Line 105"/>
              <p:cNvSpPr>
                <a:spLocks noChangeShapeType="1"/>
              </p:cNvSpPr>
              <p:nvPr/>
            </p:nvSpPr>
            <p:spPr bwMode="auto">
              <a:xfrm flipH="1" flipV="1">
                <a:off x="2293117" y="2832042"/>
                <a:ext cx="253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82" name="Line 106"/>
              <p:cNvSpPr>
                <a:spLocks noChangeShapeType="1"/>
              </p:cNvSpPr>
              <p:nvPr/>
            </p:nvSpPr>
            <p:spPr bwMode="auto">
              <a:xfrm flipV="1">
                <a:off x="2269116" y="2884564"/>
                <a:ext cx="277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83" name="Line 107"/>
              <p:cNvSpPr>
                <a:spLocks noChangeShapeType="1"/>
              </p:cNvSpPr>
              <p:nvPr/>
            </p:nvSpPr>
            <p:spPr bwMode="auto">
              <a:xfrm flipV="1">
                <a:off x="2279784" y="2832042"/>
                <a:ext cx="253347"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84" name="Line 108"/>
              <p:cNvSpPr>
                <a:spLocks noChangeShapeType="1"/>
              </p:cNvSpPr>
              <p:nvPr/>
            </p:nvSpPr>
            <p:spPr bwMode="auto">
              <a:xfrm flipV="1">
                <a:off x="2317119" y="2675757"/>
                <a:ext cx="181344"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85" name="Line 109"/>
              <p:cNvSpPr>
                <a:spLocks noChangeShapeType="1"/>
              </p:cNvSpPr>
              <p:nvPr/>
            </p:nvSpPr>
            <p:spPr bwMode="auto">
              <a:xfrm flipV="1">
                <a:off x="2303784" y="2728279"/>
                <a:ext cx="208012"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86" name="Line 110"/>
              <p:cNvSpPr>
                <a:spLocks noChangeShapeType="1"/>
              </p:cNvSpPr>
              <p:nvPr/>
            </p:nvSpPr>
            <p:spPr bwMode="auto">
              <a:xfrm flipH="1" flipV="1">
                <a:off x="2317119" y="2728279"/>
                <a:ext cx="205344"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87" name="Line 111"/>
              <p:cNvSpPr>
                <a:spLocks noChangeShapeType="1"/>
              </p:cNvSpPr>
              <p:nvPr/>
            </p:nvSpPr>
            <p:spPr bwMode="auto">
              <a:xfrm>
                <a:off x="2303784" y="2779520"/>
                <a:ext cx="218679"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88" name="Line 112"/>
              <p:cNvSpPr>
                <a:spLocks noChangeShapeType="1"/>
              </p:cNvSpPr>
              <p:nvPr/>
            </p:nvSpPr>
            <p:spPr bwMode="auto">
              <a:xfrm flipH="1" flipV="1">
                <a:off x="2250448" y="3025477"/>
                <a:ext cx="50670" cy="37149"/>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89" name="Line 113"/>
              <p:cNvSpPr>
                <a:spLocks noChangeShapeType="1"/>
              </p:cNvSpPr>
              <p:nvPr/>
            </p:nvSpPr>
            <p:spPr bwMode="auto">
              <a:xfrm flipH="1">
                <a:off x="2239780" y="3062626"/>
                <a:ext cx="61338"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90" name="Line 114"/>
              <p:cNvSpPr>
                <a:spLocks noChangeShapeType="1"/>
              </p:cNvSpPr>
              <p:nvPr/>
            </p:nvSpPr>
            <p:spPr bwMode="auto">
              <a:xfrm flipH="1">
                <a:off x="2250448" y="3025477"/>
                <a:ext cx="10667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91" name="Line 115"/>
              <p:cNvSpPr>
                <a:spLocks noChangeShapeType="1"/>
              </p:cNvSpPr>
              <p:nvPr/>
            </p:nvSpPr>
            <p:spPr bwMode="auto">
              <a:xfrm flipH="1" flipV="1">
                <a:off x="2255781" y="2990889"/>
                <a:ext cx="101339" cy="3458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92" name="Line 116"/>
              <p:cNvSpPr>
                <a:spLocks noChangeShapeType="1"/>
              </p:cNvSpPr>
              <p:nvPr/>
            </p:nvSpPr>
            <p:spPr bwMode="auto">
              <a:xfrm flipH="1">
                <a:off x="2298450" y="2775677"/>
                <a:ext cx="0" cy="640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93" name="Line 117"/>
              <p:cNvSpPr>
                <a:spLocks noChangeShapeType="1"/>
              </p:cNvSpPr>
              <p:nvPr/>
            </p:nvSpPr>
            <p:spPr bwMode="auto">
              <a:xfrm>
                <a:off x="2413125" y="2990889"/>
                <a:ext cx="184010" cy="11657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94" name="Line 118"/>
              <p:cNvSpPr>
                <a:spLocks noChangeShapeType="1"/>
              </p:cNvSpPr>
              <p:nvPr/>
            </p:nvSpPr>
            <p:spPr bwMode="auto">
              <a:xfrm flipV="1">
                <a:off x="2527797" y="3025477"/>
                <a:ext cx="50670" cy="37149"/>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95" name="Line 119"/>
              <p:cNvSpPr>
                <a:spLocks noChangeShapeType="1"/>
              </p:cNvSpPr>
              <p:nvPr/>
            </p:nvSpPr>
            <p:spPr bwMode="auto">
              <a:xfrm>
                <a:off x="2527797" y="3062626"/>
                <a:ext cx="5867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96" name="Line 120"/>
              <p:cNvSpPr>
                <a:spLocks noChangeShapeType="1"/>
              </p:cNvSpPr>
              <p:nvPr/>
            </p:nvSpPr>
            <p:spPr bwMode="auto">
              <a:xfrm flipV="1">
                <a:off x="2469127" y="2990889"/>
                <a:ext cx="101339" cy="3458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97" name="Line 121"/>
              <p:cNvSpPr>
                <a:spLocks noChangeShapeType="1"/>
              </p:cNvSpPr>
              <p:nvPr/>
            </p:nvSpPr>
            <p:spPr bwMode="auto">
              <a:xfrm>
                <a:off x="2469127" y="3025477"/>
                <a:ext cx="10934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98" name="Line 122"/>
              <p:cNvSpPr>
                <a:spLocks noChangeShapeType="1"/>
              </p:cNvSpPr>
              <p:nvPr/>
            </p:nvSpPr>
            <p:spPr bwMode="auto">
              <a:xfrm>
                <a:off x="2527797" y="2775677"/>
                <a:ext cx="0" cy="640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8999" name="Line 123"/>
              <p:cNvSpPr>
                <a:spLocks noChangeShapeType="1"/>
              </p:cNvSpPr>
              <p:nvPr/>
            </p:nvSpPr>
            <p:spPr bwMode="auto">
              <a:xfrm flipH="1">
                <a:off x="2330452" y="2355501"/>
                <a:ext cx="82672" cy="2946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00" name="Line 124"/>
              <p:cNvSpPr>
                <a:spLocks noChangeShapeType="1"/>
              </p:cNvSpPr>
              <p:nvPr/>
            </p:nvSpPr>
            <p:spPr bwMode="auto">
              <a:xfrm flipV="1">
                <a:off x="2351787" y="2545092"/>
                <a:ext cx="61338" cy="2690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01" name="Line 125"/>
              <p:cNvSpPr>
                <a:spLocks noChangeShapeType="1"/>
              </p:cNvSpPr>
              <p:nvPr/>
            </p:nvSpPr>
            <p:spPr bwMode="auto">
              <a:xfrm flipH="1">
                <a:off x="2351787"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02" name="Line 126"/>
              <p:cNvSpPr>
                <a:spLocks noChangeShapeType="1"/>
              </p:cNvSpPr>
              <p:nvPr/>
            </p:nvSpPr>
            <p:spPr bwMode="auto">
              <a:xfrm flipH="1">
                <a:off x="2351787"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03" name="Line 127"/>
              <p:cNvSpPr>
                <a:spLocks noChangeShapeType="1"/>
              </p:cNvSpPr>
              <p:nvPr/>
            </p:nvSpPr>
            <p:spPr bwMode="auto">
              <a:xfrm flipH="1">
                <a:off x="2325119" y="2545092"/>
                <a:ext cx="88006"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04" name="Line 128"/>
              <p:cNvSpPr>
                <a:spLocks noChangeShapeType="1"/>
              </p:cNvSpPr>
              <p:nvPr/>
            </p:nvSpPr>
            <p:spPr bwMode="auto">
              <a:xfrm flipH="1" flipV="1">
                <a:off x="2247782" y="2472074"/>
                <a:ext cx="165343" cy="7301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05" name="Line 129"/>
              <p:cNvSpPr>
                <a:spLocks noChangeShapeType="1"/>
              </p:cNvSpPr>
              <p:nvPr/>
            </p:nvSpPr>
            <p:spPr bwMode="auto">
              <a:xfrm flipH="1" flipV="1">
                <a:off x="2247782" y="2472074"/>
                <a:ext cx="226679"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06" name="Line 130"/>
              <p:cNvSpPr>
                <a:spLocks noChangeShapeType="1"/>
              </p:cNvSpPr>
              <p:nvPr/>
            </p:nvSpPr>
            <p:spPr bwMode="auto">
              <a:xfrm flipH="1">
                <a:off x="2247782" y="2472074"/>
                <a:ext cx="16534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07" name="Line 131"/>
              <p:cNvSpPr>
                <a:spLocks noChangeShapeType="1"/>
              </p:cNvSpPr>
              <p:nvPr/>
            </p:nvSpPr>
            <p:spPr bwMode="auto">
              <a:xfrm flipH="1" flipV="1">
                <a:off x="2175777" y="2323475"/>
                <a:ext cx="237348" cy="3202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08" name="Line 132"/>
              <p:cNvSpPr>
                <a:spLocks noChangeShapeType="1"/>
              </p:cNvSpPr>
              <p:nvPr/>
            </p:nvSpPr>
            <p:spPr bwMode="auto">
              <a:xfrm flipH="1">
                <a:off x="2165110" y="2384965"/>
                <a:ext cx="248015"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09" name="Line 133"/>
              <p:cNvSpPr>
                <a:spLocks noChangeShapeType="1"/>
              </p:cNvSpPr>
              <p:nvPr/>
            </p:nvSpPr>
            <p:spPr bwMode="auto">
              <a:xfrm flipH="1">
                <a:off x="2245114" y="2340128"/>
                <a:ext cx="64004"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10" name="Line 134"/>
              <p:cNvSpPr>
                <a:spLocks noChangeShapeType="1"/>
              </p:cNvSpPr>
              <p:nvPr/>
            </p:nvSpPr>
            <p:spPr bwMode="auto">
              <a:xfrm flipH="1" flipV="1">
                <a:off x="2210446" y="2327318"/>
                <a:ext cx="34668"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11" name="Line 135"/>
              <p:cNvSpPr>
                <a:spLocks noChangeShapeType="1"/>
              </p:cNvSpPr>
              <p:nvPr/>
            </p:nvSpPr>
            <p:spPr bwMode="auto">
              <a:xfrm flipV="1">
                <a:off x="2165110" y="2327318"/>
                <a:ext cx="45337"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12" name="Line 136"/>
              <p:cNvSpPr>
                <a:spLocks noChangeShapeType="1"/>
              </p:cNvSpPr>
              <p:nvPr/>
            </p:nvSpPr>
            <p:spPr bwMode="auto">
              <a:xfrm flipH="1" flipV="1">
                <a:off x="2309118" y="2340128"/>
                <a:ext cx="21335"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13" name="Line 137"/>
              <p:cNvSpPr>
                <a:spLocks noChangeShapeType="1"/>
              </p:cNvSpPr>
              <p:nvPr/>
            </p:nvSpPr>
            <p:spPr bwMode="auto">
              <a:xfrm flipH="1" flipV="1">
                <a:off x="2247782" y="2472074"/>
                <a:ext cx="104005"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14" name="Line 138"/>
              <p:cNvSpPr>
                <a:spLocks noChangeShapeType="1"/>
              </p:cNvSpPr>
              <p:nvPr/>
            </p:nvSpPr>
            <p:spPr bwMode="auto">
              <a:xfrm flipH="1" flipV="1">
                <a:off x="2247782" y="2472074"/>
                <a:ext cx="104005"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15" name="Line 139"/>
              <p:cNvSpPr>
                <a:spLocks noChangeShapeType="1"/>
              </p:cNvSpPr>
              <p:nvPr/>
            </p:nvSpPr>
            <p:spPr bwMode="auto">
              <a:xfrm flipV="1">
                <a:off x="2325119" y="2519472"/>
                <a:ext cx="26668" cy="256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16" name="Line 140"/>
              <p:cNvSpPr>
                <a:spLocks noChangeShapeType="1"/>
              </p:cNvSpPr>
              <p:nvPr/>
            </p:nvSpPr>
            <p:spPr bwMode="auto">
              <a:xfrm flipV="1">
                <a:off x="2290451" y="2493851"/>
                <a:ext cx="2666" cy="1921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17" name="Line 141"/>
              <p:cNvSpPr>
                <a:spLocks noChangeShapeType="1"/>
              </p:cNvSpPr>
              <p:nvPr/>
            </p:nvSpPr>
            <p:spPr bwMode="auto">
              <a:xfrm flipH="1" flipV="1">
                <a:off x="2290451" y="2513067"/>
                <a:ext cx="61336" cy="640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18" name="Line 142"/>
              <p:cNvSpPr>
                <a:spLocks noChangeShapeType="1"/>
              </p:cNvSpPr>
              <p:nvPr/>
            </p:nvSpPr>
            <p:spPr bwMode="auto">
              <a:xfrm flipV="1">
                <a:off x="2018435" y="2384965"/>
                <a:ext cx="224013"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19" name="Line 143"/>
              <p:cNvSpPr>
                <a:spLocks noChangeShapeType="1"/>
              </p:cNvSpPr>
              <p:nvPr/>
            </p:nvSpPr>
            <p:spPr bwMode="auto">
              <a:xfrm flipH="1">
                <a:off x="2018435" y="2472074"/>
                <a:ext cx="22401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20" name="Line 144"/>
              <p:cNvSpPr>
                <a:spLocks noChangeShapeType="1"/>
              </p:cNvSpPr>
              <p:nvPr/>
            </p:nvSpPr>
            <p:spPr bwMode="auto">
              <a:xfrm>
                <a:off x="2245114" y="2384965"/>
                <a:ext cx="0"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21" name="Line 145"/>
              <p:cNvSpPr>
                <a:spLocks noChangeShapeType="1"/>
              </p:cNvSpPr>
              <p:nvPr/>
            </p:nvSpPr>
            <p:spPr bwMode="auto">
              <a:xfrm flipH="1" flipV="1">
                <a:off x="2165110" y="2384965"/>
                <a:ext cx="82672"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22" name="Line 146"/>
              <p:cNvSpPr>
                <a:spLocks noChangeShapeType="1"/>
              </p:cNvSpPr>
              <p:nvPr/>
            </p:nvSpPr>
            <p:spPr bwMode="auto">
              <a:xfrm flipH="1" flipV="1">
                <a:off x="2186444" y="2406742"/>
                <a:ext cx="58670" cy="2434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23" name="Line 147"/>
              <p:cNvSpPr>
                <a:spLocks noChangeShapeType="1"/>
              </p:cNvSpPr>
              <p:nvPr/>
            </p:nvSpPr>
            <p:spPr bwMode="auto">
              <a:xfrm flipV="1">
                <a:off x="2135775" y="2431081"/>
                <a:ext cx="106673" cy="4099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24" name="Line 148"/>
              <p:cNvSpPr>
                <a:spLocks noChangeShapeType="1"/>
              </p:cNvSpPr>
              <p:nvPr/>
            </p:nvSpPr>
            <p:spPr bwMode="auto">
              <a:xfrm flipV="1">
                <a:off x="2413125" y="2323475"/>
                <a:ext cx="240014" cy="3202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25" name="Line 149"/>
              <p:cNvSpPr>
                <a:spLocks noChangeShapeType="1"/>
              </p:cNvSpPr>
              <p:nvPr/>
            </p:nvSpPr>
            <p:spPr bwMode="auto">
              <a:xfrm flipH="1" flipV="1">
                <a:off x="2615803" y="2327318"/>
                <a:ext cx="48003"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26" name="Line 150"/>
              <p:cNvSpPr>
                <a:spLocks noChangeShapeType="1"/>
              </p:cNvSpPr>
              <p:nvPr/>
            </p:nvSpPr>
            <p:spPr bwMode="auto">
              <a:xfrm flipV="1">
                <a:off x="2583801" y="2327318"/>
                <a:ext cx="34668"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27" name="Line 151"/>
              <p:cNvSpPr>
                <a:spLocks noChangeShapeType="1"/>
              </p:cNvSpPr>
              <p:nvPr/>
            </p:nvSpPr>
            <p:spPr bwMode="auto">
              <a:xfrm>
                <a:off x="2517130" y="2340128"/>
                <a:ext cx="66671"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28" name="Line 152"/>
              <p:cNvSpPr>
                <a:spLocks noChangeShapeType="1"/>
              </p:cNvSpPr>
              <p:nvPr/>
            </p:nvSpPr>
            <p:spPr bwMode="auto">
              <a:xfrm flipV="1">
                <a:off x="2495795" y="2340128"/>
                <a:ext cx="21335"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29" name="Line 153"/>
              <p:cNvSpPr>
                <a:spLocks noChangeShapeType="1"/>
              </p:cNvSpPr>
              <p:nvPr/>
            </p:nvSpPr>
            <p:spPr bwMode="auto">
              <a:xfrm flipV="1">
                <a:off x="2413125" y="2472074"/>
                <a:ext cx="168009" cy="7301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30" name="Line 154"/>
              <p:cNvSpPr>
                <a:spLocks noChangeShapeType="1"/>
              </p:cNvSpPr>
              <p:nvPr/>
            </p:nvSpPr>
            <p:spPr bwMode="auto">
              <a:xfrm flipV="1">
                <a:off x="2474461" y="2472074"/>
                <a:ext cx="106673"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31" name="Line 155"/>
              <p:cNvSpPr>
                <a:spLocks noChangeShapeType="1"/>
              </p:cNvSpPr>
              <p:nvPr/>
            </p:nvSpPr>
            <p:spPr bwMode="auto">
              <a:xfrm flipV="1">
                <a:off x="2474461" y="2513067"/>
                <a:ext cx="61338" cy="640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32" name="Line 156"/>
              <p:cNvSpPr>
                <a:spLocks noChangeShapeType="1"/>
              </p:cNvSpPr>
              <p:nvPr/>
            </p:nvSpPr>
            <p:spPr bwMode="auto">
              <a:xfrm flipH="1" flipV="1">
                <a:off x="2533131" y="2493851"/>
                <a:ext cx="5334" cy="1921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33" name="Line 157"/>
              <p:cNvSpPr>
                <a:spLocks noChangeShapeType="1"/>
              </p:cNvSpPr>
              <p:nvPr/>
            </p:nvSpPr>
            <p:spPr bwMode="auto">
              <a:xfrm>
                <a:off x="2413125" y="2571994"/>
                <a:ext cx="800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34" name="Line 158"/>
              <p:cNvSpPr>
                <a:spLocks noChangeShapeType="1"/>
              </p:cNvSpPr>
              <p:nvPr/>
            </p:nvSpPr>
            <p:spPr bwMode="auto">
              <a:xfrm>
                <a:off x="2405123"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35" name="Line 159"/>
              <p:cNvSpPr>
                <a:spLocks noChangeShapeType="1"/>
              </p:cNvSpPr>
              <p:nvPr/>
            </p:nvSpPr>
            <p:spPr bwMode="auto">
              <a:xfrm flipH="1">
                <a:off x="2405123" y="2571994"/>
                <a:ext cx="800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36" name="Line 160"/>
              <p:cNvSpPr>
                <a:spLocks noChangeShapeType="1"/>
              </p:cNvSpPr>
              <p:nvPr/>
            </p:nvSpPr>
            <p:spPr bwMode="auto">
              <a:xfrm>
                <a:off x="2413125" y="2571994"/>
                <a:ext cx="800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37" name="Line 161"/>
              <p:cNvSpPr>
                <a:spLocks noChangeShapeType="1"/>
              </p:cNvSpPr>
              <p:nvPr/>
            </p:nvSpPr>
            <p:spPr bwMode="auto">
              <a:xfrm>
                <a:off x="2405123"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38" name="Line 162"/>
              <p:cNvSpPr>
                <a:spLocks noChangeShapeType="1"/>
              </p:cNvSpPr>
              <p:nvPr/>
            </p:nvSpPr>
            <p:spPr bwMode="auto">
              <a:xfrm flipH="1">
                <a:off x="2405123" y="2571994"/>
                <a:ext cx="800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39" name="Line 163"/>
              <p:cNvSpPr>
                <a:spLocks noChangeShapeType="1"/>
              </p:cNvSpPr>
              <p:nvPr/>
            </p:nvSpPr>
            <p:spPr bwMode="auto">
              <a:xfrm flipH="1" flipV="1">
                <a:off x="2474461" y="2519472"/>
                <a:ext cx="26668" cy="256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40" name="Line 164"/>
              <p:cNvSpPr>
                <a:spLocks noChangeShapeType="1"/>
              </p:cNvSpPr>
              <p:nvPr/>
            </p:nvSpPr>
            <p:spPr bwMode="auto">
              <a:xfrm>
                <a:off x="2413125" y="2545092"/>
                <a:ext cx="88004"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41" name="Line 165"/>
              <p:cNvSpPr>
                <a:spLocks noChangeShapeType="1"/>
              </p:cNvSpPr>
              <p:nvPr/>
            </p:nvSpPr>
            <p:spPr bwMode="auto">
              <a:xfrm flipV="1">
                <a:off x="2581133" y="2384965"/>
                <a:ext cx="80005"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42" name="Line 166"/>
              <p:cNvSpPr>
                <a:spLocks noChangeShapeType="1"/>
              </p:cNvSpPr>
              <p:nvPr/>
            </p:nvSpPr>
            <p:spPr bwMode="auto">
              <a:xfrm flipV="1">
                <a:off x="2583801" y="2406742"/>
                <a:ext cx="56002" cy="2434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43" name="Line 167"/>
              <p:cNvSpPr>
                <a:spLocks noChangeShapeType="1"/>
              </p:cNvSpPr>
              <p:nvPr/>
            </p:nvSpPr>
            <p:spPr bwMode="auto">
              <a:xfrm flipH="1" flipV="1">
                <a:off x="2583801" y="2431081"/>
                <a:ext cx="106673" cy="4099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44" name="Line 168"/>
              <p:cNvSpPr>
                <a:spLocks noChangeShapeType="1"/>
              </p:cNvSpPr>
              <p:nvPr/>
            </p:nvSpPr>
            <p:spPr bwMode="auto">
              <a:xfrm>
                <a:off x="2413125" y="2384965"/>
                <a:ext cx="25068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45" name="Line 169"/>
              <p:cNvSpPr>
                <a:spLocks noChangeShapeType="1"/>
              </p:cNvSpPr>
              <p:nvPr/>
            </p:nvSpPr>
            <p:spPr bwMode="auto">
              <a:xfrm flipH="1" flipV="1">
                <a:off x="2583801" y="2384965"/>
                <a:ext cx="224013"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46" name="Line 170"/>
              <p:cNvSpPr>
                <a:spLocks noChangeShapeType="1"/>
              </p:cNvSpPr>
              <p:nvPr/>
            </p:nvSpPr>
            <p:spPr bwMode="auto">
              <a:xfrm>
                <a:off x="2583801" y="2472074"/>
                <a:ext cx="22401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47" name="Line 171"/>
              <p:cNvSpPr>
                <a:spLocks noChangeShapeType="1"/>
              </p:cNvSpPr>
              <p:nvPr/>
            </p:nvSpPr>
            <p:spPr bwMode="auto">
              <a:xfrm>
                <a:off x="2581133" y="2472074"/>
                <a:ext cx="22668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48" name="Line 172"/>
              <p:cNvSpPr>
                <a:spLocks noChangeShapeType="1"/>
              </p:cNvSpPr>
              <p:nvPr/>
            </p:nvSpPr>
            <p:spPr bwMode="auto">
              <a:xfrm>
                <a:off x="2583801" y="2384965"/>
                <a:ext cx="0"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49" name="Line 173"/>
              <p:cNvSpPr>
                <a:spLocks noChangeShapeType="1"/>
              </p:cNvSpPr>
              <p:nvPr/>
            </p:nvSpPr>
            <p:spPr bwMode="auto">
              <a:xfrm>
                <a:off x="2413125" y="2355501"/>
                <a:ext cx="82671" cy="2946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50" name="Line 174"/>
              <p:cNvSpPr>
                <a:spLocks noChangeShapeType="1"/>
              </p:cNvSpPr>
              <p:nvPr/>
            </p:nvSpPr>
            <p:spPr bwMode="auto">
              <a:xfrm>
                <a:off x="2413125" y="2472074"/>
                <a:ext cx="168009"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51" name="Line 175"/>
              <p:cNvSpPr>
                <a:spLocks noChangeShapeType="1"/>
              </p:cNvSpPr>
              <p:nvPr/>
            </p:nvSpPr>
            <p:spPr bwMode="auto">
              <a:xfrm>
                <a:off x="2583801" y="2396493"/>
                <a:ext cx="0" cy="2818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52" name="Line 176"/>
              <p:cNvSpPr>
                <a:spLocks noChangeShapeType="1"/>
              </p:cNvSpPr>
              <p:nvPr/>
            </p:nvSpPr>
            <p:spPr bwMode="auto">
              <a:xfrm>
                <a:off x="2807814" y="2472074"/>
                <a:ext cx="0" cy="7045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53" name="Line 177"/>
              <p:cNvSpPr>
                <a:spLocks noChangeShapeType="1"/>
              </p:cNvSpPr>
              <p:nvPr/>
            </p:nvSpPr>
            <p:spPr bwMode="auto">
              <a:xfrm>
                <a:off x="2413125" y="2384965"/>
                <a:ext cx="0"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54" name="Line 178"/>
              <p:cNvSpPr>
                <a:spLocks noChangeShapeType="1"/>
              </p:cNvSpPr>
              <p:nvPr/>
            </p:nvSpPr>
            <p:spPr bwMode="auto">
              <a:xfrm>
                <a:off x="2018435" y="2472074"/>
                <a:ext cx="0" cy="7045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55" name="未知"/>
              <p:cNvSpPr>
                <a:spLocks noEditPoints="1"/>
              </p:cNvSpPr>
              <p:nvPr/>
            </p:nvSpPr>
            <p:spPr bwMode="auto">
              <a:xfrm>
                <a:off x="2399790" y="2200497"/>
                <a:ext cx="224013" cy="226741"/>
              </a:xfrm>
              <a:custGeom>
                <a:avLst/>
                <a:gdLst>
                  <a:gd name="T0" fmla="*/ 2147483647 w 310"/>
                  <a:gd name="T1" fmla="*/ 2147483647 h 652"/>
                  <a:gd name="T2" fmla="*/ 0 w 310"/>
                  <a:gd name="T3" fmla="*/ 2147483647 h 652"/>
                  <a:gd name="T4" fmla="*/ 2147483647 w 310"/>
                  <a:gd name="T5" fmla="*/ 2147483647 h 652"/>
                  <a:gd name="T6" fmla="*/ 2147483647 w 310"/>
                  <a:gd name="T7" fmla="*/ 2147483647 h 652"/>
                  <a:gd name="T8" fmla="*/ 2147483647 w 310"/>
                  <a:gd name="T9" fmla="*/ 2147483647 h 652"/>
                  <a:gd name="T10" fmla="*/ 2147483647 w 310"/>
                  <a:gd name="T11" fmla="*/ 2147483647 h 652"/>
                  <a:gd name="T12" fmla="*/ 2147483647 w 310"/>
                  <a:gd name="T13" fmla="*/ 2147483647 h 652"/>
                  <a:gd name="T14" fmla="*/ 2147483647 w 310"/>
                  <a:gd name="T15" fmla="*/ 2147483647 h 652"/>
                  <a:gd name="T16" fmla="*/ 2147483647 w 310"/>
                  <a:gd name="T17" fmla="*/ 2147483647 h 652"/>
                  <a:gd name="T18" fmla="*/ 2147483647 w 310"/>
                  <a:gd name="T19" fmla="*/ 2147483647 h 652"/>
                  <a:gd name="T20" fmla="*/ 2147483647 w 310"/>
                  <a:gd name="T21" fmla="*/ 2147483647 h 652"/>
                  <a:gd name="T22" fmla="*/ 2147483647 w 310"/>
                  <a:gd name="T23" fmla="*/ 2147483647 h 652"/>
                  <a:gd name="T24" fmla="*/ 2147483647 w 310"/>
                  <a:gd name="T25" fmla="*/ 2147483647 h 652"/>
                  <a:gd name="T26" fmla="*/ 2147483647 w 310"/>
                  <a:gd name="T27" fmla="*/ 2147483647 h 652"/>
                  <a:gd name="T28" fmla="*/ 2147483647 w 310"/>
                  <a:gd name="T29" fmla="*/ 2147483647 h 652"/>
                  <a:gd name="T30" fmla="*/ 2147483647 w 310"/>
                  <a:gd name="T31" fmla="*/ 2147483647 h 652"/>
                  <a:gd name="T32" fmla="*/ 2147483647 w 310"/>
                  <a:gd name="T33" fmla="*/ 2147483647 h 652"/>
                  <a:gd name="T34" fmla="*/ 2147483647 w 310"/>
                  <a:gd name="T35" fmla="*/ 2147483647 h 652"/>
                  <a:gd name="T36" fmla="*/ 2147483647 w 310"/>
                  <a:gd name="T37" fmla="*/ 2147483647 h 652"/>
                  <a:gd name="T38" fmla="*/ 2147483647 w 310"/>
                  <a:gd name="T39" fmla="*/ 2147483647 h 652"/>
                  <a:gd name="T40" fmla="*/ 2147483647 w 310"/>
                  <a:gd name="T41" fmla="*/ 2147483647 h 652"/>
                  <a:gd name="T42" fmla="*/ 2147483647 w 310"/>
                  <a:gd name="T43" fmla="*/ 2147483647 h 652"/>
                  <a:gd name="T44" fmla="*/ 2147483647 w 310"/>
                  <a:gd name="T45" fmla="*/ 2147483647 h 652"/>
                  <a:gd name="T46" fmla="*/ 2147483647 w 310"/>
                  <a:gd name="T47" fmla="*/ 2147483647 h 652"/>
                  <a:gd name="T48" fmla="*/ 2147483647 w 310"/>
                  <a:gd name="T49" fmla="*/ 2147483647 h 652"/>
                  <a:gd name="T50" fmla="*/ 2147483647 w 310"/>
                  <a:gd name="T51" fmla="*/ 2147483647 h 652"/>
                  <a:gd name="T52" fmla="*/ 2147483647 w 310"/>
                  <a:gd name="T53" fmla="*/ 2147483647 h 652"/>
                  <a:gd name="T54" fmla="*/ 2147483647 w 310"/>
                  <a:gd name="T55" fmla="*/ 2147483647 h 652"/>
                  <a:gd name="T56" fmla="*/ 2147483647 w 310"/>
                  <a:gd name="T57" fmla="*/ 2147483647 h 652"/>
                  <a:gd name="T58" fmla="*/ 2147483647 w 310"/>
                  <a:gd name="T59" fmla="*/ 2147483647 h 652"/>
                  <a:gd name="T60" fmla="*/ 2147483647 w 310"/>
                  <a:gd name="T61" fmla="*/ 2147483647 h 652"/>
                  <a:gd name="T62" fmla="*/ 2147483647 w 310"/>
                  <a:gd name="T63" fmla="*/ 2147483647 h 652"/>
                  <a:gd name="T64" fmla="*/ 2147483647 w 310"/>
                  <a:gd name="T65" fmla="*/ 2147483647 h 652"/>
                  <a:gd name="T66" fmla="*/ 2147483647 w 310"/>
                  <a:gd name="T67" fmla="*/ 2147483647 h 652"/>
                  <a:gd name="T68" fmla="*/ 2147483647 w 310"/>
                  <a:gd name="T69" fmla="*/ 2147483647 h 652"/>
                  <a:gd name="T70" fmla="*/ 2147483647 w 310"/>
                  <a:gd name="T71" fmla="*/ 2147483647 h 652"/>
                  <a:gd name="T72" fmla="*/ 2147483647 w 310"/>
                  <a:gd name="T73" fmla="*/ 2147483647 h 652"/>
                  <a:gd name="T74" fmla="*/ 2147483647 w 310"/>
                  <a:gd name="T75" fmla="*/ 2147483647 h 652"/>
                  <a:gd name="T76" fmla="*/ 2147483647 w 310"/>
                  <a:gd name="T77" fmla="*/ 2147483647 h 652"/>
                  <a:gd name="T78" fmla="*/ 2147483647 w 310"/>
                  <a:gd name="T79" fmla="*/ 2147483647 h 652"/>
                  <a:gd name="T80" fmla="*/ 2147483647 w 310"/>
                  <a:gd name="T81" fmla="*/ 2147483647 h 652"/>
                  <a:gd name="T82" fmla="*/ 2147483647 w 310"/>
                  <a:gd name="T83" fmla="*/ 2147483647 h 652"/>
                  <a:gd name="T84" fmla="*/ 2147483647 w 310"/>
                  <a:gd name="T85" fmla="*/ 2147483647 h 652"/>
                  <a:gd name="T86" fmla="*/ 2147483647 w 310"/>
                  <a:gd name="T87" fmla="*/ 2147483647 h 652"/>
                  <a:gd name="T88" fmla="*/ 2147483647 w 310"/>
                  <a:gd name="T89" fmla="*/ 2147483647 h 652"/>
                  <a:gd name="T90" fmla="*/ 2147483647 w 310"/>
                  <a:gd name="T91" fmla="*/ 2147483647 h 652"/>
                  <a:gd name="T92" fmla="*/ 2147483647 w 310"/>
                  <a:gd name="T93" fmla="*/ 2147483647 h 652"/>
                  <a:gd name="T94" fmla="*/ 2147483647 w 310"/>
                  <a:gd name="T95" fmla="*/ 2147483647 h 652"/>
                  <a:gd name="T96" fmla="*/ 2147483647 w 310"/>
                  <a:gd name="T97" fmla="*/ 2147483647 h 652"/>
                  <a:gd name="T98" fmla="*/ 2147483647 w 310"/>
                  <a:gd name="T99" fmla="*/ 2147483647 h 652"/>
                  <a:gd name="T100" fmla="*/ 2147483647 w 310"/>
                  <a:gd name="T101" fmla="*/ 2147483647 h 652"/>
                  <a:gd name="T102" fmla="*/ 2147483647 w 310"/>
                  <a:gd name="T103" fmla="*/ 2147483647 h 6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10"/>
                  <a:gd name="T157" fmla="*/ 0 h 652"/>
                  <a:gd name="T158" fmla="*/ 310 w 310"/>
                  <a:gd name="T159" fmla="*/ 652 h 6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10" h="652">
                    <a:moveTo>
                      <a:pt x="3" y="2"/>
                    </a:moveTo>
                    <a:lnTo>
                      <a:pt x="12" y="30"/>
                    </a:lnTo>
                    <a:lnTo>
                      <a:pt x="10" y="32"/>
                    </a:lnTo>
                    <a:lnTo>
                      <a:pt x="9" y="32"/>
                    </a:lnTo>
                    <a:lnTo>
                      <a:pt x="7" y="30"/>
                    </a:lnTo>
                    <a:lnTo>
                      <a:pt x="0" y="2"/>
                    </a:lnTo>
                    <a:lnTo>
                      <a:pt x="1" y="0"/>
                    </a:lnTo>
                    <a:lnTo>
                      <a:pt x="3" y="2"/>
                    </a:lnTo>
                    <a:close/>
                    <a:moveTo>
                      <a:pt x="17" y="49"/>
                    </a:moveTo>
                    <a:lnTo>
                      <a:pt x="21" y="65"/>
                    </a:lnTo>
                    <a:lnTo>
                      <a:pt x="26" y="78"/>
                    </a:lnTo>
                    <a:lnTo>
                      <a:pt x="24" y="81"/>
                    </a:lnTo>
                    <a:lnTo>
                      <a:pt x="21" y="79"/>
                    </a:lnTo>
                    <a:lnTo>
                      <a:pt x="17" y="67"/>
                    </a:lnTo>
                    <a:lnTo>
                      <a:pt x="14" y="51"/>
                    </a:lnTo>
                    <a:lnTo>
                      <a:pt x="15" y="48"/>
                    </a:lnTo>
                    <a:lnTo>
                      <a:pt x="17" y="49"/>
                    </a:lnTo>
                    <a:close/>
                    <a:moveTo>
                      <a:pt x="30" y="98"/>
                    </a:moveTo>
                    <a:lnTo>
                      <a:pt x="40" y="125"/>
                    </a:lnTo>
                    <a:lnTo>
                      <a:pt x="40" y="127"/>
                    </a:lnTo>
                    <a:lnTo>
                      <a:pt x="38" y="128"/>
                    </a:lnTo>
                    <a:lnTo>
                      <a:pt x="36" y="128"/>
                    </a:lnTo>
                    <a:lnTo>
                      <a:pt x="36" y="127"/>
                    </a:lnTo>
                    <a:lnTo>
                      <a:pt x="27" y="98"/>
                    </a:lnTo>
                    <a:lnTo>
                      <a:pt x="27" y="97"/>
                    </a:lnTo>
                    <a:lnTo>
                      <a:pt x="29" y="97"/>
                    </a:lnTo>
                    <a:lnTo>
                      <a:pt x="30" y="98"/>
                    </a:lnTo>
                    <a:close/>
                    <a:moveTo>
                      <a:pt x="46" y="146"/>
                    </a:moveTo>
                    <a:lnTo>
                      <a:pt x="55" y="173"/>
                    </a:lnTo>
                    <a:lnTo>
                      <a:pt x="53" y="176"/>
                    </a:lnTo>
                    <a:lnTo>
                      <a:pt x="52" y="174"/>
                    </a:lnTo>
                    <a:lnTo>
                      <a:pt x="43" y="147"/>
                    </a:lnTo>
                    <a:lnTo>
                      <a:pt x="44" y="144"/>
                    </a:lnTo>
                    <a:lnTo>
                      <a:pt x="46" y="146"/>
                    </a:lnTo>
                    <a:close/>
                    <a:moveTo>
                      <a:pt x="62" y="193"/>
                    </a:moveTo>
                    <a:lnTo>
                      <a:pt x="70" y="217"/>
                    </a:lnTo>
                    <a:lnTo>
                      <a:pt x="72" y="220"/>
                    </a:lnTo>
                    <a:lnTo>
                      <a:pt x="70" y="223"/>
                    </a:lnTo>
                    <a:lnTo>
                      <a:pt x="67" y="222"/>
                    </a:lnTo>
                    <a:lnTo>
                      <a:pt x="66" y="218"/>
                    </a:lnTo>
                    <a:lnTo>
                      <a:pt x="58" y="195"/>
                    </a:lnTo>
                    <a:lnTo>
                      <a:pt x="59" y="192"/>
                    </a:lnTo>
                    <a:lnTo>
                      <a:pt x="62" y="193"/>
                    </a:lnTo>
                    <a:close/>
                    <a:moveTo>
                      <a:pt x="78" y="239"/>
                    </a:moveTo>
                    <a:lnTo>
                      <a:pt x="81" y="245"/>
                    </a:lnTo>
                    <a:lnTo>
                      <a:pt x="88" y="267"/>
                    </a:lnTo>
                    <a:lnTo>
                      <a:pt x="87" y="269"/>
                    </a:lnTo>
                    <a:lnTo>
                      <a:pt x="85" y="269"/>
                    </a:lnTo>
                    <a:lnTo>
                      <a:pt x="76" y="247"/>
                    </a:lnTo>
                    <a:lnTo>
                      <a:pt x="75" y="241"/>
                    </a:lnTo>
                    <a:lnTo>
                      <a:pt x="76" y="239"/>
                    </a:lnTo>
                    <a:lnTo>
                      <a:pt x="78" y="239"/>
                    </a:lnTo>
                    <a:close/>
                    <a:moveTo>
                      <a:pt x="96" y="286"/>
                    </a:moveTo>
                    <a:lnTo>
                      <a:pt x="101" y="301"/>
                    </a:lnTo>
                    <a:lnTo>
                      <a:pt x="107" y="313"/>
                    </a:lnTo>
                    <a:lnTo>
                      <a:pt x="105" y="316"/>
                    </a:lnTo>
                    <a:lnTo>
                      <a:pt x="102" y="315"/>
                    </a:lnTo>
                    <a:lnTo>
                      <a:pt x="98" y="302"/>
                    </a:lnTo>
                    <a:lnTo>
                      <a:pt x="92" y="288"/>
                    </a:lnTo>
                    <a:lnTo>
                      <a:pt x="93" y="285"/>
                    </a:lnTo>
                    <a:lnTo>
                      <a:pt x="95" y="285"/>
                    </a:lnTo>
                    <a:lnTo>
                      <a:pt x="96" y="286"/>
                    </a:lnTo>
                    <a:close/>
                    <a:moveTo>
                      <a:pt x="114" y="332"/>
                    </a:moveTo>
                    <a:lnTo>
                      <a:pt x="124" y="353"/>
                    </a:lnTo>
                    <a:lnTo>
                      <a:pt x="125" y="359"/>
                    </a:lnTo>
                    <a:lnTo>
                      <a:pt x="125" y="362"/>
                    </a:lnTo>
                    <a:lnTo>
                      <a:pt x="122" y="361"/>
                    </a:lnTo>
                    <a:lnTo>
                      <a:pt x="119" y="354"/>
                    </a:lnTo>
                    <a:lnTo>
                      <a:pt x="111" y="334"/>
                    </a:lnTo>
                    <a:lnTo>
                      <a:pt x="111" y="332"/>
                    </a:lnTo>
                    <a:lnTo>
                      <a:pt x="114" y="332"/>
                    </a:lnTo>
                    <a:close/>
                    <a:moveTo>
                      <a:pt x="134" y="378"/>
                    </a:moveTo>
                    <a:lnTo>
                      <a:pt x="145" y="403"/>
                    </a:lnTo>
                    <a:lnTo>
                      <a:pt x="145" y="405"/>
                    </a:lnTo>
                    <a:lnTo>
                      <a:pt x="145" y="408"/>
                    </a:lnTo>
                    <a:lnTo>
                      <a:pt x="142" y="407"/>
                    </a:lnTo>
                    <a:lnTo>
                      <a:pt x="140" y="405"/>
                    </a:lnTo>
                    <a:lnTo>
                      <a:pt x="130" y="380"/>
                    </a:lnTo>
                    <a:lnTo>
                      <a:pt x="131" y="378"/>
                    </a:lnTo>
                    <a:lnTo>
                      <a:pt x="134" y="378"/>
                    </a:lnTo>
                    <a:close/>
                    <a:moveTo>
                      <a:pt x="154" y="424"/>
                    </a:moveTo>
                    <a:lnTo>
                      <a:pt x="156" y="426"/>
                    </a:lnTo>
                    <a:lnTo>
                      <a:pt x="166" y="449"/>
                    </a:lnTo>
                    <a:lnTo>
                      <a:pt x="166" y="452"/>
                    </a:lnTo>
                    <a:lnTo>
                      <a:pt x="163" y="452"/>
                    </a:lnTo>
                    <a:lnTo>
                      <a:pt x="163" y="451"/>
                    </a:lnTo>
                    <a:lnTo>
                      <a:pt x="153" y="429"/>
                    </a:lnTo>
                    <a:lnTo>
                      <a:pt x="151" y="426"/>
                    </a:lnTo>
                    <a:lnTo>
                      <a:pt x="151" y="422"/>
                    </a:lnTo>
                    <a:lnTo>
                      <a:pt x="154" y="424"/>
                    </a:lnTo>
                    <a:close/>
                    <a:moveTo>
                      <a:pt x="177" y="468"/>
                    </a:moveTo>
                    <a:lnTo>
                      <a:pt x="177" y="471"/>
                    </a:lnTo>
                    <a:lnTo>
                      <a:pt x="188" y="492"/>
                    </a:lnTo>
                    <a:lnTo>
                      <a:pt x="189" y="494"/>
                    </a:lnTo>
                    <a:lnTo>
                      <a:pt x="189" y="497"/>
                    </a:lnTo>
                    <a:lnTo>
                      <a:pt x="186" y="497"/>
                    </a:lnTo>
                    <a:lnTo>
                      <a:pt x="185" y="494"/>
                    </a:lnTo>
                    <a:lnTo>
                      <a:pt x="174" y="473"/>
                    </a:lnTo>
                    <a:lnTo>
                      <a:pt x="173" y="470"/>
                    </a:lnTo>
                    <a:lnTo>
                      <a:pt x="174" y="468"/>
                    </a:lnTo>
                    <a:lnTo>
                      <a:pt x="177" y="468"/>
                    </a:lnTo>
                    <a:close/>
                    <a:moveTo>
                      <a:pt x="200" y="513"/>
                    </a:moveTo>
                    <a:lnTo>
                      <a:pt x="211" y="530"/>
                    </a:lnTo>
                    <a:lnTo>
                      <a:pt x="215" y="538"/>
                    </a:lnTo>
                    <a:lnTo>
                      <a:pt x="214" y="539"/>
                    </a:lnTo>
                    <a:lnTo>
                      <a:pt x="211" y="539"/>
                    </a:lnTo>
                    <a:lnTo>
                      <a:pt x="206" y="532"/>
                    </a:lnTo>
                    <a:lnTo>
                      <a:pt x="197" y="514"/>
                    </a:lnTo>
                    <a:lnTo>
                      <a:pt x="197" y="511"/>
                    </a:lnTo>
                    <a:lnTo>
                      <a:pt x="200" y="513"/>
                    </a:lnTo>
                    <a:close/>
                    <a:moveTo>
                      <a:pt x="226" y="555"/>
                    </a:moveTo>
                    <a:lnTo>
                      <a:pt x="232" y="563"/>
                    </a:lnTo>
                    <a:lnTo>
                      <a:pt x="241" y="579"/>
                    </a:lnTo>
                    <a:lnTo>
                      <a:pt x="241" y="582"/>
                    </a:lnTo>
                    <a:lnTo>
                      <a:pt x="238" y="581"/>
                    </a:lnTo>
                    <a:lnTo>
                      <a:pt x="228" y="566"/>
                    </a:lnTo>
                    <a:lnTo>
                      <a:pt x="223" y="557"/>
                    </a:lnTo>
                    <a:lnTo>
                      <a:pt x="223" y="554"/>
                    </a:lnTo>
                    <a:lnTo>
                      <a:pt x="226" y="555"/>
                    </a:lnTo>
                    <a:close/>
                    <a:moveTo>
                      <a:pt x="254" y="595"/>
                    </a:moveTo>
                    <a:lnTo>
                      <a:pt x="263" y="606"/>
                    </a:lnTo>
                    <a:lnTo>
                      <a:pt x="272" y="617"/>
                    </a:lnTo>
                    <a:lnTo>
                      <a:pt x="272" y="620"/>
                    </a:lnTo>
                    <a:lnTo>
                      <a:pt x="271" y="620"/>
                    </a:lnTo>
                    <a:lnTo>
                      <a:pt x="260" y="607"/>
                    </a:lnTo>
                    <a:lnTo>
                      <a:pt x="251" y="598"/>
                    </a:lnTo>
                    <a:lnTo>
                      <a:pt x="252" y="595"/>
                    </a:lnTo>
                    <a:lnTo>
                      <a:pt x="254" y="595"/>
                    </a:lnTo>
                    <a:close/>
                    <a:moveTo>
                      <a:pt x="287" y="631"/>
                    </a:moveTo>
                    <a:lnTo>
                      <a:pt x="292" y="636"/>
                    </a:lnTo>
                    <a:lnTo>
                      <a:pt x="301" y="642"/>
                    </a:lnTo>
                    <a:lnTo>
                      <a:pt x="310" y="649"/>
                    </a:lnTo>
                    <a:lnTo>
                      <a:pt x="310" y="652"/>
                    </a:lnTo>
                    <a:lnTo>
                      <a:pt x="307" y="652"/>
                    </a:lnTo>
                    <a:lnTo>
                      <a:pt x="300" y="645"/>
                    </a:lnTo>
                    <a:lnTo>
                      <a:pt x="289" y="639"/>
                    </a:lnTo>
                    <a:lnTo>
                      <a:pt x="284" y="634"/>
                    </a:lnTo>
                    <a:lnTo>
                      <a:pt x="284" y="631"/>
                    </a:lnTo>
                    <a:lnTo>
                      <a:pt x="287" y="631"/>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056" name="未知"/>
              <p:cNvSpPr>
                <a:spLocks noEditPoints="1"/>
              </p:cNvSpPr>
              <p:nvPr/>
            </p:nvSpPr>
            <p:spPr bwMode="auto">
              <a:xfrm>
                <a:off x="2095772" y="2200497"/>
                <a:ext cx="224013" cy="226741"/>
              </a:xfrm>
              <a:custGeom>
                <a:avLst/>
                <a:gdLst>
                  <a:gd name="T0" fmla="*/ 2147483647 w 311"/>
                  <a:gd name="T1" fmla="*/ 2147483647 h 652"/>
                  <a:gd name="T2" fmla="*/ 0 w 311"/>
                  <a:gd name="T3" fmla="*/ 2147483647 h 652"/>
                  <a:gd name="T4" fmla="*/ 2147483647 w 311"/>
                  <a:gd name="T5" fmla="*/ 2147483647 h 652"/>
                  <a:gd name="T6" fmla="*/ 2147483647 w 311"/>
                  <a:gd name="T7" fmla="*/ 2147483647 h 652"/>
                  <a:gd name="T8" fmla="*/ 2147483647 w 311"/>
                  <a:gd name="T9" fmla="*/ 2147483647 h 652"/>
                  <a:gd name="T10" fmla="*/ 2147483647 w 311"/>
                  <a:gd name="T11" fmla="*/ 2147483647 h 652"/>
                  <a:gd name="T12" fmla="*/ 2147483647 w 311"/>
                  <a:gd name="T13" fmla="*/ 2147483647 h 652"/>
                  <a:gd name="T14" fmla="*/ 2147483647 w 311"/>
                  <a:gd name="T15" fmla="*/ 2147483647 h 652"/>
                  <a:gd name="T16" fmla="*/ 2147483647 w 311"/>
                  <a:gd name="T17" fmla="*/ 2147483647 h 652"/>
                  <a:gd name="T18" fmla="*/ 2147483647 w 311"/>
                  <a:gd name="T19" fmla="*/ 2147483647 h 652"/>
                  <a:gd name="T20" fmla="*/ 2147483647 w 311"/>
                  <a:gd name="T21" fmla="*/ 2147483647 h 652"/>
                  <a:gd name="T22" fmla="*/ 2147483647 w 311"/>
                  <a:gd name="T23" fmla="*/ 2147483647 h 652"/>
                  <a:gd name="T24" fmla="*/ 2147483647 w 311"/>
                  <a:gd name="T25" fmla="*/ 2147483647 h 652"/>
                  <a:gd name="T26" fmla="*/ 2147483647 w 311"/>
                  <a:gd name="T27" fmla="*/ 2147483647 h 652"/>
                  <a:gd name="T28" fmla="*/ 2147483647 w 311"/>
                  <a:gd name="T29" fmla="*/ 2147483647 h 652"/>
                  <a:gd name="T30" fmla="*/ 2147483647 w 311"/>
                  <a:gd name="T31" fmla="*/ 2147483647 h 652"/>
                  <a:gd name="T32" fmla="*/ 2147483647 w 311"/>
                  <a:gd name="T33" fmla="*/ 2147483647 h 652"/>
                  <a:gd name="T34" fmla="*/ 2147483647 w 311"/>
                  <a:gd name="T35" fmla="*/ 2147483647 h 652"/>
                  <a:gd name="T36" fmla="*/ 2147483647 w 311"/>
                  <a:gd name="T37" fmla="*/ 2147483647 h 652"/>
                  <a:gd name="T38" fmla="*/ 2147483647 w 311"/>
                  <a:gd name="T39" fmla="*/ 2147483647 h 652"/>
                  <a:gd name="T40" fmla="*/ 2147483647 w 311"/>
                  <a:gd name="T41" fmla="*/ 2147483647 h 652"/>
                  <a:gd name="T42" fmla="*/ 2147483647 w 311"/>
                  <a:gd name="T43" fmla="*/ 2147483647 h 652"/>
                  <a:gd name="T44" fmla="*/ 2147483647 w 311"/>
                  <a:gd name="T45" fmla="*/ 2147483647 h 652"/>
                  <a:gd name="T46" fmla="*/ 2147483647 w 311"/>
                  <a:gd name="T47" fmla="*/ 2147483647 h 652"/>
                  <a:gd name="T48" fmla="*/ 2147483647 w 311"/>
                  <a:gd name="T49" fmla="*/ 2147483647 h 652"/>
                  <a:gd name="T50" fmla="*/ 2147483647 w 311"/>
                  <a:gd name="T51" fmla="*/ 2147483647 h 652"/>
                  <a:gd name="T52" fmla="*/ 2147483647 w 311"/>
                  <a:gd name="T53" fmla="*/ 2147483647 h 652"/>
                  <a:gd name="T54" fmla="*/ 2147483647 w 311"/>
                  <a:gd name="T55" fmla="*/ 2147483647 h 652"/>
                  <a:gd name="T56" fmla="*/ 2147483647 w 311"/>
                  <a:gd name="T57" fmla="*/ 2147483647 h 652"/>
                  <a:gd name="T58" fmla="*/ 2147483647 w 311"/>
                  <a:gd name="T59" fmla="*/ 2147483647 h 652"/>
                  <a:gd name="T60" fmla="*/ 2147483647 w 311"/>
                  <a:gd name="T61" fmla="*/ 2147483647 h 652"/>
                  <a:gd name="T62" fmla="*/ 2147483647 w 311"/>
                  <a:gd name="T63" fmla="*/ 2147483647 h 652"/>
                  <a:gd name="T64" fmla="*/ 2147483647 w 311"/>
                  <a:gd name="T65" fmla="*/ 2147483647 h 652"/>
                  <a:gd name="T66" fmla="*/ 2147483647 w 311"/>
                  <a:gd name="T67" fmla="*/ 2147483647 h 652"/>
                  <a:gd name="T68" fmla="*/ 2147483647 w 311"/>
                  <a:gd name="T69" fmla="*/ 2147483647 h 652"/>
                  <a:gd name="T70" fmla="*/ 2147483647 w 311"/>
                  <a:gd name="T71" fmla="*/ 2147483647 h 652"/>
                  <a:gd name="T72" fmla="*/ 2147483647 w 311"/>
                  <a:gd name="T73" fmla="*/ 2147483647 h 652"/>
                  <a:gd name="T74" fmla="*/ 2147483647 w 311"/>
                  <a:gd name="T75" fmla="*/ 2147483647 h 652"/>
                  <a:gd name="T76" fmla="*/ 2147483647 w 311"/>
                  <a:gd name="T77" fmla="*/ 2147483647 h 652"/>
                  <a:gd name="T78" fmla="*/ 2147483647 w 311"/>
                  <a:gd name="T79" fmla="*/ 2147483647 h 652"/>
                  <a:gd name="T80" fmla="*/ 2147483647 w 311"/>
                  <a:gd name="T81" fmla="*/ 2147483647 h 652"/>
                  <a:gd name="T82" fmla="*/ 2147483647 w 311"/>
                  <a:gd name="T83" fmla="*/ 2147483647 h 652"/>
                  <a:gd name="T84" fmla="*/ 2147483647 w 311"/>
                  <a:gd name="T85" fmla="*/ 2147483647 h 652"/>
                  <a:gd name="T86" fmla="*/ 2147483647 w 311"/>
                  <a:gd name="T87" fmla="*/ 2147483647 h 652"/>
                  <a:gd name="T88" fmla="*/ 2147483647 w 311"/>
                  <a:gd name="T89" fmla="*/ 2147483647 h 652"/>
                  <a:gd name="T90" fmla="*/ 2147483647 w 311"/>
                  <a:gd name="T91" fmla="*/ 2147483647 h 652"/>
                  <a:gd name="T92" fmla="*/ 2147483647 w 311"/>
                  <a:gd name="T93" fmla="*/ 2147483647 h 652"/>
                  <a:gd name="T94" fmla="*/ 2147483647 w 311"/>
                  <a:gd name="T95" fmla="*/ 2147483647 h 652"/>
                  <a:gd name="T96" fmla="*/ 2147483647 w 311"/>
                  <a:gd name="T97" fmla="*/ 2147483647 h 652"/>
                  <a:gd name="T98" fmla="*/ 2147483647 w 311"/>
                  <a:gd name="T99" fmla="*/ 2147483647 h 652"/>
                  <a:gd name="T100" fmla="*/ 2147483647 w 311"/>
                  <a:gd name="T101" fmla="*/ 2147483647 h 652"/>
                  <a:gd name="T102" fmla="*/ 2147483647 w 311"/>
                  <a:gd name="T103" fmla="*/ 2147483647 h 6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11"/>
                  <a:gd name="T157" fmla="*/ 0 h 652"/>
                  <a:gd name="T158" fmla="*/ 311 w 311"/>
                  <a:gd name="T159" fmla="*/ 652 h 6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11" h="652">
                    <a:moveTo>
                      <a:pt x="3" y="2"/>
                    </a:moveTo>
                    <a:lnTo>
                      <a:pt x="13" y="30"/>
                    </a:lnTo>
                    <a:lnTo>
                      <a:pt x="11" y="32"/>
                    </a:lnTo>
                    <a:lnTo>
                      <a:pt x="10" y="32"/>
                    </a:lnTo>
                    <a:lnTo>
                      <a:pt x="8" y="30"/>
                    </a:lnTo>
                    <a:lnTo>
                      <a:pt x="0" y="2"/>
                    </a:lnTo>
                    <a:lnTo>
                      <a:pt x="2" y="0"/>
                    </a:lnTo>
                    <a:lnTo>
                      <a:pt x="3" y="2"/>
                    </a:lnTo>
                    <a:close/>
                    <a:moveTo>
                      <a:pt x="17" y="49"/>
                    </a:moveTo>
                    <a:lnTo>
                      <a:pt x="22" y="65"/>
                    </a:lnTo>
                    <a:lnTo>
                      <a:pt x="26" y="78"/>
                    </a:lnTo>
                    <a:lnTo>
                      <a:pt x="25" y="81"/>
                    </a:lnTo>
                    <a:lnTo>
                      <a:pt x="22" y="79"/>
                    </a:lnTo>
                    <a:lnTo>
                      <a:pt x="17" y="67"/>
                    </a:lnTo>
                    <a:lnTo>
                      <a:pt x="14" y="51"/>
                    </a:lnTo>
                    <a:lnTo>
                      <a:pt x="16" y="48"/>
                    </a:lnTo>
                    <a:lnTo>
                      <a:pt x="17" y="49"/>
                    </a:lnTo>
                    <a:close/>
                    <a:moveTo>
                      <a:pt x="31" y="98"/>
                    </a:moveTo>
                    <a:lnTo>
                      <a:pt x="40" y="125"/>
                    </a:lnTo>
                    <a:lnTo>
                      <a:pt x="40" y="127"/>
                    </a:lnTo>
                    <a:lnTo>
                      <a:pt x="39" y="128"/>
                    </a:lnTo>
                    <a:lnTo>
                      <a:pt x="37" y="128"/>
                    </a:lnTo>
                    <a:lnTo>
                      <a:pt x="37" y="127"/>
                    </a:lnTo>
                    <a:lnTo>
                      <a:pt x="28" y="98"/>
                    </a:lnTo>
                    <a:lnTo>
                      <a:pt x="28" y="97"/>
                    </a:lnTo>
                    <a:lnTo>
                      <a:pt x="29" y="97"/>
                    </a:lnTo>
                    <a:lnTo>
                      <a:pt x="31" y="98"/>
                    </a:lnTo>
                    <a:close/>
                    <a:moveTo>
                      <a:pt x="46" y="146"/>
                    </a:moveTo>
                    <a:lnTo>
                      <a:pt x="55" y="173"/>
                    </a:lnTo>
                    <a:lnTo>
                      <a:pt x="54" y="176"/>
                    </a:lnTo>
                    <a:lnTo>
                      <a:pt x="52" y="174"/>
                    </a:lnTo>
                    <a:lnTo>
                      <a:pt x="43" y="147"/>
                    </a:lnTo>
                    <a:lnTo>
                      <a:pt x="45" y="144"/>
                    </a:lnTo>
                    <a:lnTo>
                      <a:pt x="46" y="146"/>
                    </a:lnTo>
                    <a:close/>
                    <a:moveTo>
                      <a:pt x="62" y="193"/>
                    </a:moveTo>
                    <a:lnTo>
                      <a:pt x="71" y="217"/>
                    </a:lnTo>
                    <a:lnTo>
                      <a:pt x="72" y="220"/>
                    </a:lnTo>
                    <a:lnTo>
                      <a:pt x="71" y="223"/>
                    </a:lnTo>
                    <a:lnTo>
                      <a:pt x="68" y="222"/>
                    </a:lnTo>
                    <a:lnTo>
                      <a:pt x="66" y="218"/>
                    </a:lnTo>
                    <a:lnTo>
                      <a:pt x="59" y="195"/>
                    </a:lnTo>
                    <a:lnTo>
                      <a:pt x="60" y="192"/>
                    </a:lnTo>
                    <a:lnTo>
                      <a:pt x="62" y="193"/>
                    </a:lnTo>
                    <a:close/>
                    <a:moveTo>
                      <a:pt x="78" y="239"/>
                    </a:moveTo>
                    <a:lnTo>
                      <a:pt x="81" y="245"/>
                    </a:lnTo>
                    <a:lnTo>
                      <a:pt x="89" y="267"/>
                    </a:lnTo>
                    <a:lnTo>
                      <a:pt x="88" y="269"/>
                    </a:lnTo>
                    <a:lnTo>
                      <a:pt x="86" y="269"/>
                    </a:lnTo>
                    <a:lnTo>
                      <a:pt x="77" y="247"/>
                    </a:lnTo>
                    <a:lnTo>
                      <a:pt x="75" y="241"/>
                    </a:lnTo>
                    <a:lnTo>
                      <a:pt x="77" y="239"/>
                    </a:lnTo>
                    <a:lnTo>
                      <a:pt x="78" y="239"/>
                    </a:lnTo>
                    <a:close/>
                    <a:moveTo>
                      <a:pt x="97" y="286"/>
                    </a:moveTo>
                    <a:lnTo>
                      <a:pt x="101" y="301"/>
                    </a:lnTo>
                    <a:lnTo>
                      <a:pt x="108" y="313"/>
                    </a:lnTo>
                    <a:lnTo>
                      <a:pt x="106" y="316"/>
                    </a:lnTo>
                    <a:lnTo>
                      <a:pt x="103" y="315"/>
                    </a:lnTo>
                    <a:lnTo>
                      <a:pt x="98" y="302"/>
                    </a:lnTo>
                    <a:lnTo>
                      <a:pt x="92" y="288"/>
                    </a:lnTo>
                    <a:lnTo>
                      <a:pt x="94" y="285"/>
                    </a:lnTo>
                    <a:lnTo>
                      <a:pt x="97" y="286"/>
                    </a:lnTo>
                    <a:close/>
                    <a:moveTo>
                      <a:pt x="115" y="332"/>
                    </a:moveTo>
                    <a:lnTo>
                      <a:pt x="123" y="353"/>
                    </a:lnTo>
                    <a:lnTo>
                      <a:pt x="126" y="359"/>
                    </a:lnTo>
                    <a:lnTo>
                      <a:pt x="126" y="362"/>
                    </a:lnTo>
                    <a:lnTo>
                      <a:pt x="123" y="361"/>
                    </a:lnTo>
                    <a:lnTo>
                      <a:pt x="120" y="354"/>
                    </a:lnTo>
                    <a:lnTo>
                      <a:pt x="111" y="334"/>
                    </a:lnTo>
                    <a:lnTo>
                      <a:pt x="112" y="332"/>
                    </a:lnTo>
                    <a:lnTo>
                      <a:pt x="115" y="332"/>
                    </a:lnTo>
                    <a:close/>
                    <a:moveTo>
                      <a:pt x="135" y="378"/>
                    </a:moveTo>
                    <a:lnTo>
                      <a:pt x="146" y="403"/>
                    </a:lnTo>
                    <a:lnTo>
                      <a:pt x="146" y="405"/>
                    </a:lnTo>
                    <a:lnTo>
                      <a:pt x="146" y="408"/>
                    </a:lnTo>
                    <a:lnTo>
                      <a:pt x="144" y="408"/>
                    </a:lnTo>
                    <a:lnTo>
                      <a:pt x="143" y="407"/>
                    </a:lnTo>
                    <a:lnTo>
                      <a:pt x="141" y="405"/>
                    </a:lnTo>
                    <a:lnTo>
                      <a:pt x="130" y="380"/>
                    </a:lnTo>
                    <a:lnTo>
                      <a:pt x="132" y="378"/>
                    </a:lnTo>
                    <a:lnTo>
                      <a:pt x="135" y="378"/>
                    </a:lnTo>
                    <a:close/>
                    <a:moveTo>
                      <a:pt x="155" y="424"/>
                    </a:moveTo>
                    <a:lnTo>
                      <a:pt x="156" y="426"/>
                    </a:lnTo>
                    <a:lnTo>
                      <a:pt x="167" y="449"/>
                    </a:lnTo>
                    <a:lnTo>
                      <a:pt x="167" y="452"/>
                    </a:lnTo>
                    <a:lnTo>
                      <a:pt x="164" y="452"/>
                    </a:lnTo>
                    <a:lnTo>
                      <a:pt x="164" y="451"/>
                    </a:lnTo>
                    <a:lnTo>
                      <a:pt x="153" y="429"/>
                    </a:lnTo>
                    <a:lnTo>
                      <a:pt x="152" y="426"/>
                    </a:lnTo>
                    <a:lnTo>
                      <a:pt x="152" y="422"/>
                    </a:lnTo>
                    <a:lnTo>
                      <a:pt x="155" y="424"/>
                    </a:lnTo>
                    <a:close/>
                    <a:moveTo>
                      <a:pt x="178" y="468"/>
                    </a:moveTo>
                    <a:lnTo>
                      <a:pt x="178" y="471"/>
                    </a:lnTo>
                    <a:lnTo>
                      <a:pt x="189" y="492"/>
                    </a:lnTo>
                    <a:lnTo>
                      <a:pt x="190" y="494"/>
                    </a:lnTo>
                    <a:lnTo>
                      <a:pt x="190" y="497"/>
                    </a:lnTo>
                    <a:lnTo>
                      <a:pt x="187" y="497"/>
                    </a:lnTo>
                    <a:lnTo>
                      <a:pt x="186" y="494"/>
                    </a:lnTo>
                    <a:lnTo>
                      <a:pt x="175" y="473"/>
                    </a:lnTo>
                    <a:lnTo>
                      <a:pt x="173" y="470"/>
                    </a:lnTo>
                    <a:lnTo>
                      <a:pt x="175" y="468"/>
                    </a:lnTo>
                    <a:lnTo>
                      <a:pt x="178" y="468"/>
                    </a:lnTo>
                    <a:close/>
                    <a:moveTo>
                      <a:pt x="201" y="513"/>
                    </a:moveTo>
                    <a:lnTo>
                      <a:pt x="212" y="530"/>
                    </a:lnTo>
                    <a:lnTo>
                      <a:pt x="216" y="538"/>
                    </a:lnTo>
                    <a:lnTo>
                      <a:pt x="215" y="539"/>
                    </a:lnTo>
                    <a:lnTo>
                      <a:pt x="212" y="539"/>
                    </a:lnTo>
                    <a:lnTo>
                      <a:pt x="207" y="532"/>
                    </a:lnTo>
                    <a:lnTo>
                      <a:pt x="198" y="514"/>
                    </a:lnTo>
                    <a:lnTo>
                      <a:pt x="198" y="511"/>
                    </a:lnTo>
                    <a:lnTo>
                      <a:pt x="201" y="513"/>
                    </a:lnTo>
                    <a:close/>
                    <a:moveTo>
                      <a:pt x="227" y="555"/>
                    </a:moveTo>
                    <a:lnTo>
                      <a:pt x="233" y="563"/>
                    </a:lnTo>
                    <a:lnTo>
                      <a:pt x="242" y="579"/>
                    </a:lnTo>
                    <a:lnTo>
                      <a:pt x="242" y="582"/>
                    </a:lnTo>
                    <a:lnTo>
                      <a:pt x="239" y="581"/>
                    </a:lnTo>
                    <a:lnTo>
                      <a:pt x="228" y="566"/>
                    </a:lnTo>
                    <a:lnTo>
                      <a:pt x="224" y="557"/>
                    </a:lnTo>
                    <a:lnTo>
                      <a:pt x="224" y="554"/>
                    </a:lnTo>
                    <a:lnTo>
                      <a:pt x="227" y="555"/>
                    </a:lnTo>
                    <a:close/>
                    <a:moveTo>
                      <a:pt x="254" y="595"/>
                    </a:moveTo>
                    <a:lnTo>
                      <a:pt x="264" y="606"/>
                    </a:lnTo>
                    <a:lnTo>
                      <a:pt x="273" y="617"/>
                    </a:lnTo>
                    <a:lnTo>
                      <a:pt x="273" y="620"/>
                    </a:lnTo>
                    <a:lnTo>
                      <a:pt x="271" y="620"/>
                    </a:lnTo>
                    <a:lnTo>
                      <a:pt x="270" y="620"/>
                    </a:lnTo>
                    <a:lnTo>
                      <a:pt x="260" y="607"/>
                    </a:lnTo>
                    <a:lnTo>
                      <a:pt x="251" y="598"/>
                    </a:lnTo>
                    <a:lnTo>
                      <a:pt x="253" y="595"/>
                    </a:lnTo>
                    <a:lnTo>
                      <a:pt x="254" y="595"/>
                    </a:lnTo>
                    <a:close/>
                    <a:moveTo>
                      <a:pt x="288" y="631"/>
                    </a:moveTo>
                    <a:lnTo>
                      <a:pt x="293" y="636"/>
                    </a:lnTo>
                    <a:lnTo>
                      <a:pt x="302" y="642"/>
                    </a:lnTo>
                    <a:lnTo>
                      <a:pt x="311" y="649"/>
                    </a:lnTo>
                    <a:lnTo>
                      <a:pt x="311" y="652"/>
                    </a:lnTo>
                    <a:lnTo>
                      <a:pt x="308" y="652"/>
                    </a:lnTo>
                    <a:lnTo>
                      <a:pt x="299" y="645"/>
                    </a:lnTo>
                    <a:lnTo>
                      <a:pt x="290" y="639"/>
                    </a:lnTo>
                    <a:lnTo>
                      <a:pt x="285" y="634"/>
                    </a:lnTo>
                    <a:lnTo>
                      <a:pt x="285" y="631"/>
                    </a:lnTo>
                    <a:lnTo>
                      <a:pt x="288" y="631"/>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057" name="未知"/>
              <p:cNvSpPr>
                <a:spLocks noEditPoints="1"/>
              </p:cNvSpPr>
              <p:nvPr/>
            </p:nvSpPr>
            <p:spPr bwMode="auto">
              <a:xfrm>
                <a:off x="2170443" y="2205621"/>
                <a:ext cx="194679" cy="212650"/>
              </a:xfrm>
              <a:custGeom>
                <a:avLst/>
                <a:gdLst>
                  <a:gd name="T0" fmla="*/ 2147483647 w 269"/>
                  <a:gd name="T1" fmla="*/ 2147483647 h 612"/>
                  <a:gd name="T2" fmla="*/ 2147483647 w 269"/>
                  <a:gd name="T3" fmla="*/ 2147483647 h 612"/>
                  <a:gd name="T4" fmla="*/ 2147483647 w 269"/>
                  <a:gd name="T5" fmla="*/ 2147483647 h 612"/>
                  <a:gd name="T6" fmla="*/ 2147483647 w 269"/>
                  <a:gd name="T7" fmla="*/ 2147483647 h 612"/>
                  <a:gd name="T8" fmla="*/ 2147483647 w 269"/>
                  <a:gd name="T9" fmla="*/ 2147483647 h 612"/>
                  <a:gd name="T10" fmla="*/ 2147483647 w 269"/>
                  <a:gd name="T11" fmla="*/ 2147483647 h 612"/>
                  <a:gd name="T12" fmla="*/ 0 w 269"/>
                  <a:gd name="T13" fmla="*/ 2147483647 h 612"/>
                  <a:gd name="T14" fmla="*/ 2147483647 w 269"/>
                  <a:gd name="T15" fmla="*/ 2147483647 h 612"/>
                  <a:gd name="T16" fmla="*/ 2147483647 w 269"/>
                  <a:gd name="T17" fmla="*/ 0 h 612"/>
                  <a:gd name="T18" fmla="*/ 2147483647 w 269"/>
                  <a:gd name="T19" fmla="*/ 2147483647 h 612"/>
                  <a:gd name="T20" fmla="*/ 2147483647 w 269"/>
                  <a:gd name="T21" fmla="*/ 2147483647 h 612"/>
                  <a:gd name="T22" fmla="*/ 2147483647 w 269"/>
                  <a:gd name="T23" fmla="*/ 2147483647 h 612"/>
                  <a:gd name="T24" fmla="*/ 2147483647 w 269"/>
                  <a:gd name="T25" fmla="*/ 2147483647 h 612"/>
                  <a:gd name="T26" fmla="*/ 2147483647 w 269"/>
                  <a:gd name="T27" fmla="*/ 2147483647 h 612"/>
                  <a:gd name="T28" fmla="*/ 2147483647 w 269"/>
                  <a:gd name="T29" fmla="*/ 2147483647 h 612"/>
                  <a:gd name="T30" fmla="*/ 2147483647 w 269"/>
                  <a:gd name="T31" fmla="*/ 2147483647 h 612"/>
                  <a:gd name="T32" fmla="*/ 2147483647 w 269"/>
                  <a:gd name="T33" fmla="*/ 2147483647 h 612"/>
                  <a:gd name="T34" fmla="*/ 2147483647 w 269"/>
                  <a:gd name="T35" fmla="*/ 2147483647 h 612"/>
                  <a:gd name="T36" fmla="*/ 2147483647 w 269"/>
                  <a:gd name="T37" fmla="*/ 2147483647 h 612"/>
                  <a:gd name="T38" fmla="*/ 2147483647 w 269"/>
                  <a:gd name="T39" fmla="*/ 2147483647 h 612"/>
                  <a:gd name="T40" fmla="*/ 2147483647 w 269"/>
                  <a:gd name="T41" fmla="*/ 2147483647 h 612"/>
                  <a:gd name="T42" fmla="*/ 2147483647 w 269"/>
                  <a:gd name="T43" fmla="*/ 2147483647 h 612"/>
                  <a:gd name="T44" fmla="*/ 2147483647 w 269"/>
                  <a:gd name="T45" fmla="*/ 2147483647 h 612"/>
                  <a:gd name="T46" fmla="*/ 2147483647 w 269"/>
                  <a:gd name="T47" fmla="*/ 2147483647 h 612"/>
                  <a:gd name="T48" fmla="*/ 2147483647 w 269"/>
                  <a:gd name="T49" fmla="*/ 2147483647 h 612"/>
                  <a:gd name="T50" fmla="*/ 2147483647 w 269"/>
                  <a:gd name="T51" fmla="*/ 2147483647 h 612"/>
                  <a:gd name="T52" fmla="*/ 2147483647 w 269"/>
                  <a:gd name="T53" fmla="*/ 2147483647 h 612"/>
                  <a:gd name="T54" fmla="*/ 2147483647 w 269"/>
                  <a:gd name="T55" fmla="*/ 2147483647 h 612"/>
                  <a:gd name="T56" fmla="*/ 2147483647 w 269"/>
                  <a:gd name="T57" fmla="*/ 2147483647 h 612"/>
                  <a:gd name="T58" fmla="*/ 2147483647 w 269"/>
                  <a:gd name="T59" fmla="*/ 2147483647 h 612"/>
                  <a:gd name="T60" fmla="*/ 2147483647 w 269"/>
                  <a:gd name="T61" fmla="*/ 2147483647 h 612"/>
                  <a:gd name="T62" fmla="*/ 2147483647 w 269"/>
                  <a:gd name="T63" fmla="*/ 2147483647 h 612"/>
                  <a:gd name="T64" fmla="*/ 2147483647 w 269"/>
                  <a:gd name="T65" fmla="*/ 2147483647 h 612"/>
                  <a:gd name="T66" fmla="*/ 2147483647 w 269"/>
                  <a:gd name="T67" fmla="*/ 2147483647 h 612"/>
                  <a:gd name="T68" fmla="*/ 2147483647 w 269"/>
                  <a:gd name="T69" fmla="*/ 2147483647 h 612"/>
                  <a:gd name="T70" fmla="*/ 2147483647 w 269"/>
                  <a:gd name="T71" fmla="*/ 2147483647 h 612"/>
                  <a:gd name="T72" fmla="*/ 2147483647 w 269"/>
                  <a:gd name="T73" fmla="*/ 2147483647 h 612"/>
                  <a:gd name="T74" fmla="*/ 2147483647 w 269"/>
                  <a:gd name="T75" fmla="*/ 2147483647 h 612"/>
                  <a:gd name="T76" fmla="*/ 2147483647 w 269"/>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69"/>
                  <a:gd name="T118" fmla="*/ 0 h 612"/>
                  <a:gd name="T119" fmla="*/ 269 w 269"/>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69" h="612">
                    <a:moveTo>
                      <a:pt x="20" y="8"/>
                    </a:moveTo>
                    <a:lnTo>
                      <a:pt x="38" y="71"/>
                    </a:lnTo>
                    <a:lnTo>
                      <a:pt x="56" y="132"/>
                    </a:lnTo>
                    <a:lnTo>
                      <a:pt x="61" y="147"/>
                    </a:lnTo>
                    <a:lnTo>
                      <a:pt x="61" y="151"/>
                    </a:lnTo>
                    <a:lnTo>
                      <a:pt x="61" y="155"/>
                    </a:lnTo>
                    <a:lnTo>
                      <a:pt x="58" y="158"/>
                    </a:lnTo>
                    <a:lnTo>
                      <a:pt x="55" y="159"/>
                    </a:lnTo>
                    <a:lnTo>
                      <a:pt x="50" y="161"/>
                    </a:lnTo>
                    <a:lnTo>
                      <a:pt x="47" y="159"/>
                    </a:lnTo>
                    <a:lnTo>
                      <a:pt x="41" y="153"/>
                    </a:lnTo>
                    <a:lnTo>
                      <a:pt x="36" y="139"/>
                    </a:lnTo>
                    <a:lnTo>
                      <a:pt x="18" y="77"/>
                    </a:lnTo>
                    <a:lnTo>
                      <a:pt x="0" y="12"/>
                    </a:lnTo>
                    <a:lnTo>
                      <a:pt x="0" y="9"/>
                    </a:lnTo>
                    <a:lnTo>
                      <a:pt x="1" y="4"/>
                    </a:lnTo>
                    <a:lnTo>
                      <a:pt x="4" y="1"/>
                    </a:lnTo>
                    <a:lnTo>
                      <a:pt x="7" y="0"/>
                    </a:lnTo>
                    <a:lnTo>
                      <a:pt x="10" y="0"/>
                    </a:lnTo>
                    <a:lnTo>
                      <a:pt x="15" y="1"/>
                    </a:lnTo>
                    <a:lnTo>
                      <a:pt x="18" y="3"/>
                    </a:lnTo>
                    <a:lnTo>
                      <a:pt x="20" y="8"/>
                    </a:lnTo>
                    <a:close/>
                    <a:moveTo>
                      <a:pt x="95" y="245"/>
                    </a:moveTo>
                    <a:lnTo>
                      <a:pt x="96" y="250"/>
                    </a:lnTo>
                    <a:lnTo>
                      <a:pt x="107" y="278"/>
                    </a:lnTo>
                    <a:lnTo>
                      <a:pt x="117" y="305"/>
                    </a:lnTo>
                    <a:lnTo>
                      <a:pt x="128" y="332"/>
                    </a:lnTo>
                    <a:lnTo>
                      <a:pt x="139" y="359"/>
                    </a:lnTo>
                    <a:lnTo>
                      <a:pt x="148" y="379"/>
                    </a:lnTo>
                    <a:lnTo>
                      <a:pt x="150" y="384"/>
                    </a:lnTo>
                    <a:lnTo>
                      <a:pt x="148" y="387"/>
                    </a:lnTo>
                    <a:lnTo>
                      <a:pt x="143" y="393"/>
                    </a:lnTo>
                    <a:lnTo>
                      <a:pt x="139" y="393"/>
                    </a:lnTo>
                    <a:lnTo>
                      <a:pt x="136" y="393"/>
                    </a:lnTo>
                    <a:lnTo>
                      <a:pt x="130" y="389"/>
                    </a:lnTo>
                    <a:lnTo>
                      <a:pt x="121" y="367"/>
                    </a:lnTo>
                    <a:lnTo>
                      <a:pt x="110" y="340"/>
                    </a:lnTo>
                    <a:lnTo>
                      <a:pt x="99" y="313"/>
                    </a:lnTo>
                    <a:lnTo>
                      <a:pt x="88" y="286"/>
                    </a:lnTo>
                    <a:lnTo>
                      <a:pt x="78" y="257"/>
                    </a:lnTo>
                    <a:lnTo>
                      <a:pt x="75" y="253"/>
                    </a:lnTo>
                    <a:lnTo>
                      <a:pt x="75" y="248"/>
                    </a:lnTo>
                    <a:lnTo>
                      <a:pt x="76" y="245"/>
                    </a:lnTo>
                    <a:lnTo>
                      <a:pt x="81" y="238"/>
                    </a:lnTo>
                    <a:lnTo>
                      <a:pt x="85" y="238"/>
                    </a:lnTo>
                    <a:lnTo>
                      <a:pt x="88" y="238"/>
                    </a:lnTo>
                    <a:lnTo>
                      <a:pt x="95" y="245"/>
                    </a:lnTo>
                    <a:close/>
                    <a:moveTo>
                      <a:pt x="192" y="473"/>
                    </a:moveTo>
                    <a:lnTo>
                      <a:pt x="192" y="474"/>
                    </a:lnTo>
                    <a:lnTo>
                      <a:pt x="205" y="496"/>
                    </a:lnTo>
                    <a:lnTo>
                      <a:pt x="215" y="515"/>
                    </a:lnTo>
                    <a:lnTo>
                      <a:pt x="226" y="534"/>
                    </a:lnTo>
                    <a:lnTo>
                      <a:pt x="237" y="552"/>
                    </a:lnTo>
                    <a:lnTo>
                      <a:pt x="247" y="567"/>
                    </a:lnTo>
                    <a:lnTo>
                      <a:pt x="257" y="582"/>
                    </a:lnTo>
                    <a:lnTo>
                      <a:pt x="266" y="594"/>
                    </a:lnTo>
                    <a:lnTo>
                      <a:pt x="269" y="599"/>
                    </a:lnTo>
                    <a:lnTo>
                      <a:pt x="269" y="602"/>
                    </a:lnTo>
                    <a:lnTo>
                      <a:pt x="264" y="610"/>
                    </a:lnTo>
                    <a:lnTo>
                      <a:pt x="261" y="612"/>
                    </a:lnTo>
                    <a:lnTo>
                      <a:pt x="257" y="612"/>
                    </a:lnTo>
                    <a:lnTo>
                      <a:pt x="251" y="607"/>
                    </a:lnTo>
                    <a:lnTo>
                      <a:pt x="241" y="594"/>
                    </a:lnTo>
                    <a:lnTo>
                      <a:pt x="231" y="579"/>
                    </a:lnTo>
                    <a:lnTo>
                      <a:pt x="218" y="563"/>
                    </a:lnTo>
                    <a:lnTo>
                      <a:pt x="208" y="544"/>
                    </a:lnTo>
                    <a:lnTo>
                      <a:pt x="197" y="525"/>
                    </a:lnTo>
                    <a:lnTo>
                      <a:pt x="186" y="506"/>
                    </a:lnTo>
                    <a:lnTo>
                      <a:pt x="176" y="485"/>
                    </a:lnTo>
                    <a:lnTo>
                      <a:pt x="174" y="482"/>
                    </a:lnTo>
                    <a:lnTo>
                      <a:pt x="173" y="479"/>
                    </a:lnTo>
                    <a:lnTo>
                      <a:pt x="174" y="474"/>
                    </a:lnTo>
                    <a:lnTo>
                      <a:pt x="179" y="468"/>
                    </a:lnTo>
                    <a:lnTo>
                      <a:pt x="182" y="468"/>
                    </a:lnTo>
                    <a:lnTo>
                      <a:pt x="186" y="468"/>
                    </a:lnTo>
                    <a:lnTo>
                      <a:pt x="192"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058" name="未知"/>
              <p:cNvSpPr>
                <a:spLocks noEditPoints="1"/>
              </p:cNvSpPr>
              <p:nvPr/>
            </p:nvSpPr>
            <p:spPr bwMode="auto">
              <a:xfrm>
                <a:off x="1775754" y="2360625"/>
                <a:ext cx="194679" cy="162691"/>
              </a:xfrm>
              <a:custGeom>
                <a:avLst/>
                <a:gdLst>
                  <a:gd name="T0" fmla="*/ 2147483647 w 269"/>
                  <a:gd name="T1" fmla="*/ 2147483647 h 612"/>
                  <a:gd name="T2" fmla="*/ 2147483647 w 269"/>
                  <a:gd name="T3" fmla="*/ 2147483647 h 612"/>
                  <a:gd name="T4" fmla="*/ 2147483647 w 269"/>
                  <a:gd name="T5" fmla="*/ 2147483647 h 612"/>
                  <a:gd name="T6" fmla="*/ 2147483647 w 269"/>
                  <a:gd name="T7" fmla="*/ 2147483647 h 612"/>
                  <a:gd name="T8" fmla="*/ 2147483647 w 269"/>
                  <a:gd name="T9" fmla="*/ 2147483647 h 612"/>
                  <a:gd name="T10" fmla="*/ 2147483647 w 269"/>
                  <a:gd name="T11" fmla="*/ 2147483647 h 612"/>
                  <a:gd name="T12" fmla="*/ 0 w 269"/>
                  <a:gd name="T13" fmla="*/ 2147483647 h 612"/>
                  <a:gd name="T14" fmla="*/ 2147483647 w 269"/>
                  <a:gd name="T15" fmla="*/ 2147483647 h 612"/>
                  <a:gd name="T16" fmla="*/ 2147483647 w 269"/>
                  <a:gd name="T17" fmla="*/ 0 h 612"/>
                  <a:gd name="T18" fmla="*/ 2147483647 w 269"/>
                  <a:gd name="T19" fmla="*/ 2147483647 h 612"/>
                  <a:gd name="T20" fmla="*/ 2147483647 w 269"/>
                  <a:gd name="T21" fmla="*/ 2147483647 h 612"/>
                  <a:gd name="T22" fmla="*/ 2147483647 w 269"/>
                  <a:gd name="T23" fmla="*/ 2147483647 h 612"/>
                  <a:gd name="T24" fmla="*/ 2147483647 w 269"/>
                  <a:gd name="T25" fmla="*/ 2147483647 h 612"/>
                  <a:gd name="T26" fmla="*/ 2147483647 w 269"/>
                  <a:gd name="T27" fmla="*/ 2147483647 h 612"/>
                  <a:gd name="T28" fmla="*/ 2147483647 w 269"/>
                  <a:gd name="T29" fmla="*/ 2147483647 h 612"/>
                  <a:gd name="T30" fmla="*/ 2147483647 w 269"/>
                  <a:gd name="T31" fmla="*/ 2147483647 h 612"/>
                  <a:gd name="T32" fmla="*/ 2147483647 w 269"/>
                  <a:gd name="T33" fmla="*/ 2147483647 h 612"/>
                  <a:gd name="T34" fmla="*/ 2147483647 w 269"/>
                  <a:gd name="T35" fmla="*/ 2147483647 h 612"/>
                  <a:gd name="T36" fmla="*/ 2147483647 w 269"/>
                  <a:gd name="T37" fmla="*/ 2147483647 h 612"/>
                  <a:gd name="T38" fmla="*/ 2147483647 w 269"/>
                  <a:gd name="T39" fmla="*/ 2147483647 h 612"/>
                  <a:gd name="T40" fmla="*/ 2147483647 w 269"/>
                  <a:gd name="T41" fmla="*/ 2147483647 h 612"/>
                  <a:gd name="T42" fmla="*/ 2147483647 w 269"/>
                  <a:gd name="T43" fmla="*/ 2147483647 h 612"/>
                  <a:gd name="T44" fmla="*/ 2147483647 w 269"/>
                  <a:gd name="T45" fmla="*/ 2147483647 h 612"/>
                  <a:gd name="T46" fmla="*/ 2147483647 w 269"/>
                  <a:gd name="T47" fmla="*/ 2147483647 h 612"/>
                  <a:gd name="T48" fmla="*/ 2147483647 w 269"/>
                  <a:gd name="T49" fmla="*/ 2147483647 h 612"/>
                  <a:gd name="T50" fmla="*/ 2147483647 w 269"/>
                  <a:gd name="T51" fmla="*/ 2147483647 h 612"/>
                  <a:gd name="T52" fmla="*/ 2147483647 w 269"/>
                  <a:gd name="T53" fmla="*/ 2147483647 h 612"/>
                  <a:gd name="T54" fmla="*/ 2147483647 w 269"/>
                  <a:gd name="T55" fmla="*/ 2147483647 h 612"/>
                  <a:gd name="T56" fmla="*/ 2147483647 w 269"/>
                  <a:gd name="T57" fmla="*/ 2147483647 h 612"/>
                  <a:gd name="T58" fmla="*/ 2147483647 w 269"/>
                  <a:gd name="T59" fmla="*/ 2147483647 h 612"/>
                  <a:gd name="T60" fmla="*/ 2147483647 w 269"/>
                  <a:gd name="T61" fmla="*/ 2147483647 h 612"/>
                  <a:gd name="T62" fmla="*/ 2147483647 w 269"/>
                  <a:gd name="T63" fmla="*/ 2147483647 h 612"/>
                  <a:gd name="T64" fmla="*/ 2147483647 w 269"/>
                  <a:gd name="T65" fmla="*/ 2147483647 h 612"/>
                  <a:gd name="T66" fmla="*/ 2147483647 w 269"/>
                  <a:gd name="T67" fmla="*/ 2147483647 h 612"/>
                  <a:gd name="T68" fmla="*/ 2147483647 w 269"/>
                  <a:gd name="T69" fmla="*/ 2147483647 h 612"/>
                  <a:gd name="T70" fmla="*/ 2147483647 w 269"/>
                  <a:gd name="T71" fmla="*/ 2147483647 h 612"/>
                  <a:gd name="T72" fmla="*/ 2147483647 w 269"/>
                  <a:gd name="T73" fmla="*/ 2147483647 h 612"/>
                  <a:gd name="T74" fmla="*/ 2147483647 w 269"/>
                  <a:gd name="T75" fmla="*/ 2147483647 h 612"/>
                  <a:gd name="T76" fmla="*/ 2147483647 w 269"/>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69"/>
                  <a:gd name="T118" fmla="*/ 0 h 612"/>
                  <a:gd name="T119" fmla="*/ 269 w 269"/>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69" h="612">
                    <a:moveTo>
                      <a:pt x="20" y="8"/>
                    </a:moveTo>
                    <a:lnTo>
                      <a:pt x="38" y="71"/>
                    </a:lnTo>
                    <a:lnTo>
                      <a:pt x="57" y="133"/>
                    </a:lnTo>
                    <a:lnTo>
                      <a:pt x="61" y="147"/>
                    </a:lnTo>
                    <a:lnTo>
                      <a:pt x="61" y="152"/>
                    </a:lnTo>
                    <a:lnTo>
                      <a:pt x="61" y="155"/>
                    </a:lnTo>
                    <a:lnTo>
                      <a:pt x="55" y="160"/>
                    </a:lnTo>
                    <a:lnTo>
                      <a:pt x="51" y="162"/>
                    </a:lnTo>
                    <a:lnTo>
                      <a:pt x="47" y="160"/>
                    </a:lnTo>
                    <a:lnTo>
                      <a:pt x="43" y="154"/>
                    </a:lnTo>
                    <a:lnTo>
                      <a:pt x="37" y="140"/>
                    </a:lnTo>
                    <a:lnTo>
                      <a:pt x="18" y="78"/>
                    </a:lnTo>
                    <a:lnTo>
                      <a:pt x="0" y="15"/>
                    </a:lnTo>
                    <a:lnTo>
                      <a:pt x="0" y="10"/>
                    </a:lnTo>
                    <a:lnTo>
                      <a:pt x="2" y="7"/>
                    </a:lnTo>
                    <a:lnTo>
                      <a:pt x="5" y="3"/>
                    </a:lnTo>
                    <a:lnTo>
                      <a:pt x="8" y="0"/>
                    </a:lnTo>
                    <a:lnTo>
                      <a:pt x="12" y="0"/>
                    </a:lnTo>
                    <a:lnTo>
                      <a:pt x="15" y="2"/>
                    </a:lnTo>
                    <a:lnTo>
                      <a:pt x="18" y="5"/>
                    </a:lnTo>
                    <a:lnTo>
                      <a:pt x="20" y="8"/>
                    </a:lnTo>
                    <a:close/>
                    <a:moveTo>
                      <a:pt x="95" y="245"/>
                    </a:moveTo>
                    <a:lnTo>
                      <a:pt x="96" y="252"/>
                    </a:lnTo>
                    <a:lnTo>
                      <a:pt x="107" y="279"/>
                    </a:lnTo>
                    <a:lnTo>
                      <a:pt x="118" y="307"/>
                    </a:lnTo>
                    <a:lnTo>
                      <a:pt x="129" y="332"/>
                    </a:lnTo>
                    <a:lnTo>
                      <a:pt x="139" y="359"/>
                    </a:lnTo>
                    <a:lnTo>
                      <a:pt x="148" y="380"/>
                    </a:lnTo>
                    <a:lnTo>
                      <a:pt x="150" y="385"/>
                    </a:lnTo>
                    <a:lnTo>
                      <a:pt x="148" y="388"/>
                    </a:lnTo>
                    <a:lnTo>
                      <a:pt x="144" y="394"/>
                    </a:lnTo>
                    <a:lnTo>
                      <a:pt x="139" y="396"/>
                    </a:lnTo>
                    <a:lnTo>
                      <a:pt x="136" y="394"/>
                    </a:lnTo>
                    <a:lnTo>
                      <a:pt x="130" y="389"/>
                    </a:lnTo>
                    <a:lnTo>
                      <a:pt x="121" y="367"/>
                    </a:lnTo>
                    <a:lnTo>
                      <a:pt x="110" y="340"/>
                    </a:lnTo>
                    <a:lnTo>
                      <a:pt x="100" y="313"/>
                    </a:lnTo>
                    <a:lnTo>
                      <a:pt x="89" y="287"/>
                    </a:lnTo>
                    <a:lnTo>
                      <a:pt x="78" y="258"/>
                    </a:lnTo>
                    <a:lnTo>
                      <a:pt x="77" y="253"/>
                    </a:lnTo>
                    <a:lnTo>
                      <a:pt x="75" y="249"/>
                    </a:lnTo>
                    <a:lnTo>
                      <a:pt x="77" y="245"/>
                    </a:lnTo>
                    <a:lnTo>
                      <a:pt x="81" y="239"/>
                    </a:lnTo>
                    <a:lnTo>
                      <a:pt x="86" y="239"/>
                    </a:lnTo>
                    <a:lnTo>
                      <a:pt x="90" y="241"/>
                    </a:lnTo>
                    <a:lnTo>
                      <a:pt x="95" y="245"/>
                    </a:lnTo>
                    <a:close/>
                    <a:moveTo>
                      <a:pt x="193" y="473"/>
                    </a:moveTo>
                    <a:lnTo>
                      <a:pt x="194" y="476"/>
                    </a:lnTo>
                    <a:lnTo>
                      <a:pt x="205" y="497"/>
                    </a:lnTo>
                    <a:lnTo>
                      <a:pt x="216" y="516"/>
                    </a:lnTo>
                    <a:lnTo>
                      <a:pt x="226" y="535"/>
                    </a:lnTo>
                    <a:lnTo>
                      <a:pt x="237" y="552"/>
                    </a:lnTo>
                    <a:lnTo>
                      <a:pt x="248" y="568"/>
                    </a:lnTo>
                    <a:lnTo>
                      <a:pt x="257" y="582"/>
                    </a:lnTo>
                    <a:lnTo>
                      <a:pt x="268" y="597"/>
                    </a:lnTo>
                    <a:lnTo>
                      <a:pt x="269" y="600"/>
                    </a:lnTo>
                    <a:lnTo>
                      <a:pt x="269" y="603"/>
                    </a:lnTo>
                    <a:lnTo>
                      <a:pt x="265" y="611"/>
                    </a:lnTo>
                    <a:lnTo>
                      <a:pt x="262" y="612"/>
                    </a:lnTo>
                    <a:lnTo>
                      <a:pt x="257" y="612"/>
                    </a:lnTo>
                    <a:lnTo>
                      <a:pt x="251" y="609"/>
                    </a:lnTo>
                    <a:lnTo>
                      <a:pt x="242" y="595"/>
                    </a:lnTo>
                    <a:lnTo>
                      <a:pt x="231" y="579"/>
                    </a:lnTo>
                    <a:lnTo>
                      <a:pt x="220" y="563"/>
                    </a:lnTo>
                    <a:lnTo>
                      <a:pt x="210" y="546"/>
                    </a:lnTo>
                    <a:lnTo>
                      <a:pt x="197" y="527"/>
                    </a:lnTo>
                    <a:lnTo>
                      <a:pt x="187" y="506"/>
                    </a:lnTo>
                    <a:lnTo>
                      <a:pt x="176" y="486"/>
                    </a:lnTo>
                    <a:lnTo>
                      <a:pt x="174" y="483"/>
                    </a:lnTo>
                    <a:lnTo>
                      <a:pt x="173" y="480"/>
                    </a:lnTo>
                    <a:lnTo>
                      <a:pt x="174" y="475"/>
                    </a:lnTo>
                    <a:lnTo>
                      <a:pt x="179" y="470"/>
                    </a:lnTo>
                    <a:lnTo>
                      <a:pt x="184" y="468"/>
                    </a:lnTo>
                    <a:lnTo>
                      <a:pt x="187" y="468"/>
                    </a:lnTo>
                    <a:lnTo>
                      <a:pt x="193"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059" name="未知"/>
              <p:cNvSpPr>
                <a:spLocks noEditPoints="1"/>
              </p:cNvSpPr>
              <p:nvPr/>
            </p:nvSpPr>
            <p:spPr bwMode="auto">
              <a:xfrm>
                <a:off x="2565132" y="2310665"/>
                <a:ext cx="194679" cy="212650"/>
              </a:xfrm>
              <a:custGeom>
                <a:avLst/>
                <a:gdLst>
                  <a:gd name="T0" fmla="*/ 2147483647 w 270"/>
                  <a:gd name="T1" fmla="*/ 2147483647 h 612"/>
                  <a:gd name="T2" fmla="*/ 2147483647 w 270"/>
                  <a:gd name="T3" fmla="*/ 2147483647 h 612"/>
                  <a:gd name="T4" fmla="*/ 2147483647 w 270"/>
                  <a:gd name="T5" fmla="*/ 2147483647 h 612"/>
                  <a:gd name="T6" fmla="*/ 2147483647 w 270"/>
                  <a:gd name="T7" fmla="*/ 2147483647 h 612"/>
                  <a:gd name="T8" fmla="*/ 2147483647 w 270"/>
                  <a:gd name="T9" fmla="*/ 2147483647 h 612"/>
                  <a:gd name="T10" fmla="*/ 2147483647 w 270"/>
                  <a:gd name="T11" fmla="*/ 2147483647 h 612"/>
                  <a:gd name="T12" fmla="*/ 0 w 270"/>
                  <a:gd name="T13" fmla="*/ 2147483647 h 612"/>
                  <a:gd name="T14" fmla="*/ 2147483647 w 270"/>
                  <a:gd name="T15" fmla="*/ 2147483647 h 612"/>
                  <a:gd name="T16" fmla="*/ 2147483647 w 270"/>
                  <a:gd name="T17" fmla="*/ 0 h 612"/>
                  <a:gd name="T18" fmla="*/ 2147483647 w 270"/>
                  <a:gd name="T19" fmla="*/ 2147483647 h 612"/>
                  <a:gd name="T20" fmla="*/ 2147483647 w 270"/>
                  <a:gd name="T21" fmla="*/ 2147483647 h 612"/>
                  <a:gd name="T22" fmla="*/ 2147483647 w 270"/>
                  <a:gd name="T23" fmla="*/ 2147483647 h 612"/>
                  <a:gd name="T24" fmla="*/ 2147483647 w 270"/>
                  <a:gd name="T25" fmla="*/ 2147483647 h 612"/>
                  <a:gd name="T26" fmla="*/ 2147483647 w 270"/>
                  <a:gd name="T27" fmla="*/ 2147483647 h 612"/>
                  <a:gd name="T28" fmla="*/ 2147483647 w 270"/>
                  <a:gd name="T29" fmla="*/ 2147483647 h 612"/>
                  <a:gd name="T30" fmla="*/ 2147483647 w 270"/>
                  <a:gd name="T31" fmla="*/ 2147483647 h 612"/>
                  <a:gd name="T32" fmla="*/ 2147483647 w 270"/>
                  <a:gd name="T33" fmla="*/ 2147483647 h 612"/>
                  <a:gd name="T34" fmla="*/ 2147483647 w 270"/>
                  <a:gd name="T35" fmla="*/ 2147483647 h 612"/>
                  <a:gd name="T36" fmla="*/ 2147483647 w 270"/>
                  <a:gd name="T37" fmla="*/ 2147483647 h 612"/>
                  <a:gd name="T38" fmla="*/ 2147483647 w 270"/>
                  <a:gd name="T39" fmla="*/ 2147483647 h 612"/>
                  <a:gd name="T40" fmla="*/ 2147483647 w 270"/>
                  <a:gd name="T41" fmla="*/ 2147483647 h 612"/>
                  <a:gd name="T42" fmla="*/ 2147483647 w 270"/>
                  <a:gd name="T43" fmla="*/ 2147483647 h 612"/>
                  <a:gd name="T44" fmla="*/ 2147483647 w 270"/>
                  <a:gd name="T45" fmla="*/ 2147483647 h 612"/>
                  <a:gd name="T46" fmla="*/ 2147483647 w 270"/>
                  <a:gd name="T47" fmla="*/ 2147483647 h 612"/>
                  <a:gd name="T48" fmla="*/ 2147483647 w 270"/>
                  <a:gd name="T49" fmla="*/ 2147483647 h 612"/>
                  <a:gd name="T50" fmla="*/ 2147483647 w 270"/>
                  <a:gd name="T51" fmla="*/ 2147483647 h 612"/>
                  <a:gd name="T52" fmla="*/ 2147483647 w 270"/>
                  <a:gd name="T53" fmla="*/ 2147483647 h 612"/>
                  <a:gd name="T54" fmla="*/ 2147483647 w 270"/>
                  <a:gd name="T55" fmla="*/ 2147483647 h 612"/>
                  <a:gd name="T56" fmla="*/ 2147483647 w 270"/>
                  <a:gd name="T57" fmla="*/ 2147483647 h 612"/>
                  <a:gd name="T58" fmla="*/ 2147483647 w 270"/>
                  <a:gd name="T59" fmla="*/ 2147483647 h 612"/>
                  <a:gd name="T60" fmla="*/ 2147483647 w 270"/>
                  <a:gd name="T61" fmla="*/ 2147483647 h 612"/>
                  <a:gd name="T62" fmla="*/ 2147483647 w 270"/>
                  <a:gd name="T63" fmla="*/ 2147483647 h 612"/>
                  <a:gd name="T64" fmla="*/ 2147483647 w 270"/>
                  <a:gd name="T65" fmla="*/ 2147483647 h 612"/>
                  <a:gd name="T66" fmla="*/ 2147483647 w 270"/>
                  <a:gd name="T67" fmla="*/ 2147483647 h 612"/>
                  <a:gd name="T68" fmla="*/ 2147483647 w 270"/>
                  <a:gd name="T69" fmla="*/ 2147483647 h 612"/>
                  <a:gd name="T70" fmla="*/ 2147483647 w 270"/>
                  <a:gd name="T71" fmla="*/ 2147483647 h 612"/>
                  <a:gd name="T72" fmla="*/ 2147483647 w 270"/>
                  <a:gd name="T73" fmla="*/ 2147483647 h 612"/>
                  <a:gd name="T74" fmla="*/ 2147483647 w 270"/>
                  <a:gd name="T75" fmla="*/ 2147483647 h 612"/>
                  <a:gd name="T76" fmla="*/ 2147483647 w 270"/>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70"/>
                  <a:gd name="T118" fmla="*/ 0 h 612"/>
                  <a:gd name="T119" fmla="*/ 270 w 270"/>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70" h="612">
                    <a:moveTo>
                      <a:pt x="20" y="8"/>
                    </a:moveTo>
                    <a:lnTo>
                      <a:pt x="39" y="71"/>
                    </a:lnTo>
                    <a:lnTo>
                      <a:pt x="57" y="133"/>
                    </a:lnTo>
                    <a:lnTo>
                      <a:pt x="61" y="147"/>
                    </a:lnTo>
                    <a:lnTo>
                      <a:pt x="61" y="152"/>
                    </a:lnTo>
                    <a:lnTo>
                      <a:pt x="61" y="155"/>
                    </a:lnTo>
                    <a:lnTo>
                      <a:pt x="55" y="160"/>
                    </a:lnTo>
                    <a:lnTo>
                      <a:pt x="51" y="162"/>
                    </a:lnTo>
                    <a:lnTo>
                      <a:pt x="48" y="160"/>
                    </a:lnTo>
                    <a:lnTo>
                      <a:pt x="42" y="154"/>
                    </a:lnTo>
                    <a:lnTo>
                      <a:pt x="37" y="140"/>
                    </a:lnTo>
                    <a:lnTo>
                      <a:pt x="19" y="78"/>
                    </a:lnTo>
                    <a:lnTo>
                      <a:pt x="0" y="15"/>
                    </a:lnTo>
                    <a:lnTo>
                      <a:pt x="0" y="10"/>
                    </a:lnTo>
                    <a:lnTo>
                      <a:pt x="2" y="7"/>
                    </a:lnTo>
                    <a:lnTo>
                      <a:pt x="5" y="3"/>
                    </a:lnTo>
                    <a:lnTo>
                      <a:pt x="8" y="0"/>
                    </a:lnTo>
                    <a:lnTo>
                      <a:pt x="13" y="0"/>
                    </a:lnTo>
                    <a:lnTo>
                      <a:pt x="16" y="2"/>
                    </a:lnTo>
                    <a:lnTo>
                      <a:pt x="19" y="5"/>
                    </a:lnTo>
                    <a:lnTo>
                      <a:pt x="20" y="8"/>
                    </a:lnTo>
                    <a:close/>
                    <a:moveTo>
                      <a:pt x="95" y="245"/>
                    </a:moveTo>
                    <a:lnTo>
                      <a:pt x="97" y="252"/>
                    </a:lnTo>
                    <a:lnTo>
                      <a:pt x="107" y="279"/>
                    </a:lnTo>
                    <a:lnTo>
                      <a:pt x="118" y="307"/>
                    </a:lnTo>
                    <a:lnTo>
                      <a:pt x="129" y="332"/>
                    </a:lnTo>
                    <a:lnTo>
                      <a:pt x="139" y="359"/>
                    </a:lnTo>
                    <a:lnTo>
                      <a:pt x="149" y="380"/>
                    </a:lnTo>
                    <a:lnTo>
                      <a:pt x="150" y="385"/>
                    </a:lnTo>
                    <a:lnTo>
                      <a:pt x="149" y="388"/>
                    </a:lnTo>
                    <a:lnTo>
                      <a:pt x="144" y="394"/>
                    </a:lnTo>
                    <a:lnTo>
                      <a:pt x="139" y="396"/>
                    </a:lnTo>
                    <a:lnTo>
                      <a:pt x="136" y="394"/>
                    </a:lnTo>
                    <a:lnTo>
                      <a:pt x="130" y="389"/>
                    </a:lnTo>
                    <a:lnTo>
                      <a:pt x="121" y="367"/>
                    </a:lnTo>
                    <a:lnTo>
                      <a:pt x="110" y="340"/>
                    </a:lnTo>
                    <a:lnTo>
                      <a:pt x="100" y="313"/>
                    </a:lnTo>
                    <a:lnTo>
                      <a:pt x="89" y="287"/>
                    </a:lnTo>
                    <a:lnTo>
                      <a:pt x="78" y="258"/>
                    </a:lnTo>
                    <a:lnTo>
                      <a:pt x="77" y="253"/>
                    </a:lnTo>
                    <a:lnTo>
                      <a:pt x="75" y="249"/>
                    </a:lnTo>
                    <a:lnTo>
                      <a:pt x="77" y="245"/>
                    </a:lnTo>
                    <a:lnTo>
                      <a:pt x="81" y="239"/>
                    </a:lnTo>
                    <a:lnTo>
                      <a:pt x="86" y="239"/>
                    </a:lnTo>
                    <a:lnTo>
                      <a:pt x="89" y="241"/>
                    </a:lnTo>
                    <a:lnTo>
                      <a:pt x="95" y="245"/>
                    </a:lnTo>
                    <a:close/>
                    <a:moveTo>
                      <a:pt x="193" y="473"/>
                    </a:moveTo>
                    <a:lnTo>
                      <a:pt x="195" y="476"/>
                    </a:lnTo>
                    <a:lnTo>
                      <a:pt x="205" y="497"/>
                    </a:lnTo>
                    <a:lnTo>
                      <a:pt x="216" y="516"/>
                    </a:lnTo>
                    <a:lnTo>
                      <a:pt x="227" y="535"/>
                    </a:lnTo>
                    <a:lnTo>
                      <a:pt x="237" y="552"/>
                    </a:lnTo>
                    <a:lnTo>
                      <a:pt x="248" y="568"/>
                    </a:lnTo>
                    <a:lnTo>
                      <a:pt x="257" y="582"/>
                    </a:lnTo>
                    <a:lnTo>
                      <a:pt x="268" y="597"/>
                    </a:lnTo>
                    <a:lnTo>
                      <a:pt x="270" y="600"/>
                    </a:lnTo>
                    <a:lnTo>
                      <a:pt x="270" y="603"/>
                    </a:lnTo>
                    <a:lnTo>
                      <a:pt x="265" y="611"/>
                    </a:lnTo>
                    <a:lnTo>
                      <a:pt x="262" y="612"/>
                    </a:lnTo>
                    <a:lnTo>
                      <a:pt x="257" y="612"/>
                    </a:lnTo>
                    <a:lnTo>
                      <a:pt x="251" y="609"/>
                    </a:lnTo>
                    <a:lnTo>
                      <a:pt x="242" y="595"/>
                    </a:lnTo>
                    <a:lnTo>
                      <a:pt x="231" y="579"/>
                    </a:lnTo>
                    <a:lnTo>
                      <a:pt x="221" y="563"/>
                    </a:lnTo>
                    <a:lnTo>
                      <a:pt x="208" y="546"/>
                    </a:lnTo>
                    <a:lnTo>
                      <a:pt x="198" y="527"/>
                    </a:lnTo>
                    <a:lnTo>
                      <a:pt x="187" y="506"/>
                    </a:lnTo>
                    <a:lnTo>
                      <a:pt x="176" y="486"/>
                    </a:lnTo>
                    <a:lnTo>
                      <a:pt x="175" y="483"/>
                    </a:lnTo>
                    <a:lnTo>
                      <a:pt x="173" y="480"/>
                    </a:lnTo>
                    <a:lnTo>
                      <a:pt x="175" y="475"/>
                    </a:lnTo>
                    <a:lnTo>
                      <a:pt x="179" y="470"/>
                    </a:lnTo>
                    <a:lnTo>
                      <a:pt x="182" y="468"/>
                    </a:lnTo>
                    <a:lnTo>
                      <a:pt x="187" y="468"/>
                    </a:lnTo>
                    <a:lnTo>
                      <a:pt x="193"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060" name="未知"/>
              <p:cNvSpPr/>
              <p:nvPr/>
            </p:nvSpPr>
            <p:spPr bwMode="auto">
              <a:xfrm>
                <a:off x="2018435" y="2525878"/>
                <a:ext cx="753891" cy="110154"/>
              </a:xfrm>
              <a:custGeom>
                <a:avLst/>
                <a:gdLst>
                  <a:gd name="T0" fmla="*/ 0 w 1995"/>
                  <a:gd name="T1" fmla="*/ 0 h 1248"/>
                  <a:gd name="T2" fmla="*/ 2147483647 w 1995"/>
                  <a:gd name="T3" fmla="*/ 2147483647 h 1248"/>
                  <a:gd name="T4" fmla="*/ 2147483647 w 1995"/>
                  <a:gd name="T5" fmla="*/ 2147483647 h 1248"/>
                  <a:gd name="T6" fmla="*/ 0 60000 65536"/>
                  <a:gd name="T7" fmla="*/ 0 60000 65536"/>
                  <a:gd name="T8" fmla="*/ 0 60000 65536"/>
                  <a:gd name="T9" fmla="*/ 0 w 1995"/>
                  <a:gd name="T10" fmla="*/ 0 h 1248"/>
                  <a:gd name="T11" fmla="*/ 1995 w 1995"/>
                  <a:gd name="T12" fmla="*/ 1248 h 1248"/>
                </a:gdLst>
                <a:ahLst/>
                <a:cxnLst>
                  <a:cxn ang="T6">
                    <a:pos x="T0" y="T1"/>
                  </a:cxn>
                  <a:cxn ang="T7">
                    <a:pos x="T2" y="T3"/>
                  </a:cxn>
                  <a:cxn ang="T8">
                    <a:pos x="T4" y="T5"/>
                  </a:cxn>
                </a:cxnLst>
                <a:rect l="T9" t="T10" r="T11" b="T12"/>
                <a:pathLst>
                  <a:path w="1995" h="1248">
                    <a:moveTo>
                      <a:pt x="0" y="0"/>
                    </a:moveTo>
                    <a:cubicBezTo>
                      <a:pt x="254" y="208"/>
                      <a:pt x="508" y="416"/>
                      <a:pt x="840" y="624"/>
                    </a:cubicBezTo>
                    <a:cubicBezTo>
                      <a:pt x="1172" y="832"/>
                      <a:pt x="1583" y="1040"/>
                      <a:pt x="1995" y="124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061" name="未知"/>
              <p:cNvSpPr/>
              <p:nvPr/>
            </p:nvSpPr>
            <p:spPr bwMode="auto">
              <a:xfrm>
                <a:off x="2399790" y="2480071"/>
                <a:ext cx="623868" cy="147316"/>
              </a:xfrm>
              <a:custGeom>
                <a:avLst/>
                <a:gdLst>
                  <a:gd name="T0" fmla="*/ 0 w 4725"/>
                  <a:gd name="T1" fmla="*/ 0 h 2028"/>
                  <a:gd name="T2" fmla="*/ 2147483647 w 4725"/>
                  <a:gd name="T3" fmla="*/ 2147483647 h 2028"/>
                  <a:gd name="T4" fmla="*/ 2147483647 w 4725"/>
                  <a:gd name="T5" fmla="*/ 2147483647 h 2028"/>
                  <a:gd name="T6" fmla="*/ 2147483647 w 4725"/>
                  <a:gd name="T7" fmla="*/ 2147483647 h 2028"/>
                  <a:gd name="T8" fmla="*/ 2147483647 w 4725"/>
                  <a:gd name="T9" fmla="*/ 2147483647 h 2028"/>
                  <a:gd name="T10" fmla="*/ 0 60000 65536"/>
                  <a:gd name="T11" fmla="*/ 0 60000 65536"/>
                  <a:gd name="T12" fmla="*/ 0 60000 65536"/>
                  <a:gd name="T13" fmla="*/ 0 60000 65536"/>
                  <a:gd name="T14" fmla="*/ 0 60000 65536"/>
                  <a:gd name="T15" fmla="*/ 0 w 4725"/>
                  <a:gd name="T16" fmla="*/ 0 h 2028"/>
                  <a:gd name="T17" fmla="*/ 4725 w 4725"/>
                  <a:gd name="T18" fmla="*/ 2028 h 2028"/>
                </a:gdLst>
                <a:ahLst/>
                <a:cxnLst>
                  <a:cxn ang="T10">
                    <a:pos x="T0" y="T1"/>
                  </a:cxn>
                  <a:cxn ang="T11">
                    <a:pos x="T2" y="T3"/>
                  </a:cxn>
                  <a:cxn ang="T12">
                    <a:pos x="T4" y="T5"/>
                  </a:cxn>
                  <a:cxn ang="T13">
                    <a:pos x="T6" y="T7"/>
                  </a:cxn>
                  <a:cxn ang="T14">
                    <a:pos x="T8" y="T9"/>
                  </a:cxn>
                </a:cxnLst>
                <a:rect l="T15" t="T16" r="T17" b="T18"/>
                <a:pathLst>
                  <a:path w="4725" h="2028">
                    <a:moveTo>
                      <a:pt x="0" y="0"/>
                    </a:moveTo>
                    <a:cubicBezTo>
                      <a:pt x="358" y="299"/>
                      <a:pt x="717" y="598"/>
                      <a:pt x="1050" y="780"/>
                    </a:cubicBezTo>
                    <a:cubicBezTo>
                      <a:pt x="1383" y="962"/>
                      <a:pt x="1627" y="910"/>
                      <a:pt x="1995" y="1092"/>
                    </a:cubicBezTo>
                    <a:cubicBezTo>
                      <a:pt x="2363" y="1274"/>
                      <a:pt x="2800" y="1716"/>
                      <a:pt x="3255" y="1872"/>
                    </a:cubicBezTo>
                    <a:cubicBezTo>
                      <a:pt x="3710" y="2028"/>
                      <a:pt x="4480" y="2002"/>
                      <a:pt x="4725" y="202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062" name="未知"/>
              <p:cNvSpPr/>
              <p:nvPr/>
            </p:nvSpPr>
            <p:spPr bwMode="auto">
              <a:xfrm>
                <a:off x="2787185" y="2467496"/>
                <a:ext cx="236474" cy="45719"/>
              </a:xfrm>
              <a:custGeom>
                <a:avLst/>
                <a:gdLst>
                  <a:gd name="T0" fmla="*/ 0 w 1995"/>
                  <a:gd name="T1" fmla="*/ 0 h 1248"/>
                  <a:gd name="T2" fmla="*/ 2147483647 w 1995"/>
                  <a:gd name="T3" fmla="*/ 2147483647 h 1248"/>
                  <a:gd name="T4" fmla="*/ 2147483647 w 1995"/>
                  <a:gd name="T5" fmla="*/ 2147483647 h 1248"/>
                  <a:gd name="T6" fmla="*/ 0 60000 65536"/>
                  <a:gd name="T7" fmla="*/ 0 60000 65536"/>
                  <a:gd name="T8" fmla="*/ 0 60000 65536"/>
                  <a:gd name="T9" fmla="*/ 0 w 1995"/>
                  <a:gd name="T10" fmla="*/ 0 h 1248"/>
                  <a:gd name="T11" fmla="*/ 1995 w 1995"/>
                  <a:gd name="T12" fmla="*/ 1248 h 1248"/>
                </a:gdLst>
                <a:ahLst/>
                <a:cxnLst>
                  <a:cxn ang="T6">
                    <a:pos x="T0" y="T1"/>
                  </a:cxn>
                  <a:cxn ang="T7">
                    <a:pos x="T2" y="T3"/>
                  </a:cxn>
                  <a:cxn ang="T8">
                    <a:pos x="T4" y="T5"/>
                  </a:cxn>
                </a:cxnLst>
                <a:rect l="T9" t="T10" r="T11" b="T12"/>
                <a:pathLst>
                  <a:path w="1995" h="1248">
                    <a:moveTo>
                      <a:pt x="0" y="0"/>
                    </a:moveTo>
                    <a:cubicBezTo>
                      <a:pt x="254" y="208"/>
                      <a:pt x="508" y="416"/>
                      <a:pt x="840" y="624"/>
                    </a:cubicBezTo>
                    <a:cubicBezTo>
                      <a:pt x="1172" y="832"/>
                      <a:pt x="1803" y="1144"/>
                      <a:pt x="1995" y="124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063" name="未知"/>
              <p:cNvSpPr/>
              <p:nvPr/>
            </p:nvSpPr>
            <p:spPr bwMode="auto">
              <a:xfrm>
                <a:off x="2322453" y="2416989"/>
                <a:ext cx="703872" cy="172939"/>
              </a:xfrm>
              <a:custGeom>
                <a:avLst/>
                <a:gdLst>
                  <a:gd name="T0" fmla="*/ 0 w 4848"/>
                  <a:gd name="T1" fmla="*/ 0 h 1924"/>
                  <a:gd name="T2" fmla="*/ 2147483647 w 4848"/>
                  <a:gd name="T3" fmla="*/ 2147483647 h 1924"/>
                  <a:gd name="T4" fmla="*/ 2147483647 w 4848"/>
                  <a:gd name="T5" fmla="*/ 2147483647 h 1924"/>
                  <a:gd name="T6" fmla="*/ 2147483647 w 4848"/>
                  <a:gd name="T7" fmla="*/ 2147483647 h 1924"/>
                  <a:gd name="T8" fmla="*/ 2147483647 w 4848"/>
                  <a:gd name="T9" fmla="*/ 2147483647 h 1924"/>
                  <a:gd name="T10" fmla="*/ 0 60000 65536"/>
                  <a:gd name="T11" fmla="*/ 0 60000 65536"/>
                  <a:gd name="T12" fmla="*/ 0 60000 65536"/>
                  <a:gd name="T13" fmla="*/ 0 60000 65536"/>
                  <a:gd name="T14" fmla="*/ 0 60000 65536"/>
                  <a:gd name="T15" fmla="*/ 0 w 4848"/>
                  <a:gd name="T16" fmla="*/ 0 h 1924"/>
                  <a:gd name="T17" fmla="*/ 4848 w 4848"/>
                  <a:gd name="T18" fmla="*/ 1924 h 1924"/>
                </a:gdLst>
                <a:ahLst/>
                <a:cxnLst>
                  <a:cxn ang="T10">
                    <a:pos x="T0" y="T1"/>
                  </a:cxn>
                  <a:cxn ang="T11">
                    <a:pos x="T2" y="T3"/>
                  </a:cxn>
                  <a:cxn ang="T12">
                    <a:pos x="T4" y="T5"/>
                  </a:cxn>
                  <a:cxn ang="T13">
                    <a:pos x="T6" y="T7"/>
                  </a:cxn>
                  <a:cxn ang="T14">
                    <a:pos x="T8" y="T9"/>
                  </a:cxn>
                </a:cxnLst>
                <a:rect l="T15" t="T16" r="T17" b="T18"/>
                <a:pathLst>
                  <a:path w="4848" h="1924">
                    <a:moveTo>
                      <a:pt x="0" y="0"/>
                    </a:moveTo>
                    <a:cubicBezTo>
                      <a:pt x="612" y="260"/>
                      <a:pt x="1225" y="520"/>
                      <a:pt x="1785" y="780"/>
                    </a:cubicBezTo>
                    <a:cubicBezTo>
                      <a:pt x="2345" y="1040"/>
                      <a:pt x="2887" y="1378"/>
                      <a:pt x="3360" y="1560"/>
                    </a:cubicBezTo>
                    <a:cubicBezTo>
                      <a:pt x="3833" y="1742"/>
                      <a:pt x="4392" y="1820"/>
                      <a:pt x="4620" y="1872"/>
                    </a:cubicBezTo>
                    <a:cubicBezTo>
                      <a:pt x="4848" y="1924"/>
                      <a:pt x="4786" y="1898"/>
                      <a:pt x="4725" y="1872"/>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064" name="未知"/>
              <p:cNvSpPr/>
              <p:nvPr/>
            </p:nvSpPr>
            <p:spPr bwMode="auto">
              <a:xfrm>
                <a:off x="2626470" y="2363187"/>
                <a:ext cx="397188" cy="80702"/>
              </a:xfrm>
              <a:custGeom>
                <a:avLst/>
                <a:gdLst>
                  <a:gd name="T0" fmla="*/ 0 w 4725"/>
                  <a:gd name="T1" fmla="*/ 0 h 1872"/>
                  <a:gd name="T2" fmla="*/ 2147483647 w 4725"/>
                  <a:gd name="T3" fmla="*/ 2147483647 h 1872"/>
                  <a:gd name="T4" fmla="*/ 2147483647 w 4725"/>
                  <a:gd name="T5" fmla="*/ 2147483647 h 1872"/>
                  <a:gd name="T6" fmla="*/ 0 60000 65536"/>
                  <a:gd name="T7" fmla="*/ 0 60000 65536"/>
                  <a:gd name="T8" fmla="*/ 0 60000 65536"/>
                  <a:gd name="T9" fmla="*/ 0 w 4725"/>
                  <a:gd name="T10" fmla="*/ 0 h 1872"/>
                  <a:gd name="T11" fmla="*/ 4725 w 4725"/>
                  <a:gd name="T12" fmla="*/ 1872 h 1872"/>
                </a:gdLst>
                <a:ahLst/>
                <a:cxnLst>
                  <a:cxn ang="T6">
                    <a:pos x="T0" y="T1"/>
                  </a:cxn>
                  <a:cxn ang="T7">
                    <a:pos x="T2" y="T3"/>
                  </a:cxn>
                  <a:cxn ang="T8">
                    <a:pos x="T4" y="T5"/>
                  </a:cxn>
                </a:cxnLst>
                <a:rect l="T9" t="T10" r="T11" b="T12"/>
                <a:pathLst>
                  <a:path w="4725" h="1872">
                    <a:moveTo>
                      <a:pt x="0" y="0"/>
                    </a:moveTo>
                    <a:cubicBezTo>
                      <a:pt x="603" y="312"/>
                      <a:pt x="1207" y="624"/>
                      <a:pt x="1995" y="936"/>
                    </a:cubicBezTo>
                    <a:cubicBezTo>
                      <a:pt x="2783" y="1248"/>
                      <a:pt x="3754" y="1560"/>
                      <a:pt x="4725" y="1872"/>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grpSp>
        <p:pic>
          <p:nvPicPr>
            <p:cNvPr id="2097163" name="图片 29"/>
            <p:cNvPicPr>
              <a:picLocks noChangeAspect="1"/>
            </p:cNvPicPr>
            <p:nvPr/>
          </p:nvPicPr>
          <p:blipFill>
            <a:blip r:embed="rId3" cstate="print">
              <a:duotone>
                <a:schemeClr val="accent2">
                  <a:shade val="45000"/>
                  <a:satMod val="135000"/>
                </a:schemeClr>
                <a:prstClr val="white"/>
              </a:duotone>
            </a:blip>
            <a:stretch>
              <a:fillRect/>
            </a:stretch>
          </p:blipFill>
          <p:spPr>
            <a:xfrm>
              <a:off x="2715" y="1781"/>
              <a:ext cx="1935" cy="1466"/>
            </a:xfrm>
            <a:prstGeom prst="rect">
              <a:avLst/>
            </a:prstGeom>
          </p:spPr>
        </p:pic>
        <p:pic>
          <p:nvPicPr>
            <p:cNvPr id="2097164" name="图片 30"/>
            <p:cNvPicPr>
              <a:picLocks noChangeAspect="1"/>
            </p:cNvPicPr>
            <p:nvPr/>
          </p:nvPicPr>
          <p:blipFill>
            <a:blip r:embed="rId4" cstate="print">
              <a:duotone>
                <a:schemeClr val="accent4">
                  <a:shade val="45000"/>
                  <a:satMod val="135000"/>
                </a:schemeClr>
                <a:prstClr val="white"/>
              </a:duotone>
            </a:blip>
            <a:stretch>
              <a:fillRect/>
            </a:stretch>
          </p:blipFill>
          <p:spPr>
            <a:xfrm>
              <a:off x="9785" y="1353"/>
              <a:ext cx="2227" cy="2227"/>
            </a:xfrm>
            <a:prstGeom prst="rect">
              <a:avLst/>
            </a:prstGeom>
          </p:spPr>
        </p:pic>
        <p:pic>
          <p:nvPicPr>
            <p:cNvPr id="2097165" name="图片 33"/>
            <p:cNvPicPr>
              <a:picLocks noChangeAspect="1"/>
            </p:cNvPicPr>
            <p:nvPr/>
          </p:nvPicPr>
          <p:blipFill>
            <a:blip r:embed="rId5" cstate="print">
              <a:duotone>
                <a:schemeClr val="accent1">
                  <a:shade val="45000"/>
                  <a:satMod val="135000"/>
                </a:schemeClr>
                <a:prstClr val="white"/>
              </a:duotone>
            </a:blip>
            <a:stretch>
              <a:fillRect/>
            </a:stretch>
          </p:blipFill>
          <p:spPr>
            <a:xfrm>
              <a:off x="13574" y="1493"/>
              <a:ext cx="1977" cy="1977"/>
            </a:xfrm>
            <a:prstGeom prst="rect">
              <a:avLst/>
            </a:prstGeom>
          </p:spPr>
        </p:pic>
      </p:grpSp>
      <p:sp>
        <p:nvSpPr>
          <p:cNvPr id="1049065" name="矩形 1"/>
          <p:cNvSpPr/>
          <p:nvPr/>
        </p:nvSpPr>
        <p:spPr>
          <a:xfrm>
            <a:off x="2637124" y="2455422"/>
            <a:ext cx="9554876" cy="2948941"/>
          </a:xfrm>
          <a:prstGeom prst="rect">
            <a:avLst/>
          </a:prstGeom>
        </p:spPr>
        <p:txBody>
          <a:bodyPr wrap="square">
            <a:spAutoFit/>
          </a:bodyPr>
          <a:lstStyle/>
          <a:p>
            <a:pPr>
              <a:lnSpc>
                <a:spcPct val="150000"/>
              </a:lnSpc>
            </a:pPr>
            <a:r>
              <a:rPr lang="zh-CN" altLang="zh-CN" sz="2200" b="1" kern="0" dirty="0">
                <a:solidFill>
                  <a:srgbClr val="5F5F5F"/>
                </a:solidFill>
                <a:latin typeface="微软雅黑" panose="020B0503020204020204" charset="-122"/>
                <a:ea typeface="微软雅黑" panose="020B0503020204020204" charset="-122"/>
              </a:rPr>
              <a:t>国网湖北电力建成</a:t>
            </a:r>
            <a:r>
              <a:rPr lang="zh-CN" altLang="zh-CN" sz="2200" b="1" kern="0" dirty="0">
                <a:solidFill>
                  <a:srgbClr val="FF0000"/>
                </a:solidFill>
                <a:latin typeface="微软雅黑" panose="020B0503020204020204" charset="-122"/>
                <a:ea typeface="微软雅黑" panose="020B0503020204020204" charset="-122"/>
              </a:rPr>
              <a:t>华中区域首个省级虚拟电厂管控平台</a:t>
            </a:r>
            <a:r>
              <a:rPr lang="zh-CN" altLang="zh-CN" sz="2200" b="1" kern="0" dirty="0">
                <a:solidFill>
                  <a:srgbClr val="5F5F5F"/>
                </a:solidFill>
                <a:latin typeface="微软雅黑" panose="020B0503020204020204" charset="-122"/>
                <a:ea typeface="微软雅黑" panose="020B0503020204020204" charset="-122"/>
              </a:rPr>
              <a:t>，已接入</a:t>
            </a:r>
            <a:r>
              <a:rPr lang="en-US" altLang="zh-CN" sz="2200" b="1" kern="0" dirty="0">
                <a:solidFill>
                  <a:srgbClr val="FF0000"/>
                </a:solidFill>
                <a:latin typeface="微软雅黑" panose="020B0503020204020204" charset="-122"/>
                <a:ea typeface="微软雅黑" panose="020B0503020204020204" charset="-122"/>
              </a:rPr>
              <a:t>9</a:t>
            </a:r>
            <a:r>
              <a:rPr lang="zh-CN" altLang="zh-CN" sz="2200" b="1" kern="0" dirty="0">
                <a:solidFill>
                  <a:srgbClr val="FF0000"/>
                </a:solidFill>
                <a:latin typeface="微软雅黑" panose="020B0503020204020204" charset="-122"/>
                <a:ea typeface="微软雅黑" panose="020B0503020204020204" charset="-122"/>
              </a:rPr>
              <a:t>家</a:t>
            </a:r>
            <a:r>
              <a:rPr lang="zh-CN" altLang="zh-CN" sz="2200" b="1" kern="0" dirty="0">
                <a:solidFill>
                  <a:srgbClr val="5F5F5F"/>
                </a:solidFill>
                <a:latin typeface="微软雅黑" panose="020B0503020204020204" charset="-122"/>
                <a:ea typeface="微软雅黑" panose="020B0503020204020204" charset="-122"/>
              </a:rPr>
              <a:t>虚拟电厂，</a:t>
            </a:r>
            <a:r>
              <a:rPr lang="en-US" altLang="zh-CN" sz="2200" b="1" kern="0" dirty="0">
                <a:solidFill>
                  <a:srgbClr val="5F5F5F"/>
                </a:solidFill>
                <a:latin typeface="微软雅黑" panose="020B0503020204020204" charset="-122"/>
                <a:ea typeface="微软雅黑" panose="020B0503020204020204" charset="-122"/>
              </a:rPr>
              <a:t>13000</a:t>
            </a:r>
            <a:r>
              <a:rPr lang="zh-CN" altLang="zh-CN" sz="2200" b="1" kern="0" dirty="0">
                <a:solidFill>
                  <a:srgbClr val="5F5F5F"/>
                </a:solidFill>
                <a:latin typeface="微软雅黑" panose="020B0503020204020204" charset="-122"/>
                <a:ea typeface="微软雅黑" panose="020B0503020204020204" charset="-122"/>
              </a:rPr>
              <a:t>多座</a:t>
            </a:r>
            <a:r>
              <a:rPr lang="en-US" altLang="zh-CN" sz="2200" b="1" kern="0" dirty="0">
                <a:solidFill>
                  <a:srgbClr val="5F5F5F"/>
                </a:solidFill>
                <a:latin typeface="微软雅黑" panose="020B0503020204020204" charset="-122"/>
                <a:ea typeface="微软雅黑" panose="020B0503020204020204" charset="-122"/>
              </a:rPr>
              <a:t>5G</a:t>
            </a:r>
            <a:r>
              <a:rPr lang="zh-CN" altLang="zh-CN" sz="2200" b="1" kern="0" dirty="0">
                <a:solidFill>
                  <a:srgbClr val="5F5F5F"/>
                </a:solidFill>
                <a:latin typeface="微软雅黑" panose="020B0503020204020204" charset="-122"/>
                <a:ea typeface="微软雅黑" panose="020B0503020204020204" charset="-122"/>
              </a:rPr>
              <a:t>基站、</a:t>
            </a:r>
            <a:r>
              <a:rPr lang="en-US" altLang="zh-CN" sz="2200" b="1" kern="0" dirty="0">
                <a:solidFill>
                  <a:srgbClr val="5F5F5F"/>
                </a:solidFill>
                <a:latin typeface="微软雅黑" panose="020B0503020204020204" charset="-122"/>
                <a:ea typeface="微软雅黑" panose="020B0503020204020204" charset="-122"/>
              </a:rPr>
              <a:t>1088</a:t>
            </a:r>
            <a:r>
              <a:rPr lang="zh-CN" altLang="zh-CN" sz="2200" b="1" kern="0" dirty="0">
                <a:solidFill>
                  <a:srgbClr val="5F5F5F"/>
                </a:solidFill>
                <a:latin typeface="微软雅黑" panose="020B0503020204020204" charset="-122"/>
                <a:ea typeface="微软雅黑" panose="020B0503020204020204" charset="-122"/>
              </a:rPr>
              <a:t>个电动汽车充电站、</a:t>
            </a:r>
            <a:r>
              <a:rPr lang="en-US" altLang="zh-CN" sz="2200" b="1" kern="0" dirty="0">
                <a:solidFill>
                  <a:srgbClr val="5F5F5F"/>
                </a:solidFill>
                <a:latin typeface="微软雅黑" panose="020B0503020204020204" charset="-122"/>
                <a:ea typeface="微软雅黑" panose="020B0503020204020204" charset="-122"/>
              </a:rPr>
              <a:t>98</a:t>
            </a:r>
            <a:r>
              <a:rPr lang="zh-CN" altLang="zh-CN" sz="2200" b="1" kern="0" dirty="0">
                <a:solidFill>
                  <a:srgbClr val="5F5F5F"/>
                </a:solidFill>
                <a:latin typeface="微软雅黑" panose="020B0503020204020204" charset="-122"/>
                <a:ea typeface="微软雅黑" panose="020B0503020204020204" charset="-122"/>
              </a:rPr>
              <a:t>家大工业用户和</a:t>
            </a:r>
            <a:r>
              <a:rPr lang="en-US" altLang="zh-CN" sz="2200" b="1" kern="0" dirty="0">
                <a:solidFill>
                  <a:srgbClr val="5F5F5F"/>
                </a:solidFill>
                <a:latin typeface="微软雅黑" panose="020B0503020204020204" charset="-122"/>
                <a:ea typeface="微软雅黑" panose="020B0503020204020204" charset="-122"/>
              </a:rPr>
              <a:t>1122</a:t>
            </a:r>
            <a:r>
              <a:rPr lang="zh-CN" altLang="zh-CN" sz="2200" b="1" kern="0" dirty="0">
                <a:solidFill>
                  <a:srgbClr val="5F5F5F"/>
                </a:solidFill>
                <a:latin typeface="微软雅黑" panose="020B0503020204020204" charset="-122"/>
                <a:ea typeface="微软雅黑" panose="020B0503020204020204" charset="-122"/>
              </a:rPr>
              <a:t>余个分布式光伏等资源。平台的可调节电能资源已达</a:t>
            </a:r>
            <a:r>
              <a:rPr lang="en-US" altLang="zh-CN" sz="2200" b="1" kern="0" dirty="0">
                <a:solidFill>
                  <a:srgbClr val="FF0000"/>
                </a:solidFill>
                <a:latin typeface="微软雅黑" panose="020B0503020204020204" charset="-122"/>
                <a:ea typeface="微软雅黑" panose="020B0503020204020204" charset="-122"/>
              </a:rPr>
              <a:t>100</a:t>
            </a:r>
            <a:r>
              <a:rPr lang="zh-CN" altLang="zh-CN" sz="2200" b="1" kern="0" dirty="0">
                <a:solidFill>
                  <a:srgbClr val="FF0000"/>
                </a:solidFill>
                <a:latin typeface="微软雅黑" panose="020B0503020204020204" charset="-122"/>
                <a:ea typeface="微软雅黑" panose="020B0503020204020204" charset="-122"/>
              </a:rPr>
              <a:t>万千瓦</a:t>
            </a:r>
            <a:r>
              <a:rPr lang="zh-CN" altLang="zh-CN" sz="2200" b="1" kern="0" dirty="0">
                <a:solidFill>
                  <a:srgbClr val="5F5F5F"/>
                </a:solidFill>
                <a:latin typeface="微软雅黑" panose="020B0503020204020204" charset="-122"/>
                <a:ea typeface="微软雅黑" panose="020B0503020204020204" charset="-122"/>
              </a:rPr>
              <a:t>；集成了面向湖北全省的资源模型管理、资源并网测试、调节需求管理、协同计划调控、调节能力计算和资源性能评价六个应用模块，可支持省、市可调电能资源接入、申报跟踪、响应监视和结算管理。</a:t>
            </a:r>
            <a:endParaRPr lang="zh-CN" altLang="en-US" sz="2200" b="1" kern="0" dirty="0">
              <a:solidFill>
                <a:srgbClr val="5F5F5F"/>
              </a:solidFill>
              <a:latin typeface="微软雅黑" panose="020B0503020204020204" charset="-122"/>
              <a:ea typeface="微软雅黑" panose="020B0503020204020204" charset="-122"/>
            </a:endParaRPr>
          </a:p>
        </p:txBody>
      </p:sp>
      <p:sp>
        <p:nvSpPr>
          <p:cNvPr id="1049066" name="任意多边形 45"/>
          <p:cNvSpPr/>
          <p:nvPr/>
        </p:nvSpPr>
        <p:spPr>
          <a:xfrm>
            <a:off x="371957" y="1651403"/>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70" name="标题 2"/>
          <p:cNvSpPr txBox="1"/>
          <p:nvPr/>
        </p:nvSpPr>
        <p:spPr>
          <a:xfrm>
            <a:off x="248448" y="304073"/>
            <a:ext cx="6072188" cy="561975"/>
          </a:xfrm>
          <a:prstGeom prst="rect">
            <a:avLst/>
          </a:prstGeom>
        </p:spPr>
        <p:txBody>
          <a:bodyPr/>
          <a:lstStyle/>
          <a:p>
            <a:r>
              <a:rPr lang="zh-CN" altLang="en-US" sz="2800"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一、建设实践</a:t>
            </a:r>
            <a:endParaRPr lang="en-US" altLang="zh-CN" sz="2800"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3145738" name="直接连接符 12"/>
          <p:cNvCxnSpPr>
            <a:cxnSpLocks/>
          </p:cNvCxnSpPr>
          <p:nvPr/>
        </p:nvCxnSpPr>
        <p:spPr>
          <a:xfrm flipV="1">
            <a:off x="0" y="988717"/>
            <a:ext cx="12192000" cy="4056"/>
          </a:xfrm>
          <a:prstGeom prst="line">
            <a:avLst/>
          </a:prstGeom>
          <a:ln w="31750">
            <a:solidFill>
              <a:srgbClr val="0068B7"/>
            </a:solidFill>
          </a:ln>
        </p:spPr>
        <p:style>
          <a:lnRef idx="1">
            <a:schemeClr val="accent1"/>
          </a:lnRef>
          <a:fillRef idx="0">
            <a:schemeClr val="accent1"/>
          </a:fillRef>
          <a:effectRef idx="0">
            <a:schemeClr val="accent1"/>
          </a:effectRef>
          <a:fontRef idx="minor">
            <a:schemeClr val="tx1"/>
          </a:fontRef>
        </p:style>
      </p:cxnSp>
      <p:sp>
        <p:nvSpPr>
          <p:cNvPr id="1049071" name="文本框 21"/>
          <p:cNvSpPr txBox="1"/>
          <p:nvPr/>
        </p:nvSpPr>
        <p:spPr>
          <a:xfrm>
            <a:off x="662305" y="1422400"/>
            <a:ext cx="140335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政策支持</a:t>
            </a:r>
          </a:p>
        </p:txBody>
      </p:sp>
      <p:sp>
        <p:nvSpPr>
          <p:cNvPr id="1049072" name="任意多边形 32"/>
          <p:cNvSpPr/>
          <p:nvPr/>
        </p:nvSpPr>
        <p:spPr>
          <a:xfrm flipH="1">
            <a:off x="86994" y="1311274"/>
            <a:ext cx="278196" cy="3047138"/>
          </a:xfrm>
          <a:custGeom>
            <a:avLst/>
            <a:gdLst>
              <a:gd name="connsiteX0" fmla="*/ 0 w 0"/>
              <a:gd name="connsiteY0" fmla="*/ 0 h 2720898"/>
              <a:gd name="connsiteX1" fmla="*/ 0 w 0"/>
              <a:gd name="connsiteY1" fmla="*/ 2720898 h 2720898"/>
            </a:gdLst>
            <a:ahLst/>
            <a:cxnLst>
              <a:cxn ang="0">
                <a:pos x="connsiteX0" y="connsiteY0"/>
              </a:cxn>
              <a:cxn ang="0">
                <a:pos x="connsiteX1" y="connsiteY1"/>
              </a:cxn>
            </a:cxnLst>
            <a:rect l="l" t="t" r="r" b="b"/>
            <a:pathLst>
              <a:path h="2720898">
                <a:moveTo>
                  <a:pt x="0" y="0"/>
                </a:moveTo>
                <a:lnTo>
                  <a:pt x="0" y="2720898"/>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49073" name="圆角矩形 38"/>
          <p:cNvSpPr/>
          <p:nvPr/>
        </p:nvSpPr>
        <p:spPr>
          <a:xfrm>
            <a:off x="239184" y="1158027"/>
            <a:ext cx="232523" cy="262048"/>
          </a:xfrm>
          <a:prstGeom prst="roundRect">
            <a:avLst/>
          </a:prstGeom>
        </p:spPr>
        <p:style>
          <a:lnRef idx="0">
            <a:schemeClr val="accent1"/>
          </a:lnRef>
          <a:fillRef idx="3">
            <a:schemeClr val="accent1"/>
          </a:fillRef>
          <a:effectRef idx="3">
            <a:schemeClr val="accent1"/>
          </a:effectRef>
          <a:fontRef idx="minor">
            <a:schemeClr val="lt1"/>
          </a:fontRef>
        </p:style>
        <p:txBody>
          <a:bodyPr anchor="ctr"/>
          <a:lstStyle/>
          <a:p>
            <a:pPr algn="ctr"/>
            <a:endParaRPr lang="zh-CN" altLang="en-US" sz="2135"/>
          </a:p>
        </p:txBody>
      </p:sp>
      <p:sp>
        <p:nvSpPr>
          <p:cNvPr id="1049074" name="文本框 31"/>
          <p:cNvSpPr txBox="1"/>
          <p:nvPr/>
        </p:nvSpPr>
        <p:spPr>
          <a:xfrm>
            <a:off x="646430" y="2100580"/>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技术研发</a:t>
            </a:r>
          </a:p>
        </p:txBody>
      </p:sp>
      <p:sp>
        <p:nvSpPr>
          <p:cNvPr id="1049075" name="任意多边形 45"/>
          <p:cNvSpPr/>
          <p:nvPr/>
        </p:nvSpPr>
        <p:spPr>
          <a:xfrm>
            <a:off x="354395" y="2326985"/>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cxnSp>
        <p:nvCxnSpPr>
          <p:cNvPr id="3145739" name="直接连接符 4"/>
          <p:cNvCxnSpPr>
            <a:cxnSpLocks/>
          </p:cNvCxnSpPr>
          <p:nvPr/>
        </p:nvCxnSpPr>
        <p:spPr>
          <a:xfrm>
            <a:off x="2346325" y="1102360"/>
            <a:ext cx="0" cy="5425440"/>
          </a:xfrm>
          <a:prstGeom prst="line">
            <a:avLst/>
          </a:prstGeom>
          <a:ln>
            <a:solidFill>
              <a:srgbClr val="0068B7"/>
            </a:solidFill>
            <a:prstDash val="dash"/>
          </a:ln>
        </p:spPr>
        <p:style>
          <a:lnRef idx="1">
            <a:schemeClr val="accent1"/>
          </a:lnRef>
          <a:fillRef idx="0">
            <a:schemeClr val="accent1"/>
          </a:fillRef>
          <a:effectRef idx="0">
            <a:schemeClr val="accent1"/>
          </a:effectRef>
          <a:fontRef idx="minor">
            <a:schemeClr val="tx1"/>
          </a:fontRef>
        </p:style>
      </p:cxnSp>
      <p:sp>
        <p:nvSpPr>
          <p:cNvPr id="1049076" name="文本框 6"/>
          <p:cNvSpPr txBox="1"/>
          <p:nvPr/>
        </p:nvSpPr>
        <p:spPr>
          <a:xfrm>
            <a:off x="646430" y="2771775"/>
            <a:ext cx="1409065"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dirty="0">
                <a:solidFill>
                  <a:schemeClr val="tx1"/>
                </a:solidFill>
                <a:effectLst/>
              </a:rPr>
              <a:t>项目建设</a:t>
            </a:r>
          </a:p>
        </p:txBody>
      </p:sp>
      <p:sp>
        <p:nvSpPr>
          <p:cNvPr id="1049077" name="任意多边形 45"/>
          <p:cNvSpPr/>
          <p:nvPr/>
        </p:nvSpPr>
        <p:spPr>
          <a:xfrm>
            <a:off x="354395" y="2998180"/>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49078" name="文本框 31"/>
          <p:cNvSpPr txBox="1"/>
          <p:nvPr/>
        </p:nvSpPr>
        <p:spPr>
          <a:xfrm>
            <a:off x="657225" y="3460812"/>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产业合作</a:t>
            </a:r>
          </a:p>
        </p:txBody>
      </p:sp>
      <p:sp>
        <p:nvSpPr>
          <p:cNvPr id="1049079" name="任意多边形 45"/>
          <p:cNvSpPr/>
          <p:nvPr/>
        </p:nvSpPr>
        <p:spPr>
          <a:xfrm>
            <a:off x="365190" y="3687217"/>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49080" name="文本框 6"/>
          <p:cNvSpPr txBox="1"/>
          <p:nvPr/>
        </p:nvSpPr>
        <p:spPr>
          <a:xfrm>
            <a:off x="657225" y="4132007"/>
            <a:ext cx="1409065"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人才培养</a:t>
            </a:r>
          </a:p>
        </p:txBody>
      </p:sp>
      <p:sp>
        <p:nvSpPr>
          <p:cNvPr id="1049081" name="任意多边形 45"/>
          <p:cNvSpPr/>
          <p:nvPr/>
        </p:nvSpPr>
        <p:spPr>
          <a:xfrm>
            <a:off x="365190" y="4358412"/>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grpSp>
        <p:nvGrpSpPr>
          <p:cNvPr id="74" name="组合 27"/>
          <p:cNvGrpSpPr/>
          <p:nvPr/>
        </p:nvGrpSpPr>
        <p:grpSpPr>
          <a:xfrm>
            <a:off x="3063717" y="952344"/>
            <a:ext cx="8604628" cy="1168299"/>
            <a:chOff x="2715" y="1353"/>
            <a:chExt cx="12836" cy="2227"/>
          </a:xfrm>
        </p:grpSpPr>
        <p:grpSp>
          <p:nvGrpSpPr>
            <p:cNvPr id="75" name="组合 28"/>
            <p:cNvGrpSpPr/>
            <p:nvPr/>
          </p:nvGrpSpPr>
          <p:grpSpPr>
            <a:xfrm>
              <a:off x="6250" y="1851"/>
              <a:ext cx="1935" cy="1453"/>
              <a:chOff x="1775754" y="2200497"/>
              <a:chExt cx="1250571" cy="906966"/>
            </a:xfrm>
          </p:grpSpPr>
          <p:sp>
            <p:nvSpPr>
              <p:cNvPr id="1049082" name="Line 91"/>
              <p:cNvSpPr>
                <a:spLocks noChangeShapeType="1"/>
              </p:cNvSpPr>
              <p:nvPr/>
            </p:nvSpPr>
            <p:spPr bwMode="auto">
              <a:xfrm>
                <a:off x="2474461" y="2571994"/>
                <a:ext cx="122674" cy="53546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83" name="Line 92"/>
              <p:cNvSpPr>
                <a:spLocks noChangeShapeType="1"/>
              </p:cNvSpPr>
              <p:nvPr/>
            </p:nvSpPr>
            <p:spPr bwMode="auto">
              <a:xfrm flipV="1">
                <a:off x="2338454" y="2571994"/>
                <a:ext cx="136007"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84" name="Line 93"/>
              <p:cNvSpPr>
                <a:spLocks noChangeShapeType="1"/>
              </p:cNvSpPr>
              <p:nvPr/>
            </p:nvSpPr>
            <p:spPr bwMode="auto">
              <a:xfrm flipH="1" flipV="1">
                <a:off x="2351787" y="2571994"/>
                <a:ext cx="136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85" name="Line 94"/>
              <p:cNvSpPr>
                <a:spLocks noChangeShapeType="1"/>
              </p:cNvSpPr>
              <p:nvPr/>
            </p:nvSpPr>
            <p:spPr bwMode="auto">
              <a:xfrm flipH="1">
                <a:off x="2231781" y="2571994"/>
                <a:ext cx="120006" cy="53546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86" name="Line 95"/>
              <p:cNvSpPr>
                <a:spLocks noChangeShapeType="1"/>
              </p:cNvSpPr>
              <p:nvPr/>
            </p:nvSpPr>
            <p:spPr bwMode="auto">
              <a:xfrm flipV="1">
                <a:off x="2327786" y="2624516"/>
                <a:ext cx="160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87" name="Line 96"/>
              <p:cNvSpPr>
                <a:spLocks noChangeShapeType="1"/>
              </p:cNvSpPr>
              <p:nvPr/>
            </p:nvSpPr>
            <p:spPr bwMode="auto">
              <a:xfrm flipH="1" flipV="1">
                <a:off x="2338454" y="2624516"/>
                <a:ext cx="160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88" name="Line 97"/>
              <p:cNvSpPr>
                <a:spLocks noChangeShapeType="1"/>
              </p:cNvSpPr>
              <p:nvPr/>
            </p:nvSpPr>
            <p:spPr bwMode="auto">
              <a:xfrm flipH="1" flipV="1">
                <a:off x="2327786" y="2675757"/>
                <a:ext cx="181344"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89" name="Line 98"/>
              <p:cNvSpPr>
                <a:spLocks noChangeShapeType="1"/>
              </p:cNvSpPr>
              <p:nvPr/>
            </p:nvSpPr>
            <p:spPr bwMode="auto">
              <a:xfrm flipH="1" flipV="1">
                <a:off x="2303784" y="2779520"/>
                <a:ext cx="229346"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90" name="Line 99"/>
              <p:cNvSpPr>
                <a:spLocks noChangeShapeType="1"/>
              </p:cNvSpPr>
              <p:nvPr/>
            </p:nvSpPr>
            <p:spPr bwMode="auto">
              <a:xfrm flipV="1">
                <a:off x="2293117" y="2779520"/>
                <a:ext cx="229346"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91" name="Line 100"/>
              <p:cNvSpPr>
                <a:spLocks noChangeShapeType="1"/>
              </p:cNvSpPr>
              <p:nvPr/>
            </p:nvSpPr>
            <p:spPr bwMode="auto">
              <a:xfrm flipH="1">
                <a:off x="2231781" y="2990889"/>
                <a:ext cx="181344" cy="11657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92" name="Line 101"/>
              <p:cNvSpPr>
                <a:spLocks noChangeShapeType="1"/>
              </p:cNvSpPr>
              <p:nvPr/>
            </p:nvSpPr>
            <p:spPr bwMode="auto">
              <a:xfrm flipV="1">
                <a:off x="2255781" y="2937086"/>
                <a:ext cx="304017" cy="5380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93" name="Line 102"/>
              <p:cNvSpPr>
                <a:spLocks noChangeShapeType="1"/>
              </p:cNvSpPr>
              <p:nvPr/>
            </p:nvSpPr>
            <p:spPr bwMode="auto">
              <a:xfrm flipH="1" flipV="1">
                <a:off x="2269116" y="2937086"/>
                <a:ext cx="301350"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94" name="Line 103"/>
              <p:cNvSpPr>
                <a:spLocks noChangeShapeType="1"/>
              </p:cNvSpPr>
              <p:nvPr/>
            </p:nvSpPr>
            <p:spPr bwMode="auto">
              <a:xfrm>
                <a:off x="2258449" y="2989608"/>
                <a:ext cx="31201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95" name="Line 104"/>
              <p:cNvSpPr>
                <a:spLocks noChangeShapeType="1"/>
              </p:cNvSpPr>
              <p:nvPr/>
            </p:nvSpPr>
            <p:spPr bwMode="auto">
              <a:xfrm flipH="1" flipV="1">
                <a:off x="2279784" y="2884564"/>
                <a:ext cx="277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96" name="Line 105"/>
              <p:cNvSpPr>
                <a:spLocks noChangeShapeType="1"/>
              </p:cNvSpPr>
              <p:nvPr/>
            </p:nvSpPr>
            <p:spPr bwMode="auto">
              <a:xfrm flipH="1" flipV="1">
                <a:off x="2293117" y="2832042"/>
                <a:ext cx="253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97" name="Line 106"/>
              <p:cNvSpPr>
                <a:spLocks noChangeShapeType="1"/>
              </p:cNvSpPr>
              <p:nvPr/>
            </p:nvSpPr>
            <p:spPr bwMode="auto">
              <a:xfrm flipV="1">
                <a:off x="2269116" y="2884564"/>
                <a:ext cx="277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98" name="Line 107"/>
              <p:cNvSpPr>
                <a:spLocks noChangeShapeType="1"/>
              </p:cNvSpPr>
              <p:nvPr/>
            </p:nvSpPr>
            <p:spPr bwMode="auto">
              <a:xfrm flipV="1">
                <a:off x="2279784" y="2832042"/>
                <a:ext cx="253347"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099" name="Line 108"/>
              <p:cNvSpPr>
                <a:spLocks noChangeShapeType="1"/>
              </p:cNvSpPr>
              <p:nvPr/>
            </p:nvSpPr>
            <p:spPr bwMode="auto">
              <a:xfrm flipV="1">
                <a:off x="2317119" y="2675757"/>
                <a:ext cx="181344"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00" name="Line 109"/>
              <p:cNvSpPr>
                <a:spLocks noChangeShapeType="1"/>
              </p:cNvSpPr>
              <p:nvPr/>
            </p:nvSpPr>
            <p:spPr bwMode="auto">
              <a:xfrm flipV="1">
                <a:off x="2303784" y="2728279"/>
                <a:ext cx="208012"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01" name="Line 110"/>
              <p:cNvSpPr>
                <a:spLocks noChangeShapeType="1"/>
              </p:cNvSpPr>
              <p:nvPr/>
            </p:nvSpPr>
            <p:spPr bwMode="auto">
              <a:xfrm flipH="1" flipV="1">
                <a:off x="2317119" y="2728279"/>
                <a:ext cx="205344"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02" name="Line 111"/>
              <p:cNvSpPr>
                <a:spLocks noChangeShapeType="1"/>
              </p:cNvSpPr>
              <p:nvPr/>
            </p:nvSpPr>
            <p:spPr bwMode="auto">
              <a:xfrm>
                <a:off x="2303784" y="2779520"/>
                <a:ext cx="218679"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03" name="Line 112"/>
              <p:cNvSpPr>
                <a:spLocks noChangeShapeType="1"/>
              </p:cNvSpPr>
              <p:nvPr/>
            </p:nvSpPr>
            <p:spPr bwMode="auto">
              <a:xfrm flipH="1" flipV="1">
                <a:off x="2250448" y="3025477"/>
                <a:ext cx="50670" cy="37149"/>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04" name="Line 113"/>
              <p:cNvSpPr>
                <a:spLocks noChangeShapeType="1"/>
              </p:cNvSpPr>
              <p:nvPr/>
            </p:nvSpPr>
            <p:spPr bwMode="auto">
              <a:xfrm flipH="1">
                <a:off x="2239780" y="3062626"/>
                <a:ext cx="61338"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05" name="Line 114"/>
              <p:cNvSpPr>
                <a:spLocks noChangeShapeType="1"/>
              </p:cNvSpPr>
              <p:nvPr/>
            </p:nvSpPr>
            <p:spPr bwMode="auto">
              <a:xfrm flipH="1">
                <a:off x="2250448" y="3025477"/>
                <a:ext cx="10667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06" name="Line 115"/>
              <p:cNvSpPr>
                <a:spLocks noChangeShapeType="1"/>
              </p:cNvSpPr>
              <p:nvPr/>
            </p:nvSpPr>
            <p:spPr bwMode="auto">
              <a:xfrm flipH="1" flipV="1">
                <a:off x="2255781" y="2990889"/>
                <a:ext cx="101339" cy="3458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07" name="Line 116"/>
              <p:cNvSpPr>
                <a:spLocks noChangeShapeType="1"/>
              </p:cNvSpPr>
              <p:nvPr/>
            </p:nvSpPr>
            <p:spPr bwMode="auto">
              <a:xfrm flipH="1">
                <a:off x="2298450" y="2775677"/>
                <a:ext cx="0" cy="640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08" name="Line 117"/>
              <p:cNvSpPr>
                <a:spLocks noChangeShapeType="1"/>
              </p:cNvSpPr>
              <p:nvPr/>
            </p:nvSpPr>
            <p:spPr bwMode="auto">
              <a:xfrm>
                <a:off x="2413125" y="2990889"/>
                <a:ext cx="184010" cy="11657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09" name="Line 118"/>
              <p:cNvSpPr>
                <a:spLocks noChangeShapeType="1"/>
              </p:cNvSpPr>
              <p:nvPr/>
            </p:nvSpPr>
            <p:spPr bwMode="auto">
              <a:xfrm flipV="1">
                <a:off x="2527797" y="3025477"/>
                <a:ext cx="50670" cy="37149"/>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10" name="Line 119"/>
              <p:cNvSpPr>
                <a:spLocks noChangeShapeType="1"/>
              </p:cNvSpPr>
              <p:nvPr/>
            </p:nvSpPr>
            <p:spPr bwMode="auto">
              <a:xfrm>
                <a:off x="2527797" y="3062626"/>
                <a:ext cx="5867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11" name="Line 120"/>
              <p:cNvSpPr>
                <a:spLocks noChangeShapeType="1"/>
              </p:cNvSpPr>
              <p:nvPr/>
            </p:nvSpPr>
            <p:spPr bwMode="auto">
              <a:xfrm flipV="1">
                <a:off x="2469127" y="2990889"/>
                <a:ext cx="101339" cy="3458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12" name="Line 121"/>
              <p:cNvSpPr>
                <a:spLocks noChangeShapeType="1"/>
              </p:cNvSpPr>
              <p:nvPr/>
            </p:nvSpPr>
            <p:spPr bwMode="auto">
              <a:xfrm>
                <a:off x="2469127" y="3025477"/>
                <a:ext cx="10934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13" name="Line 122"/>
              <p:cNvSpPr>
                <a:spLocks noChangeShapeType="1"/>
              </p:cNvSpPr>
              <p:nvPr/>
            </p:nvSpPr>
            <p:spPr bwMode="auto">
              <a:xfrm>
                <a:off x="2527797" y="2775677"/>
                <a:ext cx="0" cy="640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14" name="Line 123"/>
              <p:cNvSpPr>
                <a:spLocks noChangeShapeType="1"/>
              </p:cNvSpPr>
              <p:nvPr/>
            </p:nvSpPr>
            <p:spPr bwMode="auto">
              <a:xfrm flipH="1">
                <a:off x="2330452" y="2355501"/>
                <a:ext cx="82672" cy="2946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15" name="Line 124"/>
              <p:cNvSpPr>
                <a:spLocks noChangeShapeType="1"/>
              </p:cNvSpPr>
              <p:nvPr/>
            </p:nvSpPr>
            <p:spPr bwMode="auto">
              <a:xfrm flipV="1">
                <a:off x="2351787" y="2545092"/>
                <a:ext cx="61338" cy="2690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16" name="Line 125"/>
              <p:cNvSpPr>
                <a:spLocks noChangeShapeType="1"/>
              </p:cNvSpPr>
              <p:nvPr/>
            </p:nvSpPr>
            <p:spPr bwMode="auto">
              <a:xfrm flipH="1">
                <a:off x="2351787"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17" name="Line 126"/>
              <p:cNvSpPr>
                <a:spLocks noChangeShapeType="1"/>
              </p:cNvSpPr>
              <p:nvPr/>
            </p:nvSpPr>
            <p:spPr bwMode="auto">
              <a:xfrm flipH="1">
                <a:off x="2351787"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18" name="Line 127"/>
              <p:cNvSpPr>
                <a:spLocks noChangeShapeType="1"/>
              </p:cNvSpPr>
              <p:nvPr/>
            </p:nvSpPr>
            <p:spPr bwMode="auto">
              <a:xfrm flipH="1">
                <a:off x="2325119" y="2545092"/>
                <a:ext cx="88006"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19" name="Line 128"/>
              <p:cNvSpPr>
                <a:spLocks noChangeShapeType="1"/>
              </p:cNvSpPr>
              <p:nvPr/>
            </p:nvSpPr>
            <p:spPr bwMode="auto">
              <a:xfrm flipH="1" flipV="1">
                <a:off x="2247782" y="2472074"/>
                <a:ext cx="165343" cy="7301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20" name="Line 129"/>
              <p:cNvSpPr>
                <a:spLocks noChangeShapeType="1"/>
              </p:cNvSpPr>
              <p:nvPr/>
            </p:nvSpPr>
            <p:spPr bwMode="auto">
              <a:xfrm flipH="1" flipV="1">
                <a:off x="2247782" y="2472074"/>
                <a:ext cx="226679"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21" name="Line 130"/>
              <p:cNvSpPr>
                <a:spLocks noChangeShapeType="1"/>
              </p:cNvSpPr>
              <p:nvPr/>
            </p:nvSpPr>
            <p:spPr bwMode="auto">
              <a:xfrm flipH="1">
                <a:off x="2247782" y="2472074"/>
                <a:ext cx="16534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22" name="Line 131"/>
              <p:cNvSpPr>
                <a:spLocks noChangeShapeType="1"/>
              </p:cNvSpPr>
              <p:nvPr/>
            </p:nvSpPr>
            <p:spPr bwMode="auto">
              <a:xfrm flipH="1" flipV="1">
                <a:off x="2175777" y="2323475"/>
                <a:ext cx="237348" cy="3202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23" name="Line 132"/>
              <p:cNvSpPr>
                <a:spLocks noChangeShapeType="1"/>
              </p:cNvSpPr>
              <p:nvPr/>
            </p:nvSpPr>
            <p:spPr bwMode="auto">
              <a:xfrm flipH="1">
                <a:off x="2165110" y="2384965"/>
                <a:ext cx="248015"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24" name="Line 133"/>
              <p:cNvSpPr>
                <a:spLocks noChangeShapeType="1"/>
              </p:cNvSpPr>
              <p:nvPr/>
            </p:nvSpPr>
            <p:spPr bwMode="auto">
              <a:xfrm flipH="1">
                <a:off x="2245114" y="2340128"/>
                <a:ext cx="64004"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25" name="Line 134"/>
              <p:cNvSpPr>
                <a:spLocks noChangeShapeType="1"/>
              </p:cNvSpPr>
              <p:nvPr/>
            </p:nvSpPr>
            <p:spPr bwMode="auto">
              <a:xfrm flipH="1" flipV="1">
                <a:off x="2210446" y="2327318"/>
                <a:ext cx="34668"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26" name="Line 135"/>
              <p:cNvSpPr>
                <a:spLocks noChangeShapeType="1"/>
              </p:cNvSpPr>
              <p:nvPr/>
            </p:nvSpPr>
            <p:spPr bwMode="auto">
              <a:xfrm flipV="1">
                <a:off x="2165110" y="2327318"/>
                <a:ext cx="45337"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27" name="Line 136"/>
              <p:cNvSpPr>
                <a:spLocks noChangeShapeType="1"/>
              </p:cNvSpPr>
              <p:nvPr/>
            </p:nvSpPr>
            <p:spPr bwMode="auto">
              <a:xfrm flipH="1" flipV="1">
                <a:off x="2309118" y="2340128"/>
                <a:ext cx="21335"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28" name="Line 137"/>
              <p:cNvSpPr>
                <a:spLocks noChangeShapeType="1"/>
              </p:cNvSpPr>
              <p:nvPr/>
            </p:nvSpPr>
            <p:spPr bwMode="auto">
              <a:xfrm flipH="1" flipV="1">
                <a:off x="2247782" y="2472074"/>
                <a:ext cx="104005"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29" name="Line 138"/>
              <p:cNvSpPr>
                <a:spLocks noChangeShapeType="1"/>
              </p:cNvSpPr>
              <p:nvPr/>
            </p:nvSpPr>
            <p:spPr bwMode="auto">
              <a:xfrm flipH="1" flipV="1">
                <a:off x="2247782" y="2472074"/>
                <a:ext cx="104005"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30" name="Line 139"/>
              <p:cNvSpPr>
                <a:spLocks noChangeShapeType="1"/>
              </p:cNvSpPr>
              <p:nvPr/>
            </p:nvSpPr>
            <p:spPr bwMode="auto">
              <a:xfrm flipV="1">
                <a:off x="2325119" y="2519472"/>
                <a:ext cx="26668" cy="256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31" name="Line 140"/>
              <p:cNvSpPr>
                <a:spLocks noChangeShapeType="1"/>
              </p:cNvSpPr>
              <p:nvPr/>
            </p:nvSpPr>
            <p:spPr bwMode="auto">
              <a:xfrm flipV="1">
                <a:off x="2290451" y="2493851"/>
                <a:ext cx="2666" cy="1921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32" name="Line 141"/>
              <p:cNvSpPr>
                <a:spLocks noChangeShapeType="1"/>
              </p:cNvSpPr>
              <p:nvPr/>
            </p:nvSpPr>
            <p:spPr bwMode="auto">
              <a:xfrm flipH="1" flipV="1">
                <a:off x="2290451" y="2513067"/>
                <a:ext cx="61336" cy="640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33" name="Line 142"/>
              <p:cNvSpPr>
                <a:spLocks noChangeShapeType="1"/>
              </p:cNvSpPr>
              <p:nvPr/>
            </p:nvSpPr>
            <p:spPr bwMode="auto">
              <a:xfrm flipV="1">
                <a:off x="2018435" y="2384965"/>
                <a:ext cx="224013"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34" name="Line 143"/>
              <p:cNvSpPr>
                <a:spLocks noChangeShapeType="1"/>
              </p:cNvSpPr>
              <p:nvPr/>
            </p:nvSpPr>
            <p:spPr bwMode="auto">
              <a:xfrm flipH="1">
                <a:off x="2018435" y="2472074"/>
                <a:ext cx="22401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35" name="Line 144"/>
              <p:cNvSpPr>
                <a:spLocks noChangeShapeType="1"/>
              </p:cNvSpPr>
              <p:nvPr/>
            </p:nvSpPr>
            <p:spPr bwMode="auto">
              <a:xfrm>
                <a:off x="2245114" y="2384965"/>
                <a:ext cx="0"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36" name="Line 145"/>
              <p:cNvSpPr>
                <a:spLocks noChangeShapeType="1"/>
              </p:cNvSpPr>
              <p:nvPr/>
            </p:nvSpPr>
            <p:spPr bwMode="auto">
              <a:xfrm flipH="1" flipV="1">
                <a:off x="2165110" y="2384965"/>
                <a:ext cx="82672"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37" name="Line 146"/>
              <p:cNvSpPr>
                <a:spLocks noChangeShapeType="1"/>
              </p:cNvSpPr>
              <p:nvPr/>
            </p:nvSpPr>
            <p:spPr bwMode="auto">
              <a:xfrm flipH="1" flipV="1">
                <a:off x="2186444" y="2406742"/>
                <a:ext cx="58670" cy="2434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38" name="Line 147"/>
              <p:cNvSpPr>
                <a:spLocks noChangeShapeType="1"/>
              </p:cNvSpPr>
              <p:nvPr/>
            </p:nvSpPr>
            <p:spPr bwMode="auto">
              <a:xfrm flipV="1">
                <a:off x="2135775" y="2431081"/>
                <a:ext cx="106673" cy="4099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39" name="Line 148"/>
              <p:cNvSpPr>
                <a:spLocks noChangeShapeType="1"/>
              </p:cNvSpPr>
              <p:nvPr/>
            </p:nvSpPr>
            <p:spPr bwMode="auto">
              <a:xfrm flipV="1">
                <a:off x="2413125" y="2323475"/>
                <a:ext cx="240014" cy="3202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40" name="Line 149"/>
              <p:cNvSpPr>
                <a:spLocks noChangeShapeType="1"/>
              </p:cNvSpPr>
              <p:nvPr/>
            </p:nvSpPr>
            <p:spPr bwMode="auto">
              <a:xfrm flipH="1" flipV="1">
                <a:off x="2615803" y="2327318"/>
                <a:ext cx="48003"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41" name="Line 150"/>
              <p:cNvSpPr>
                <a:spLocks noChangeShapeType="1"/>
              </p:cNvSpPr>
              <p:nvPr/>
            </p:nvSpPr>
            <p:spPr bwMode="auto">
              <a:xfrm flipV="1">
                <a:off x="2583801" y="2327318"/>
                <a:ext cx="34668"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42" name="Line 151"/>
              <p:cNvSpPr>
                <a:spLocks noChangeShapeType="1"/>
              </p:cNvSpPr>
              <p:nvPr/>
            </p:nvSpPr>
            <p:spPr bwMode="auto">
              <a:xfrm>
                <a:off x="2517130" y="2340128"/>
                <a:ext cx="66671"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43" name="Line 152"/>
              <p:cNvSpPr>
                <a:spLocks noChangeShapeType="1"/>
              </p:cNvSpPr>
              <p:nvPr/>
            </p:nvSpPr>
            <p:spPr bwMode="auto">
              <a:xfrm flipV="1">
                <a:off x="2495795" y="2340128"/>
                <a:ext cx="21335"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44" name="Line 153"/>
              <p:cNvSpPr>
                <a:spLocks noChangeShapeType="1"/>
              </p:cNvSpPr>
              <p:nvPr/>
            </p:nvSpPr>
            <p:spPr bwMode="auto">
              <a:xfrm flipV="1">
                <a:off x="2413125" y="2472074"/>
                <a:ext cx="168009" cy="7301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45" name="Line 154"/>
              <p:cNvSpPr>
                <a:spLocks noChangeShapeType="1"/>
              </p:cNvSpPr>
              <p:nvPr/>
            </p:nvSpPr>
            <p:spPr bwMode="auto">
              <a:xfrm flipV="1">
                <a:off x="2474461" y="2472074"/>
                <a:ext cx="106673"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46" name="Line 155"/>
              <p:cNvSpPr>
                <a:spLocks noChangeShapeType="1"/>
              </p:cNvSpPr>
              <p:nvPr/>
            </p:nvSpPr>
            <p:spPr bwMode="auto">
              <a:xfrm flipV="1">
                <a:off x="2474461" y="2513067"/>
                <a:ext cx="61338" cy="640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47" name="Line 156"/>
              <p:cNvSpPr>
                <a:spLocks noChangeShapeType="1"/>
              </p:cNvSpPr>
              <p:nvPr/>
            </p:nvSpPr>
            <p:spPr bwMode="auto">
              <a:xfrm flipH="1" flipV="1">
                <a:off x="2533131" y="2493851"/>
                <a:ext cx="5334" cy="1921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48" name="Line 157"/>
              <p:cNvSpPr>
                <a:spLocks noChangeShapeType="1"/>
              </p:cNvSpPr>
              <p:nvPr/>
            </p:nvSpPr>
            <p:spPr bwMode="auto">
              <a:xfrm>
                <a:off x="2413125" y="2571994"/>
                <a:ext cx="800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49" name="Line 158"/>
              <p:cNvSpPr>
                <a:spLocks noChangeShapeType="1"/>
              </p:cNvSpPr>
              <p:nvPr/>
            </p:nvSpPr>
            <p:spPr bwMode="auto">
              <a:xfrm>
                <a:off x="2405123"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50" name="Line 159"/>
              <p:cNvSpPr>
                <a:spLocks noChangeShapeType="1"/>
              </p:cNvSpPr>
              <p:nvPr/>
            </p:nvSpPr>
            <p:spPr bwMode="auto">
              <a:xfrm flipH="1">
                <a:off x="2405123" y="2571994"/>
                <a:ext cx="800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51" name="Line 160"/>
              <p:cNvSpPr>
                <a:spLocks noChangeShapeType="1"/>
              </p:cNvSpPr>
              <p:nvPr/>
            </p:nvSpPr>
            <p:spPr bwMode="auto">
              <a:xfrm>
                <a:off x="2413125" y="2571994"/>
                <a:ext cx="800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52" name="Line 161"/>
              <p:cNvSpPr>
                <a:spLocks noChangeShapeType="1"/>
              </p:cNvSpPr>
              <p:nvPr/>
            </p:nvSpPr>
            <p:spPr bwMode="auto">
              <a:xfrm>
                <a:off x="2405123"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53" name="Line 162"/>
              <p:cNvSpPr>
                <a:spLocks noChangeShapeType="1"/>
              </p:cNvSpPr>
              <p:nvPr/>
            </p:nvSpPr>
            <p:spPr bwMode="auto">
              <a:xfrm flipH="1">
                <a:off x="2405123" y="2571994"/>
                <a:ext cx="800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54" name="Line 163"/>
              <p:cNvSpPr>
                <a:spLocks noChangeShapeType="1"/>
              </p:cNvSpPr>
              <p:nvPr/>
            </p:nvSpPr>
            <p:spPr bwMode="auto">
              <a:xfrm flipH="1" flipV="1">
                <a:off x="2474461" y="2519472"/>
                <a:ext cx="26668" cy="256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55" name="Line 164"/>
              <p:cNvSpPr>
                <a:spLocks noChangeShapeType="1"/>
              </p:cNvSpPr>
              <p:nvPr/>
            </p:nvSpPr>
            <p:spPr bwMode="auto">
              <a:xfrm>
                <a:off x="2413125" y="2545092"/>
                <a:ext cx="88004"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56" name="Line 165"/>
              <p:cNvSpPr>
                <a:spLocks noChangeShapeType="1"/>
              </p:cNvSpPr>
              <p:nvPr/>
            </p:nvSpPr>
            <p:spPr bwMode="auto">
              <a:xfrm flipV="1">
                <a:off x="2581133" y="2384965"/>
                <a:ext cx="80005"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57" name="Line 166"/>
              <p:cNvSpPr>
                <a:spLocks noChangeShapeType="1"/>
              </p:cNvSpPr>
              <p:nvPr/>
            </p:nvSpPr>
            <p:spPr bwMode="auto">
              <a:xfrm flipV="1">
                <a:off x="2583801" y="2406742"/>
                <a:ext cx="56002" cy="2434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58" name="Line 167"/>
              <p:cNvSpPr>
                <a:spLocks noChangeShapeType="1"/>
              </p:cNvSpPr>
              <p:nvPr/>
            </p:nvSpPr>
            <p:spPr bwMode="auto">
              <a:xfrm flipH="1" flipV="1">
                <a:off x="2583801" y="2431081"/>
                <a:ext cx="106673" cy="4099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59" name="Line 168"/>
              <p:cNvSpPr>
                <a:spLocks noChangeShapeType="1"/>
              </p:cNvSpPr>
              <p:nvPr/>
            </p:nvSpPr>
            <p:spPr bwMode="auto">
              <a:xfrm>
                <a:off x="2413125" y="2384965"/>
                <a:ext cx="25068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60" name="Line 169"/>
              <p:cNvSpPr>
                <a:spLocks noChangeShapeType="1"/>
              </p:cNvSpPr>
              <p:nvPr/>
            </p:nvSpPr>
            <p:spPr bwMode="auto">
              <a:xfrm flipH="1" flipV="1">
                <a:off x="2583801" y="2384965"/>
                <a:ext cx="224013"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61" name="Line 170"/>
              <p:cNvSpPr>
                <a:spLocks noChangeShapeType="1"/>
              </p:cNvSpPr>
              <p:nvPr/>
            </p:nvSpPr>
            <p:spPr bwMode="auto">
              <a:xfrm>
                <a:off x="2583801" y="2472074"/>
                <a:ext cx="22401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62" name="Line 171"/>
              <p:cNvSpPr>
                <a:spLocks noChangeShapeType="1"/>
              </p:cNvSpPr>
              <p:nvPr/>
            </p:nvSpPr>
            <p:spPr bwMode="auto">
              <a:xfrm>
                <a:off x="2581133" y="2472074"/>
                <a:ext cx="22668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63" name="Line 172"/>
              <p:cNvSpPr>
                <a:spLocks noChangeShapeType="1"/>
              </p:cNvSpPr>
              <p:nvPr/>
            </p:nvSpPr>
            <p:spPr bwMode="auto">
              <a:xfrm>
                <a:off x="2583801" y="2384965"/>
                <a:ext cx="0"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64" name="Line 173"/>
              <p:cNvSpPr>
                <a:spLocks noChangeShapeType="1"/>
              </p:cNvSpPr>
              <p:nvPr/>
            </p:nvSpPr>
            <p:spPr bwMode="auto">
              <a:xfrm>
                <a:off x="2413125" y="2355501"/>
                <a:ext cx="82671" cy="2946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65" name="Line 174"/>
              <p:cNvSpPr>
                <a:spLocks noChangeShapeType="1"/>
              </p:cNvSpPr>
              <p:nvPr/>
            </p:nvSpPr>
            <p:spPr bwMode="auto">
              <a:xfrm>
                <a:off x="2413125" y="2472074"/>
                <a:ext cx="168009"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66" name="Line 175"/>
              <p:cNvSpPr>
                <a:spLocks noChangeShapeType="1"/>
              </p:cNvSpPr>
              <p:nvPr/>
            </p:nvSpPr>
            <p:spPr bwMode="auto">
              <a:xfrm>
                <a:off x="2583801" y="2396493"/>
                <a:ext cx="0" cy="2818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67" name="Line 176"/>
              <p:cNvSpPr>
                <a:spLocks noChangeShapeType="1"/>
              </p:cNvSpPr>
              <p:nvPr/>
            </p:nvSpPr>
            <p:spPr bwMode="auto">
              <a:xfrm>
                <a:off x="2807814" y="2472074"/>
                <a:ext cx="0" cy="7045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68" name="Line 177"/>
              <p:cNvSpPr>
                <a:spLocks noChangeShapeType="1"/>
              </p:cNvSpPr>
              <p:nvPr/>
            </p:nvSpPr>
            <p:spPr bwMode="auto">
              <a:xfrm>
                <a:off x="2413125" y="2384965"/>
                <a:ext cx="0"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69" name="Line 178"/>
              <p:cNvSpPr>
                <a:spLocks noChangeShapeType="1"/>
              </p:cNvSpPr>
              <p:nvPr/>
            </p:nvSpPr>
            <p:spPr bwMode="auto">
              <a:xfrm>
                <a:off x="2018435" y="2472074"/>
                <a:ext cx="0" cy="7045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70" name="未知"/>
              <p:cNvSpPr>
                <a:spLocks noEditPoints="1"/>
              </p:cNvSpPr>
              <p:nvPr/>
            </p:nvSpPr>
            <p:spPr bwMode="auto">
              <a:xfrm>
                <a:off x="2399790" y="2200497"/>
                <a:ext cx="224013" cy="226741"/>
              </a:xfrm>
              <a:custGeom>
                <a:avLst/>
                <a:gdLst>
                  <a:gd name="T0" fmla="*/ 2147483647 w 310"/>
                  <a:gd name="T1" fmla="*/ 2147483647 h 652"/>
                  <a:gd name="T2" fmla="*/ 0 w 310"/>
                  <a:gd name="T3" fmla="*/ 2147483647 h 652"/>
                  <a:gd name="T4" fmla="*/ 2147483647 w 310"/>
                  <a:gd name="T5" fmla="*/ 2147483647 h 652"/>
                  <a:gd name="T6" fmla="*/ 2147483647 w 310"/>
                  <a:gd name="T7" fmla="*/ 2147483647 h 652"/>
                  <a:gd name="T8" fmla="*/ 2147483647 w 310"/>
                  <a:gd name="T9" fmla="*/ 2147483647 h 652"/>
                  <a:gd name="T10" fmla="*/ 2147483647 w 310"/>
                  <a:gd name="T11" fmla="*/ 2147483647 h 652"/>
                  <a:gd name="T12" fmla="*/ 2147483647 w 310"/>
                  <a:gd name="T13" fmla="*/ 2147483647 h 652"/>
                  <a:gd name="T14" fmla="*/ 2147483647 w 310"/>
                  <a:gd name="T15" fmla="*/ 2147483647 h 652"/>
                  <a:gd name="T16" fmla="*/ 2147483647 w 310"/>
                  <a:gd name="T17" fmla="*/ 2147483647 h 652"/>
                  <a:gd name="T18" fmla="*/ 2147483647 w 310"/>
                  <a:gd name="T19" fmla="*/ 2147483647 h 652"/>
                  <a:gd name="T20" fmla="*/ 2147483647 w 310"/>
                  <a:gd name="T21" fmla="*/ 2147483647 h 652"/>
                  <a:gd name="T22" fmla="*/ 2147483647 w 310"/>
                  <a:gd name="T23" fmla="*/ 2147483647 h 652"/>
                  <a:gd name="T24" fmla="*/ 2147483647 w 310"/>
                  <a:gd name="T25" fmla="*/ 2147483647 h 652"/>
                  <a:gd name="T26" fmla="*/ 2147483647 w 310"/>
                  <a:gd name="T27" fmla="*/ 2147483647 h 652"/>
                  <a:gd name="T28" fmla="*/ 2147483647 w 310"/>
                  <a:gd name="T29" fmla="*/ 2147483647 h 652"/>
                  <a:gd name="T30" fmla="*/ 2147483647 w 310"/>
                  <a:gd name="T31" fmla="*/ 2147483647 h 652"/>
                  <a:gd name="T32" fmla="*/ 2147483647 w 310"/>
                  <a:gd name="T33" fmla="*/ 2147483647 h 652"/>
                  <a:gd name="T34" fmla="*/ 2147483647 w 310"/>
                  <a:gd name="T35" fmla="*/ 2147483647 h 652"/>
                  <a:gd name="T36" fmla="*/ 2147483647 w 310"/>
                  <a:gd name="T37" fmla="*/ 2147483647 h 652"/>
                  <a:gd name="T38" fmla="*/ 2147483647 w 310"/>
                  <a:gd name="T39" fmla="*/ 2147483647 h 652"/>
                  <a:gd name="T40" fmla="*/ 2147483647 w 310"/>
                  <a:gd name="T41" fmla="*/ 2147483647 h 652"/>
                  <a:gd name="T42" fmla="*/ 2147483647 w 310"/>
                  <a:gd name="T43" fmla="*/ 2147483647 h 652"/>
                  <a:gd name="T44" fmla="*/ 2147483647 w 310"/>
                  <a:gd name="T45" fmla="*/ 2147483647 h 652"/>
                  <a:gd name="T46" fmla="*/ 2147483647 w 310"/>
                  <a:gd name="T47" fmla="*/ 2147483647 h 652"/>
                  <a:gd name="T48" fmla="*/ 2147483647 w 310"/>
                  <a:gd name="T49" fmla="*/ 2147483647 h 652"/>
                  <a:gd name="T50" fmla="*/ 2147483647 w 310"/>
                  <a:gd name="T51" fmla="*/ 2147483647 h 652"/>
                  <a:gd name="T52" fmla="*/ 2147483647 w 310"/>
                  <a:gd name="T53" fmla="*/ 2147483647 h 652"/>
                  <a:gd name="T54" fmla="*/ 2147483647 w 310"/>
                  <a:gd name="T55" fmla="*/ 2147483647 h 652"/>
                  <a:gd name="T56" fmla="*/ 2147483647 w 310"/>
                  <a:gd name="T57" fmla="*/ 2147483647 h 652"/>
                  <a:gd name="T58" fmla="*/ 2147483647 w 310"/>
                  <a:gd name="T59" fmla="*/ 2147483647 h 652"/>
                  <a:gd name="T60" fmla="*/ 2147483647 w 310"/>
                  <a:gd name="T61" fmla="*/ 2147483647 h 652"/>
                  <a:gd name="T62" fmla="*/ 2147483647 w 310"/>
                  <a:gd name="T63" fmla="*/ 2147483647 h 652"/>
                  <a:gd name="T64" fmla="*/ 2147483647 w 310"/>
                  <a:gd name="T65" fmla="*/ 2147483647 h 652"/>
                  <a:gd name="T66" fmla="*/ 2147483647 w 310"/>
                  <a:gd name="T67" fmla="*/ 2147483647 h 652"/>
                  <a:gd name="T68" fmla="*/ 2147483647 w 310"/>
                  <a:gd name="T69" fmla="*/ 2147483647 h 652"/>
                  <a:gd name="T70" fmla="*/ 2147483647 w 310"/>
                  <a:gd name="T71" fmla="*/ 2147483647 h 652"/>
                  <a:gd name="T72" fmla="*/ 2147483647 w 310"/>
                  <a:gd name="T73" fmla="*/ 2147483647 h 652"/>
                  <a:gd name="T74" fmla="*/ 2147483647 w 310"/>
                  <a:gd name="T75" fmla="*/ 2147483647 h 652"/>
                  <a:gd name="T76" fmla="*/ 2147483647 w 310"/>
                  <a:gd name="T77" fmla="*/ 2147483647 h 652"/>
                  <a:gd name="T78" fmla="*/ 2147483647 w 310"/>
                  <a:gd name="T79" fmla="*/ 2147483647 h 652"/>
                  <a:gd name="T80" fmla="*/ 2147483647 w 310"/>
                  <a:gd name="T81" fmla="*/ 2147483647 h 652"/>
                  <a:gd name="T82" fmla="*/ 2147483647 w 310"/>
                  <a:gd name="T83" fmla="*/ 2147483647 h 652"/>
                  <a:gd name="T84" fmla="*/ 2147483647 w 310"/>
                  <a:gd name="T85" fmla="*/ 2147483647 h 652"/>
                  <a:gd name="T86" fmla="*/ 2147483647 w 310"/>
                  <a:gd name="T87" fmla="*/ 2147483647 h 652"/>
                  <a:gd name="T88" fmla="*/ 2147483647 w 310"/>
                  <a:gd name="T89" fmla="*/ 2147483647 h 652"/>
                  <a:gd name="T90" fmla="*/ 2147483647 w 310"/>
                  <a:gd name="T91" fmla="*/ 2147483647 h 652"/>
                  <a:gd name="T92" fmla="*/ 2147483647 w 310"/>
                  <a:gd name="T93" fmla="*/ 2147483647 h 652"/>
                  <a:gd name="T94" fmla="*/ 2147483647 w 310"/>
                  <a:gd name="T95" fmla="*/ 2147483647 h 652"/>
                  <a:gd name="T96" fmla="*/ 2147483647 w 310"/>
                  <a:gd name="T97" fmla="*/ 2147483647 h 652"/>
                  <a:gd name="T98" fmla="*/ 2147483647 w 310"/>
                  <a:gd name="T99" fmla="*/ 2147483647 h 652"/>
                  <a:gd name="T100" fmla="*/ 2147483647 w 310"/>
                  <a:gd name="T101" fmla="*/ 2147483647 h 652"/>
                  <a:gd name="T102" fmla="*/ 2147483647 w 310"/>
                  <a:gd name="T103" fmla="*/ 2147483647 h 6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10"/>
                  <a:gd name="T157" fmla="*/ 0 h 652"/>
                  <a:gd name="T158" fmla="*/ 310 w 310"/>
                  <a:gd name="T159" fmla="*/ 652 h 6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10" h="652">
                    <a:moveTo>
                      <a:pt x="3" y="2"/>
                    </a:moveTo>
                    <a:lnTo>
                      <a:pt x="12" y="30"/>
                    </a:lnTo>
                    <a:lnTo>
                      <a:pt x="10" y="32"/>
                    </a:lnTo>
                    <a:lnTo>
                      <a:pt x="9" y="32"/>
                    </a:lnTo>
                    <a:lnTo>
                      <a:pt x="7" y="30"/>
                    </a:lnTo>
                    <a:lnTo>
                      <a:pt x="0" y="2"/>
                    </a:lnTo>
                    <a:lnTo>
                      <a:pt x="1" y="0"/>
                    </a:lnTo>
                    <a:lnTo>
                      <a:pt x="3" y="2"/>
                    </a:lnTo>
                    <a:close/>
                    <a:moveTo>
                      <a:pt x="17" y="49"/>
                    </a:moveTo>
                    <a:lnTo>
                      <a:pt x="21" y="65"/>
                    </a:lnTo>
                    <a:lnTo>
                      <a:pt x="26" y="78"/>
                    </a:lnTo>
                    <a:lnTo>
                      <a:pt x="24" y="81"/>
                    </a:lnTo>
                    <a:lnTo>
                      <a:pt x="21" y="79"/>
                    </a:lnTo>
                    <a:lnTo>
                      <a:pt x="17" y="67"/>
                    </a:lnTo>
                    <a:lnTo>
                      <a:pt x="14" y="51"/>
                    </a:lnTo>
                    <a:lnTo>
                      <a:pt x="15" y="48"/>
                    </a:lnTo>
                    <a:lnTo>
                      <a:pt x="17" y="49"/>
                    </a:lnTo>
                    <a:close/>
                    <a:moveTo>
                      <a:pt x="30" y="98"/>
                    </a:moveTo>
                    <a:lnTo>
                      <a:pt x="40" y="125"/>
                    </a:lnTo>
                    <a:lnTo>
                      <a:pt x="40" y="127"/>
                    </a:lnTo>
                    <a:lnTo>
                      <a:pt x="38" y="128"/>
                    </a:lnTo>
                    <a:lnTo>
                      <a:pt x="36" y="128"/>
                    </a:lnTo>
                    <a:lnTo>
                      <a:pt x="36" y="127"/>
                    </a:lnTo>
                    <a:lnTo>
                      <a:pt x="27" y="98"/>
                    </a:lnTo>
                    <a:lnTo>
                      <a:pt x="27" y="97"/>
                    </a:lnTo>
                    <a:lnTo>
                      <a:pt x="29" y="97"/>
                    </a:lnTo>
                    <a:lnTo>
                      <a:pt x="30" y="98"/>
                    </a:lnTo>
                    <a:close/>
                    <a:moveTo>
                      <a:pt x="46" y="146"/>
                    </a:moveTo>
                    <a:lnTo>
                      <a:pt x="55" y="173"/>
                    </a:lnTo>
                    <a:lnTo>
                      <a:pt x="53" y="176"/>
                    </a:lnTo>
                    <a:lnTo>
                      <a:pt x="52" y="174"/>
                    </a:lnTo>
                    <a:lnTo>
                      <a:pt x="43" y="147"/>
                    </a:lnTo>
                    <a:lnTo>
                      <a:pt x="44" y="144"/>
                    </a:lnTo>
                    <a:lnTo>
                      <a:pt x="46" y="146"/>
                    </a:lnTo>
                    <a:close/>
                    <a:moveTo>
                      <a:pt x="62" y="193"/>
                    </a:moveTo>
                    <a:lnTo>
                      <a:pt x="70" y="217"/>
                    </a:lnTo>
                    <a:lnTo>
                      <a:pt x="72" y="220"/>
                    </a:lnTo>
                    <a:lnTo>
                      <a:pt x="70" y="223"/>
                    </a:lnTo>
                    <a:lnTo>
                      <a:pt x="67" y="222"/>
                    </a:lnTo>
                    <a:lnTo>
                      <a:pt x="66" y="218"/>
                    </a:lnTo>
                    <a:lnTo>
                      <a:pt x="58" y="195"/>
                    </a:lnTo>
                    <a:lnTo>
                      <a:pt x="59" y="192"/>
                    </a:lnTo>
                    <a:lnTo>
                      <a:pt x="62" y="193"/>
                    </a:lnTo>
                    <a:close/>
                    <a:moveTo>
                      <a:pt x="78" y="239"/>
                    </a:moveTo>
                    <a:lnTo>
                      <a:pt x="81" y="245"/>
                    </a:lnTo>
                    <a:lnTo>
                      <a:pt x="88" y="267"/>
                    </a:lnTo>
                    <a:lnTo>
                      <a:pt x="87" y="269"/>
                    </a:lnTo>
                    <a:lnTo>
                      <a:pt x="85" y="269"/>
                    </a:lnTo>
                    <a:lnTo>
                      <a:pt x="76" y="247"/>
                    </a:lnTo>
                    <a:lnTo>
                      <a:pt x="75" y="241"/>
                    </a:lnTo>
                    <a:lnTo>
                      <a:pt x="76" y="239"/>
                    </a:lnTo>
                    <a:lnTo>
                      <a:pt x="78" y="239"/>
                    </a:lnTo>
                    <a:close/>
                    <a:moveTo>
                      <a:pt x="96" y="286"/>
                    </a:moveTo>
                    <a:lnTo>
                      <a:pt x="101" y="301"/>
                    </a:lnTo>
                    <a:lnTo>
                      <a:pt x="107" y="313"/>
                    </a:lnTo>
                    <a:lnTo>
                      <a:pt x="105" y="316"/>
                    </a:lnTo>
                    <a:lnTo>
                      <a:pt x="102" y="315"/>
                    </a:lnTo>
                    <a:lnTo>
                      <a:pt x="98" y="302"/>
                    </a:lnTo>
                    <a:lnTo>
                      <a:pt x="92" y="288"/>
                    </a:lnTo>
                    <a:lnTo>
                      <a:pt x="93" y="285"/>
                    </a:lnTo>
                    <a:lnTo>
                      <a:pt x="95" y="285"/>
                    </a:lnTo>
                    <a:lnTo>
                      <a:pt x="96" y="286"/>
                    </a:lnTo>
                    <a:close/>
                    <a:moveTo>
                      <a:pt x="114" y="332"/>
                    </a:moveTo>
                    <a:lnTo>
                      <a:pt x="124" y="353"/>
                    </a:lnTo>
                    <a:lnTo>
                      <a:pt x="125" y="359"/>
                    </a:lnTo>
                    <a:lnTo>
                      <a:pt x="125" y="362"/>
                    </a:lnTo>
                    <a:lnTo>
                      <a:pt x="122" y="361"/>
                    </a:lnTo>
                    <a:lnTo>
                      <a:pt x="119" y="354"/>
                    </a:lnTo>
                    <a:lnTo>
                      <a:pt x="111" y="334"/>
                    </a:lnTo>
                    <a:lnTo>
                      <a:pt x="111" y="332"/>
                    </a:lnTo>
                    <a:lnTo>
                      <a:pt x="114" y="332"/>
                    </a:lnTo>
                    <a:close/>
                    <a:moveTo>
                      <a:pt x="134" y="378"/>
                    </a:moveTo>
                    <a:lnTo>
                      <a:pt x="145" y="403"/>
                    </a:lnTo>
                    <a:lnTo>
                      <a:pt x="145" y="405"/>
                    </a:lnTo>
                    <a:lnTo>
                      <a:pt x="145" y="408"/>
                    </a:lnTo>
                    <a:lnTo>
                      <a:pt x="142" y="407"/>
                    </a:lnTo>
                    <a:lnTo>
                      <a:pt x="140" y="405"/>
                    </a:lnTo>
                    <a:lnTo>
                      <a:pt x="130" y="380"/>
                    </a:lnTo>
                    <a:lnTo>
                      <a:pt x="131" y="378"/>
                    </a:lnTo>
                    <a:lnTo>
                      <a:pt x="134" y="378"/>
                    </a:lnTo>
                    <a:close/>
                    <a:moveTo>
                      <a:pt x="154" y="424"/>
                    </a:moveTo>
                    <a:lnTo>
                      <a:pt x="156" y="426"/>
                    </a:lnTo>
                    <a:lnTo>
                      <a:pt x="166" y="449"/>
                    </a:lnTo>
                    <a:lnTo>
                      <a:pt x="166" y="452"/>
                    </a:lnTo>
                    <a:lnTo>
                      <a:pt x="163" y="452"/>
                    </a:lnTo>
                    <a:lnTo>
                      <a:pt x="163" y="451"/>
                    </a:lnTo>
                    <a:lnTo>
                      <a:pt x="153" y="429"/>
                    </a:lnTo>
                    <a:lnTo>
                      <a:pt x="151" y="426"/>
                    </a:lnTo>
                    <a:lnTo>
                      <a:pt x="151" y="422"/>
                    </a:lnTo>
                    <a:lnTo>
                      <a:pt x="154" y="424"/>
                    </a:lnTo>
                    <a:close/>
                    <a:moveTo>
                      <a:pt x="177" y="468"/>
                    </a:moveTo>
                    <a:lnTo>
                      <a:pt x="177" y="471"/>
                    </a:lnTo>
                    <a:lnTo>
                      <a:pt x="188" y="492"/>
                    </a:lnTo>
                    <a:lnTo>
                      <a:pt x="189" y="494"/>
                    </a:lnTo>
                    <a:lnTo>
                      <a:pt x="189" y="497"/>
                    </a:lnTo>
                    <a:lnTo>
                      <a:pt x="186" y="497"/>
                    </a:lnTo>
                    <a:lnTo>
                      <a:pt x="185" y="494"/>
                    </a:lnTo>
                    <a:lnTo>
                      <a:pt x="174" y="473"/>
                    </a:lnTo>
                    <a:lnTo>
                      <a:pt x="173" y="470"/>
                    </a:lnTo>
                    <a:lnTo>
                      <a:pt x="174" y="468"/>
                    </a:lnTo>
                    <a:lnTo>
                      <a:pt x="177" y="468"/>
                    </a:lnTo>
                    <a:close/>
                    <a:moveTo>
                      <a:pt x="200" y="513"/>
                    </a:moveTo>
                    <a:lnTo>
                      <a:pt x="211" y="530"/>
                    </a:lnTo>
                    <a:lnTo>
                      <a:pt x="215" y="538"/>
                    </a:lnTo>
                    <a:lnTo>
                      <a:pt x="214" y="539"/>
                    </a:lnTo>
                    <a:lnTo>
                      <a:pt x="211" y="539"/>
                    </a:lnTo>
                    <a:lnTo>
                      <a:pt x="206" y="532"/>
                    </a:lnTo>
                    <a:lnTo>
                      <a:pt x="197" y="514"/>
                    </a:lnTo>
                    <a:lnTo>
                      <a:pt x="197" y="511"/>
                    </a:lnTo>
                    <a:lnTo>
                      <a:pt x="200" y="513"/>
                    </a:lnTo>
                    <a:close/>
                    <a:moveTo>
                      <a:pt x="226" y="555"/>
                    </a:moveTo>
                    <a:lnTo>
                      <a:pt x="232" y="563"/>
                    </a:lnTo>
                    <a:lnTo>
                      <a:pt x="241" y="579"/>
                    </a:lnTo>
                    <a:lnTo>
                      <a:pt x="241" y="582"/>
                    </a:lnTo>
                    <a:lnTo>
                      <a:pt x="238" y="581"/>
                    </a:lnTo>
                    <a:lnTo>
                      <a:pt x="228" y="566"/>
                    </a:lnTo>
                    <a:lnTo>
                      <a:pt x="223" y="557"/>
                    </a:lnTo>
                    <a:lnTo>
                      <a:pt x="223" y="554"/>
                    </a:lnTo>
                    <a:lnTo>
                      <a:pt x="226" y="555"/>
                    </a:lnTo>
                    <a:close/>
                    <a:moveTo>
                      <a:pt x="254" y="595"/>
                    </a:moveTo>
                    <a:lnTo>
                      <a:pt x="263" y="606"/>
                    </a:lnTo>
                    <a:lnTo>
                      <a:pt x="272" y="617"/>
                    </a:lnTo>
                    <a:lnTo>
                      <a:pt x="272" y="620"/>
                    </a:lnTo>
                    <a:lnTo>
                      <a:pt x="271" y="620"/>
                    </a:lnTo>
                    <a:lnTo>
                      <a:pt x="260" y="607"/>
                    </a:lnTo>
                    <a:lnTo>
                      <a:pt x="251" y="598"/>
                    </a:lnTo>
                    <a:lnTo>
                      <a:pt x="252" y="595"/>
                    </a:lnTo>
                    <a:lnTo>
                      <a:pt x="254" y="595"/>
                    </a:lnTo>
                    <a:close/>
                    <a:moveTo>
                      <a:pt x="287" y="631"/>
                    </a:moveTo>
                    <a:lnTo>
                      <a:pt x="292" y="636"/>
                    </a:lnTo>
                    <a:lnTo>
                      <a:pt x="301" y="642"/>
                    </a:lnTo>
                    <a:lnTo>
                      <a:pt x="310" y="649"/>
                    </a:lnTo>
                    <a:lnTo>
                      <a:pt x="310" y="652"/>
                    </a:lnTo>
                    <a:lnTo>
                      <a:pt x="307" y="652"/>
                    </a:lnTo>
                    <a:lnTo>
                      <a:pt x="300" y="645"/>
                    </a:lnTo>
                    <a:lnTo>
                      <a:pt x="289" y="639"/>
                    </a:lnTo>
                    <a:lnTo>
                      <a:pt x="284" y="634"/>
                    </a:lnTo>
                    <a:lnTo>
                      <a:pt x="284" y="631"/>
                    </a:lnTo>
                    <a:lnTo>
                      <a:pt x="287" y="631"/>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171" name="未知"/>
              <p:cNvSpPr>
                <a:spLocks noEditPoints="1"/>
              </p:cNvSpPr>
              <p:nvPr/>
            </p:nvSpPr>
            <p:spPr bwMode="auto">
              <a:xfrm>
                <a:off x="2095772" y="2200497"/>
                <a:ext cx="224013" cy="226741"/>
              </a:xfrm>
              <a:custGeom>
                <a:avLst/>
                <a:gdLst>
                  <a:gd name="T0" fmla="*/ 2147483647 w 311"/>
                  <a:gd name="T1" fmla="*/ 2147483647 h 652"/>
                  <a:gd name="T2" fmla="*/ 0 w 311"/>
                  <a:gd name="T3" fmla="*/ 2147483647 h 652"/>
                  <a:gd name="T4" fmla="*/ 2147483647 w 311"/>
                  <a:gd name="T5" fmla="*/ 2147483647 h 652"/>
                  <a:gd name="T6" fmla="*/ 2147483647 w 311"/>
                  <a:gd name="T7" fmla="*/ 2147483647 h 652"/>
                  <a:gd name="T8" fmla="*/ 2147483647 w 311"/>
                  <a:gd name="T9" fmla="*/ 2147483647 h 652"/>
                  <a:gd name="T10" fmla="*/ 2147483647 w 311"/>
                  <a:gd name="T11" fmla="*/ 2147483647 h 652"/>
                  <a:gd name="T12" fmla="*/ 2147483647 w 311"/>
                  <a:gd name="T13" fmla="*/ 2147483647 h 652"/>
                  <a:gd name="T14" fmla="*/ 2147483647 w 311"/>
                  <a:gd name="T15" fmla="*/ 2147483647 h 652"/>
                  <a:gd name="T16" fmla="*/ 2147483647 w 311"/>
                  <a:gd name="T17" fmla="*/ 2147483647 h 652"/>
                  <a:gd name="T18" fmla="*/ 2147483647 w 311"/>
                  <a:gd name="T19" fmla="*/ 2147483647 h 652"/>
                  <a:gd name="T20" fmla="*/ 2147483647 w 311"/>
                  <a:gd name="T21" fmla="*/ 2147483647 h 652"/>
                  <a:gd name="T22" fmla="*/ 2147483647 w 311"/>
                  <a:gd name="T23" fmla="*/ 2147483647 h 652"/>
                  <a:gd name="T24" fmla="*/ 2147483647 w 311"/>
                  <a:gd name="T25" fmla="*/ 2147483647 h 652"/>
                  <a:gd name="T26" fmla="*/ 2147483647 w 311"/>
                  <a:gd name="T27" fmla="*/ 2147483647 h 652"/>
                  <a:gd name="T28" fmla="*/ 2147483647 w 311"/>
                  <a:gd name="T29" fmla="*/ 2147483647 h 652"/>
                  <a:gd name="T30" fmla="*/ 2147483647 w 311"/>
                  <a:gd name="T31" fmla="*/ 2147483647 h 652"/>
                  <a:gd name="T32" fmla="*/ 2147483647 w 311"/>
                  <a:gd name="T33" fmla="*/ 2147483647 h 652"/>
                  <a:gd name="T34" fmla="*/ 2147483647 w 311"/>
                  <a:gd name="T35" fmla="*/ 2147483647 h 652"/>
                  <a:gd name="T36" fmla="*/ 2147483647 w 311"/>
                  <a:gd name="T37" fmla="*/ 2147483647 h 652"/>
                  <a:gd name="T38" fmla="*/ 2147483647 w 311"/>
                  <a:gd name="T39" fmla="*/ 2147483647 h 652"/>
                  <a:gd name="T40" fmla="*/ 2147483647 w 311"/>
                  <a:gd name="T41" fmla="*/ 2147483647 h 652"/>
                  <a:gd name="T42" fmla="*/ 2147483647 w 311"/>
                  <a:gd name="T43" fmla="*/ 2147483647 h 652"/>
                  <a:gd name="T44" fmla="*/ 2147483647 w 311"/>
                  <a:gd name="T45" fmla="*/ 2147483647 h 652"/>
                  <a:gd name="T46" fmla="*/ 2147483647 w 311"/>
                  <a:gd name="T47" fmla="*/ 2147483647 h 652"/>
                  <a:gd name="T48" fmla="*/ 2147483647 w 311"/>
                  <a:gd name="T49" fmla="*/ 2147483647 h 652"/>
                  <a:gd name="T50" fmla="*/ 2147483647 w 311"/>
                  <a:gd name="T51" fmla="*/ 2147483647 h 652"/>
                  <a:gd name="T52" fmla="*/ 2147483647 w 311"/>
                  <a:gd name="T53" fmla="*/ 2147483647 h 652"/>
                  <a:gd name="T54" fmla="*/ 2147483647 w 311"/>
                  <a:gd name="T55" fmla="*/ 2147483647 h 652"/>
                  <a:gd name="T56" fmla="*/ 2147483647 w 311"/>
                  <a:gd name="T57" fmla="*/ 2147483647 h 652"/>
                  <a:gd name="T58" fmla="*/ 2147483647 w 311"/>
                  <a:gd name="T59" fmla="*/ 2147483647 h 652"/>
                  <a:gd name="T60" fmla="*/ 2147483647 w 311"/>
                  <a:gd name="T61" fmla="*/ 2147483647 h 652"/>
                  <a:gd name="T62" fmla="*/ 2147483647 w 311"/>
                  <a:gd name="T63" fmla="*/ 2147483647 h 652"/>
                  <a:gd name="T64" fmla="*/ 2147483647 w 311"/>
                  <a:gd name="T65" fmla="*/ 2147483647 h 652"/>
                  <a:gd name="T66" fmla="*/ 2147483647 w 311"/>
                  <a:gd name="T67" fmla="*/ 2147483647 h 652"/>
                  <a:gd name="T68" fmla="*/ 2147483647 w 311"/>
                  <a:gd name="T69" fmla="*/ 2147483647 h 652"/>
                  <a:gd name="T70" fmla="*/ 2147483647 w 311"/>
                  <a:gd name="T71" fmla="*/ 2147483647 h 652"/>
                  <a:gd name="T72" fmla="*/ 2147483647 w 311"/>
                  <a:gd name="T73" fmla="*/ 2147483647 h 652"/>
                  <a:gd name="T74" fmla="*/ 2147483647 w 311"/>
                  <a:gd name="T75" fmla="*/ 2147483647 h 652"/>
                  <a:gd name="T76" fmla="*/ 2147483647 w 311"/>
                  <a:gd name="T77" fmla="*/ 2147483647 h 652"/>
                  <a:gd name="T78" fmla="*/ 2147483647 w 311"/>
                  <a:gd name="T79" fmla="*/ 2147483647 h 652"/>
                  <a:gd name="T80" fmla="*/ 2147483647 w 311"/>
                  <a:gd name="T81" fmla="*/ 2147483647 h 652"/>
                  <a:gd name="T82" fmla="*/ 2147483647 w 311"/>
                  <a:gd name="T83" fmla="*/ 2147483647 h 652"/>
                  <a:gd name="T84" fmla="*/ 2147483647 w 311"/>
                  <a:gd name="T85" fmla="*/ 2147483647 h 652"/>
                  <a:gd name="T86" fmla="*/ 2147483647 w 311"/>
                  <a:gd name="T87" fmla="*/ 2147483647 h 652"/>
                  <a:gd name="T88" fmla="*/ 2147483647 w 311"/>
                  <a:gd name="T89" fmla="*/ 2147483647 h 652"/>
                  <a:gd name="T90" fmla="*/ 2147483647 w 311"/>
                  <a:gd name="T91" fmla="*/ 2147483647 h 652"/>
                  <a:gd name="T92" fmla="*/ 2147483647 w 311"/>
                  <a:gd name="T93" fmla="*/ 2147483647 h 652"/>
                  <a:gd name="T94" fmla="*/ 2147483647 w 311"/>
                  <a:gd name="T95" fmla="*/ 2147483647 h 652"/>
                  <a:gd name="T96" fmla="*/ 2147483647 w 311"/>
                  <a:gd name="T97" fmla="*/ 2147483647 h 652"/>
                  <a:gd name="T98" fmla="*/ 2147483647 w 311"/>
                  <a:gd name="T99" fmla="*/ 2147483647 h 652"/>
                  <a:gd name="T100" fmla="*/ 2147483647 w 311"/>
                  <a:gd name="T101" fmla="*/ 2147483647 h 652"/>
                  <a:gd name="T102" fmla="*/ 2147483647 w 311"/>
                  <a:gd name="T103" fmla="*/ 2147483647 h 6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11"/>
                  <a:gd name="T157" fmla="*/ 0 h 652"/>
                  <a:gd name="T158" fmla="*/ 311 w 311"/>
                  <a:gd name="T159" fmla="*/ 652 h 6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11" h="652">
                    <a:moveTo>
                      <a:pt x="3" y="2"/>
                    </a:moveTo>
                    <a:lnTo>
                      <a:pt x="13" y="30"/>
                    </a:lnTo>
                    <a:lnTo>
                      <a:pt x="11" y="32"/>
                    </a:lnTo>
                    <a:lnTo>
                      <a:pt x="10" y="32"/>
                    </a:lnTo>
                    <a:lnTo>
                      <a:pt x="8" y="30"/>
                    </a:lnTo>
                    <a:lnTo>
                      <a:pt x="0" y="2"/>
                    </a:lnTo>
                    <a:lnTo>
                      <a:pt x="2" y="0"/>
                    </a:lnTo>
                    <a:lnTo>
                      <a:pt x="3" y="2"/>
                    </a:lnTo>
                    <a:close/>
                    <a:moveTo>
                      <a:pt x="17" y="49"/>
                    </a:moveTo>
                    <a:lnTo>
                      <a:pt x="22" y="65"/>
                    </a:lnTo>
                    <a:lnTo>
                      <a:pt x="26" y="78"/>
                    </a:lnTo>
                    <a:lnTo>
                      <a:pt x="25" y="81"/>
                    </a:lnTo>
                    <a:lnTo>
                      <a:pt x="22" y="79"/>
                    </a:lnTo>
                    <a:lnTo>
                      <a:pt x="17" y="67"/>
                    </a:lnTo>
                    <a:lnTo>
                      <a:pt x="14" y="51"/>
                    </a:lnTo>
                    <a:lnTo>
                      <a:pt x="16" y="48"/>
                    </a:lnTo>
                    <a:lnTo>
                      <a:pt x="17" y="49"/>
                    </a:lnTo>
                    <a:close/>
                    <a:moveTo>
                      <a:pt x="31" y="98"/>
                    </a:moveTo>
                    <a:lnTo>
                      <a:pt x="40" y="125"/>
                    </a:lnTo>
                    <a:lnTo>
                      <a:pt x="40" y="127"/>
                    </a:lnTo>
                    <a:lnTo>
                      <a:pt x="39" y="128"/>
                    </a:lnTo>
                    <a:lnTo>
                      <a:pt x="37" y="128"/>
                    </a:lnTo>
                    <a:lnTo>
                      <a:pt x="37" y="127"/>
                    </a:lnTo>
                    <a:lnTo>
                      <a:pt x="28" y="98"/>
                    </a:lnTo>
                    <a:lnTo>
                      <a:pt x="28" y="97"/>
                    </a:lnTo>
                    <a:lnTo>
                      <a:pt x="29" y="97"/>
                    </a:lnTo>
                    <a:lnTo>
                      <a:pt x="31" y="98"/>
                    </a:lnTo>
                    <a:close/>
                    <a:moveTo>
                      <a:pt x="46" y="146"/>
                    </a:moveTo>
                    <a:lnTo>
                      <a:pt x="55" y="173"/>
                    </a:lnTo>
                    <a:lnTo>
                      <a:pt x="54" y="176"/>
                    </a:lnTo>
                    <a:lnTo>
                      <a:pt x="52" y="174"/>
                    </a:lnTo>
                    <a:lnTo>
                      <a:pt x="43" y="147"/>
                    </a:lnTo>
                    <a:lnTo>
                      <a:pt x="45" y="144"/>
                    </a:lnTo>
                    <a:lnTo>
                      <a:pt x="46" y="146"/>
                    </a:lnTo>
                    <a:close/>
                    <a:moveTo>
                      <a:pt x="62" y="193"/>
                    </a:moveTo>
                    <a:lnTo>
                      <a:pt x="71" y="217"/>
                    </a:lnTo>
                    <a:lnTo>
                      <a:pt x="72" y="220"/>
                    </a:lnTo>
                    <a:lnTo>
                      <a:pt x="71" y="223"/>
                    </a:lnTo>
                    <a:lnTo>
                      <a:pt x="68" y="222"/>
                    </a:lnTo>
                    <a:lnTo>
                      <a:pt x="66" y="218"/>
                    </a:lnTo>
                    <a:lnTo>
                      <a:pt x="59" y="195"/>
                    </a:lnTo>
                    <a:lnTo>
                      <a:pt x="60" y="192"/>
                    </a:lnTo>
                    <a:lnTo>
                      <a:pt x="62" y="193"/>
                    </a:lnTo>
                    <a:close/>
                    <a:moveTo>
                      <a:pt x="78" y="239"/>
                    </a:moveTo>
                    <a:lnTo>
                      <a:pt x="81" y="245"/>
                    </a:lnTo>
                    <a:lnTo>
                      <a:pt x="89" y="267"/>
                    </a:lnTo>
                    <a:lnTo>
                      <a:pt x="88" y="269"/>
                    </a:lnTo>
                    <a:lnTo>
                      <a:pt x="86" y="269"/>
                    </a:lnTo>
                    <a:lnTo>
                      <a:pt x="77" y="247"/>
                    </a:lnTo>
                    <a:lnTo>
                      <a:pt x="75" y="241"/>
                    </a:lnTo>
                    <a:lnTo>
                      <a:pt x="77" y="239"/>
                    </a:lnTo>
                    <a:lnTo>
                      <a:pt x="78" y="239"/>
                    </a:lnTo>
                    <a:close/>
                    <a:moveTo>
                      <a:pt x="97" y="286"/>
                    </a:moveTo>
                    <a:lnTo>
                      <a:pt x="101" y="301"/>
                    </a:lnTo>
                    <a:lnTo>
                      <a:pt x="108" y="313"/>
                    </a:lnTo>
                    <a:lnTo>
                      <a:pt x="106" y="316"/>
                    </a:lnTo>
                    <a:lnTo>
                      <a:pt x="103" y="315"/>
                    </a:lnTo>
                    <a:lnTo>
                      <a:pt x="98" y="302"/>
                    </a:lnTo>
                    <a:lnTo>
                      <a:pt x="92" y="288"/>
                    </a:lnTo>
                    <a:lnTo>
                      <a:pt x="94" y="285"/>
                    </a:lnTo>
                    <a:lnTo>
                      <a:pt x="97" y="286"/>
                    </a:lnTo>
                    <a:close/>
                    <a:moveTo>
                      <a:pt x="115" y="332"/>
                    </a:moveTo>
                    <a:lnTo>
                      <a:pt x="123" y="353"/>
                    </a:lnTo>
                    <a:lnTo>
                      <a:pt x="126" y="359"/>
                    </a:lnTo>
                    <a:lnTo>
                      <a:pt x="126" y="362"/>
                    </a:lnTo>
                    <a:lnTo>
                      <a:pt x="123" y="361"/>
                    </a:lnTo>
                    <a:lnTo>
                      <a:pt x="120" y="354"/>
                    </a:lnTo>
                    <a:lnTo>
                      <a:pt x="111" y="334"/>
                    </a:lnTo>
                    <a:lnTo>
                      <a:pt x="112" y="332"/>
                    </a:lnTo>
                    <a:lnTo>
                      <a:pt x="115" y="332"/>
                    </a:lnTo>
                    <a:close/>
                    <a:moveTo>
                      <a:pt x="135" y="378"/>
                    </a:moveTo>
                    <a:lnTo>
                      <a:pt x="146" y="403"/>
                    </a:lnTo>
                    <a:lnTo>
                      <a:pt x="146" y="405"/>
                    </a:lnTo>
                    <a:lnTo>
                      <a:pt x="146" y="408"/>
                    </a:lnTo>
                    <a:lnTo>
                      <a:pt x="144" y="408"/>
                    </a:lnTo>
                    <a:lnTo>
                      <a:pt x="143" y="407"/>
                    </a:lnTo>
                    <a:lnTo>
                      <a:pt x="141" y="405"/>
                    </a:lnTo>
                    <a:lnTo>
                      <a:pt x="130" y="380"/>
                    </a:lnTo>
                    <a:lnTo>
                      <a:pt x="132" y="378"/>
                    </a:lnTo>
                    <a:lnTo>
                      <a:pt x="135" y="378"/>
                    </a:lnTo>
                    <a:close/>
                    <a:moveTo>
                      <a:pt x="155" y="424"/>
                    </a:moveTo>
                    <a:lnTo>
                      <a:pt x="156" y="426"/>
                    </a:lnTo>
                    <a:lnTo>
                      <a:pt x="167" y="449"/>
                    </a:lnTo>
                    <a:lnTo>
                      <a:pt x="167" y="452"/>
                    </a:lnTo>
                    <a:lnTo>
                      <a:pt x="164" y="452"/>
                    </a:lnTo>
                    <a:lnTo>
                      <a:pt x="164" y="451"/>
                    </a:lnTo>
                    <a:lnTo>
                      <a:pt x="153" y="429"/>
                    </a:lnTo>
                    <a:lnTo>
                      <a:pt x="152" y="426"/>
                    </a:lnTo>
                    <a:lnTo>
                      <a:pt x="152" y="422"/>
                    </a:lnTo>
                    <a:lnTo>
                      <a:pt x="155" y="424"/>
                    </a:lnTo>
                    <a:close/>
                    <a:moveTo>
                      <a:pt x="178" y="468"/>
                    </a:moveTo>
                    <a:lnTo>
                      <a:pt x="178" y="471"/>
                    </a:lnTo>
                    <a:lnTo>
                      <a:pt x="189" y="492"/>
                    </a:lnTo>
                    <a:lnTo>
                      <a:pt x="190" y="494"/>
                    </a:lnTo>
                    <a:lnTo>
                      <a:pt x="190" y="497"/>
                    </a:lnTo>
                    <a:lnTo>
                      <a:pt x="187" y="497"/>
                    </a:lnTo>
                    <a:lnTo>
                      <a:pt x="186" y="494"/>
                    </a:lnTo>
                    <a:lnTo>
                      <a:pt x="175" y="473"/>
                    </a:lnTo>
                    <a:lnTo>
                      <a:pt x="173" y="470"/>
                    </a:lnTo>
                    <a:lnTo>
                      <a:pt x="175" y="468"/>
                    </a:lnTo>
                    <a:lnTo>
                      <a:pt x="178" y="468"/>
                    </a:lnTo>
                    <a:close/>
                    <a:moveTo>
                      <a:pt x="201" y="513"/>
                    </a:moveTo>
                    <a:lnTo>
                      <a:pt x="212" y="530"/>
                    </a:lnTo>
                    <a:lnTo>
                      <a:pt x="216" y="538"/>
                    </a:lnTo>
                    <a:lnTo>
                      <a:pt x="215" y="539"/>
                    </a:lnTo>
                    <a:lnTo>
                      <a:pt x="212" y="539"/>
                    </a:lnTo>
                    <a:lnTo>
                      <a:pt x="207" y="532"/>
                    </a:lnTo>
                    <a:lnTo>
                      <a:pt x="198" y="514"/>
                    </a:lnTo>
                    <a:lnTo>
                      <a:pt x="198" y="511"/>
                    </a:lnTo>
                    <a:lnTo>
                      <a:pt x="201" y="513"/>
                    </a:lnTo>
                    <a:close/>
                    <a:moveTo>
                      <a:pt x="227" y="555"/>
                    </a:moveTo>
                    <a:lnTo>
                      <a:pt x="233" y="563"/>
                    </a:lnTo>
                    <a:lnTo>
                      <a:pt x="242" y="579"/>
                    </a:lnTo>
                    <a:lnTo>
                      <a:pt x="242" y="582"/>
                    </a:lnTo>
                    <a:lnTo>
                      <a:pt x="239" y="581"/>
                    </a:lnTo>
                    <a:lnTo>
                      <a:pt x="228" y="566"/>
                    </a:lnTo>
                    <a:lnTo>
                      <a:pt x="224" y="557"/>
                    </a:lnTo>
                    <a:lnTo>
                      <a:pt x="224" y="554"/>
                    </a:lnTo>
                    <a:lnTo>
                      <a:pt x="227" y="555"/>
                    </a:lnTo>
                    <a:close/>
                    <a:moveTo>
                      <a:pt x="254" y="595"/>
                    </a:moveTo>
                    <a:lnTo>
                      <a:pt x="264" y="606"/>
                    </a:lnTo>
                    <a:lnTo>
                      <a:pt x="273" y="617"/>
                    </a:lnTo>
                    <a:lnTo>
                      <a:pt x="273" y="620"/>
                    </a:lnTo>
                    <a:lnTo>
                      <a:pt x="271" y="620"/>
                    </a:lnTo>
                    <a:lnTo>
                      <a:pt x="270" y="620"/>
                    </a:lnTo>
                    <a:lnTo>
                      <a:pt x="260" y="607"/>
                    </a:lnTo>
                    <a:lnTo>
                      <a:pt x="251" y="598"/>
                    </a:lnTo>
                    <a:lnTo>
                      <a:pt x="253" y="595"/>
                    </a:lnTo>
                    <a:lnTo>
                      <a:pt x="254" y="595"/>
                    </a:lnTo>
                    <a:close/>
                    <a:moveTo>
                      <a:pt x="288" y="631"/>
                    </a:moveTo>
                    <a:lnTo>
                      <a:pt x="293" y="636"/>
                    </a:lnTo>
                    <a:lnTo>
                      <a:pt x="302" y="642"/>
                    </a:lnTo>
                    <a:lnTo>
                      <a:pt x="311" y="649"/>
                    </a:lnTo>
                    <a:lnTo>
                      <a:pt x="311" y="652"/>
                    </a:lnTo>
                    <a:lnTo>
                      <a:pt x="308" y="652"/>
                    </a:lnTo>
                    <a:lnTo>
                      <a:pt x="299" y="645"/>
                    </a:lnTo>
                    <a:lnTo>
                      <a:pt x="290" y="639"/>
                    </a:lnTo>
                    <a:lnTo>
                      <a:pt x="285" y="634"/>
                    </a:lnTo>
                    <a:lnTo>
                      <a:pt x="285" y="631"/>
                    </a:lnTo>
                    <a:lnTo>
                      <a:pt x="288" y="631"/>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172" name="未知"/>
              <p:cNvSpPr>
                <a:spLocks noEditPoints="1"/>
              </p:cNvSpPr>
              <p:nvPr/>
            </p:nvSpPr>
            <p:spPr bwMode="auto">
              <a:xfrm>
                <a:off x="2170443" y="2205621"/>
                <a:ext cx="194679" cy="212650"/>
              </a:xfrm>
              <a:custGeom>
                <a:avLst/>
                <a:gdLst>
                  <a:gd name="T0" fmla="*/ 2147483647 w 269"/>
                  <a:gd name="T1" fmla="*/ 2147483647 h 612"/>
                  <a:gd name="T2" fmla="*/ 2147483647 w 269"/>
                  <a:gd name="T3" fmla="*/ 2147483647 h 612"/>
                  <a:gd name="T4" fmla="*/ 2147483647 w 269"/>
                  <a:gd name="T5" fmla="*/ 2147483647 h 612"/>
                  <a:gd name="T6" fmla="*/ 2147483647 w 269"/>
                  <a:gd name="T7" fmla="*/ 2147483647 h 612"/>
                  <a:gd name="T8" fmla="*/ 2147483647 w 269"/>
                  <a:gd name="T9" fmla="*/ 2147483647 h 612"/>
                  <a:gd name="T10" fmla="*/ 2147483647 w 269"/>
                  <a:gd name="T11" fmla="*/ 2147483647 h 612"/>
                  <a:gd name="T12" fmla="*/ 0 w 269"/>
                  <a:gd name="T13" fmla="*/ 2147483647 h 612"/>
                  <a:gd name="T14" fmla="*/ 2147483647 w 269"/>
                  <a:gd name="T15" fmla="*/ 2147483647 h 612"/>
                  <a:gd name="T16" fmla="*/ 2147483647 w 269"/>
                  <a:gd name="T17" fmla="*/ 0 h 612"/>
                  <a:gd name="T18" fmla="*/ 2147483647 w 269"/>
                  <a:gd name="T19" fmla="*/ 2147483647 h 612"/>
                  <a:gd name="T20" fmla="*/ 2147483647 w 269"/>
                  <a:gd name="T21" fmla="*/ 2147483647 h 612"/>
                  <a:gd name="T22" fmla="*/ 2147483647 w 269"/>
                  <a:gd name="T23" fmla="*/ 2147483647 h 612"/>
                  <a:gd name="T24" fmla="*/ 2147483647 w 269"/>
                  <a:gd name="T25" fmla="*/ 2147483647 h 612"/>
                  <a:gd name="T26" fmla="*/ 2147483647 w 269"/>
                  <a:gd name="T27" fmla="*/ 2147483647 h 612"/>
                  <a:gd name="T28" fmla="*/ 2147483647 w 269"/>
                  <a:gd name="T29" fmla="*/ 2147483647 h 612"/>
                  <a:gd name="T30" fmla="*/ 2147483647 w 269"/>
                  <a:gd name="T31" fmla="*/ 2147483647 h 612"/>
                  <a:gd name="T32" fmla="*/ 2147483647 w 269"/>
                  <a:gd name="T33" fmla="*/ 2147483647 h 612"/>
                  <a:gd name="T34" fmla="*/ 2147483647 w 269"/>
                  <a:gd name="T35" fmla="*/ 2147483647 h 612"/>
                  <a:gd name="T36" fmla="*/ 2147483647 w 269"/>
                  <a:gd name="T37" fmla="*/ 2147483647 h 612"/>
                  <a:gd name="T38" fmla="*/ 2147483647 w 269"/>
                  <a:gd name="T39" fmla="*/ 2147483647 h 612"/>
                  <a:gd name="T40" fmla="*/ 2147483647 w 269"/>
                  <a:gd name="T41" fmla="*/ 2147483647 h 612"/>
                  <a:gd name="T42" fmla="*/ 2147483647 w 269"/>
                  <a:gd name="T43" fmla="*/ 2147483647 h 612"/>
                  <a:gd name="T44" fmla="*/ 2147483647 w 269"/>
                  <a:gd name="T45" fmla="*/ 2147483647 h 612"/>
                  <a:gd name="T46" fmla="*/ 2147483647 w 269"/>
                  <a:gd name="T47" fmla="*/ 2147483647 h 612"/>
                  <a:gd name="T48" fmla="*/ 2147483647 w 269"/>
                  <a:gd name="T49" fmla="*/ 2147483647 h 612"/>
                  <a:gd name="T50" fmla="*/ 2147483647 w 269"/>
                  <a:gd name="T51" fmla="*/ 2147483647 h 612"/>
                  <a:gd name="T52" fmla="*/ 2147483647 w 269"/>
                  <a:gd name="T53" fmla="*/ 2147483647 h 612"/>
                  <a:gd name="T54" fmla="*/ 2147483647 w 269"/>
                  <a:gd name="T55" fmla="*/ 2147483647 h 612"/>
                  <a:gd name="T56" fmla="*/ 2147483647 w 269"/>
                  <a:gd name="T57" fmla="*/ 2147483647 h 612"/>
                  <a:gd name="T58" fmla="*/ 2147483647 w 269"/>
                  <a:gd name="T59" fmla="*/ 2147483647 h 612"/>
                  <a:gd name="T60" fmla="*/ 2147483647 w 269"/>
                  <a:gd name="T61" fmla="*/ 2147483647 h 612"/>
                  <a:gd name="T62" fmla="*/ 2147483647 w 269"/>
                  <a:gd name="T63" fmla="*/ 2147483647 h 612"/>
                  <a:gd name="T64" fmla="*/ 2147483647 w 269"/>
                  <a:gd name="T65" fmla="*/ 2147483647 h 612"/>
                  <a:gd name="T66" fmla="*/ 2147483647 w 269"/>
                  <a:gd name="T67" fmla="*/ 2147483647 h 612"/>
                  <a:gd name="T68" fmla="*/ 2147483647 w 269"/>
                  <a:gd name="T69" fmla="*/ 2147483647 h 612"/>
                  <a:gd name="T70" fmla="*/ 2147483647 w 269"/>
                  <a:gd name="T71" fmla="*/ 2147483647 h 612"/>
                  <a:gd name="T72" fmla="*/ 2147483647 w 269"/>
                  <a:gd name="T73" fmla="*/ 2147483647 h 612"/>
                  <a:gd name="T74" fmla="*/ 2147483647 w 269"/>
                  <a:gd name="T75" fmla="*/ 2147483647 h 612"/>
                  <a:gd name="T76" fmla="*/ 2147483647 w 269"/>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69"/>
                  <a:gd name="T118" fmla="*/ 0 h 612"/>
                  <a:gd name="T119" fmla="*/ 269 w 269"/>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69" h="612">
                    <a:moveTo>
                      <a:pt x="20" y="8"/>
                    </a:moveTo>
                    <a:lnTo>
                      <a:pt x="38" y="71"/>
                    </a:lnTo>
                    <a:lnTo>
                      <a:pt x="56" y="132"/>
                    </a:lnTo>
                    <a:lnTo>
                      <a:pt x="61" y="147"/>
                    </a:lnTo>
                    <a:lnTo>
                      <a:pt x="61" y="151"/>
                    </a:lnTo>
                    <a:lnTo>
                      <a:pt x="61" y="155"/>
                    </a:lnTo>
                    <a:lnTo>
                      <a:pt x="58" y="158"/>
                    </a:lnTo>
                    <a:lnTo>
                      <a:pt x="55" y="159"/>
                    </a:lnTo>
                    <a:lnTo>
                      <a:pt x="50" y="161"/>
                    </a:lnTo>
                    <a:lnTo>
                      <a:pt x="47" y="159"/>
                    </a:lnTo>
                    <a:lnTo>
                      <a:pt x="41" y="153"/>
                    </a:lnTo>
                    <a:lnTo>
                      <a:pt x="36" y="139"/>
                    </a:lnTo>
                    <a:lnTo>
                      <a:pt x="18" y="77"/>
                    </a:lnTo>
                    <a:lnTo>
                      <a:pt x="0" y="12"/>
                    </a:lnTo>
                    <a:lnTo>
                      <a:pt x="0" y="9"/>
                    </a:lnTo>
                    <a:lnTo>
                      <a:pt x="1" y="4"/>
                    </a:lnTo>
                    <a:lnTo>
                      <a:pt x="4" y="1"/>
                    </a:lnTo>
                    <a:lnTo>
                      <a:pt x="7" y="0"/>
                    </a:lnTo>
                    <a:lnTo>
                      <a:pt x="10" y="0"/>
                    </a:lnTo>
                    <a:lnTo>
                      <a:pt x="15" y="1"/>
                    </a:lnTo>
                    <a:lnTo>
                      <a:pt x="18" y="3"/>
                    </a:lnTo>
                    <a:lnTo>
                      <a:pt x="20" y="8"/>
                    </a:lnTo>
                    <a:close/>
                    <a:moveTo>
                      <a:pt x="95" y="245"/>
                    </a:moveTo>
                    <a:lnTo>
                      <a:pt x="96" y="250"/>
                    </a:lnTo>
                    <a:lnTo>
                      <a:pt x="107" y="278"/>
                    </a:lnTo>
                    <a:lnTo>
                      <a:pt x="117" y="305"/>
                    </a:lnTo>
                    <a:lnTo>
                      <a:pt x="128" y="332"/>
                    </a:lnTo>
                    <a:lnTo>
                      <a:pt x="139" y="359"/>
                    </a:lnTo>
                    <a:lnTo>
                      <a:pt x="148" y="379"/>
                    </a:lnTo>
                    <a:lnTo>
                      <a:pt x="150" y="384"/>
                    </a:lnTo>
                    <a:lnTo>
                      <a:pt x="148" y="387"/>
                    </a:lnTo>
                    <a:lnTo>
                      <a:pt x="143" y="393"/>
                    </a:lnTo>
                    <a:lnTo>
                      <a:pt x="139" y="393"/>
                    </a:lnTo>
                    <a:lnTo>
                      <a:pt x="136" y="393"/>
                    </a:lnTo>
                    <a:lnTo>
                      <a:pt x="130" y="389"/>
                    </a:lnTo>
                    <a:lnTo>
                      <a:pt x="121" y="367"/>
                    </a:lnTo>
                    <a:lnTo>
                      <a:pt x="110" y="340"/>
                    </a:lnTo>
                    <a:lnTo>
                      <a:pt x="99" y="313"/>
                    </a:lnTo>
                    <a:lnTo>
                      <a:pt x="88" y="286"/>
                    </a:lnTo>
                    <a:lnTo>
                      <a:pt x="78" y="257"/>
                    </a:lnTo>
                    <a:lnTo>
                      <a:pt x="75" y="253"/>
                    </a:lnTo>
                    <a:lnTo>
                      <a:pt x="75" y="248"/>
                    </a:lnTo>
                    <a:lnTo>
                      <a:pt x="76" y="245"/>
                    </a:lnTo>
                    <a:lnTo>
                      <a:pt x="81" y="238"/>
                    </a:lnTo>
                    <a:lnTo>
                      <a:pt x="85" y="238"/>
                    </a:lnTo>
                    <a:lnTo>
                      <a:pt x="88" y="238"/>
                    </a:lnTo>
                    <a:lnTo>
                      <a:pt x="95" y="245"/>
                    </a:lnTo>
                    <a:close/>
                    <a:moveTo>
                      <a:pt x="192" y="473"/>
                    </a:moveTo>
                    <a:lnTo>
                      <a:pt x="192" y="474"/>
                    </a:lnTo>
                    <a:lnTo>
                      <a:pt x="205" y="496"/>
                    </a:lnTo>
                    <a:lnTo>
                      <a:pt x="215" y="515"/>
                    </a:lnTo>
                    <a:lnTo>
                      <a:pt x="226" y="534"/>
                    </a:lnTo>
                    <a:lnTo>
                      <a:pt x="237" y="552"/>
                    </a:lnTo>
                    <a:lnTo>
                      <a:pt x="247" y="567"/>
                    </a:lnTo>
                    <a:lnTo>
                      <a:pt x="257" y="582"/>
                    </a:lnTo>
                    <a:lnTo>
                      <a:pt x="266" y="594"/>
                    </a:lnTo>
                    <a:lnTo>
                      <a:pt x="269" y="599"/>
                    </a:lnTo>
                    <a:lnTo>
                      <a:pt x="269" y="602"/>
                    </a:lnTo>
                    <a:lnTo>
                      <a:pt x="264" y="610"/>
                    </a:lnTo>
                    <a:lnTo>
                      <a:pt x="261" y="612"/>
                    </a:lnTo>
                    <a:lnTo>
                      <a:pt x="257" y="612"/>
                    </a:lnTo>
                    <a:lnTo>
                      <a:pt x="251" y="607"/>
                    </a:lnTo>
                    <a:lnTo>
                      <a:pt x="241" y="594"/>
                    </a:lnTo>
                    <a:lnTo>
                      <a:pt x="231" y="579"/>
                    </a:lnTo>
                    <a:lnTo>
                      <a:pt x="218" y="563"/>
                    </a:lnTo>
                    <a:lnTo>
                      <a:pt x="208" y="544"/>
                    </a:lnTo>
                    <a:lnTo>
                      <a:pt x="197" y="525"/>
                    </a:lnTo>
                    <a:lnTo>
                      <a:pt x="186" y="506"/>
                    </a:lnTo>
                    <a:lnTo>
                      <a:pt x="176" y="485"/>
                    </a:lnTo>
                    <a:lnTo>
                      <a:pt x="174" y="482"/>
                    </a:lnTo>
                    <a:lnTo>
                      <a:pt x="173" y="479"/>
                    </a:lnTo>
                    <a:lnTo>
                      <a:pt x="174" y="474"/>
                    </a:lnTo>
                    <a:lnTo>
                      <a:pt x="179" y="468"/>
                    </a:lnTo>
                    <a:lnTo>
                      <a:pt x="182" y="468"/>
                    </a:lnTo>
                    <a:lnTo>
                      <a:pt x="186" y="468"/>
                    </a:lnTo>
                    <a:lnTo>
                      <a:pt x="192"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173" name="未知"/>
              <p:cNvSpPr>
                <a:spLocks noEditPoints="1"/>
              </p:cNvSpPr>
              <p:nvPr/>
            </p:nvSpPr>
            <p:spPr bwMode="auto">
              <a:xfrm>
                <a:off x="1775754" y="2360625"/>
                <a:ext cx="194679" cy="162691"/>
              </a:xfrm>
              <a:custGeom>
                <a:avLst/>
                <a:gdLst>
                  <a:gd name="T0" fmla="*/ 2147483647 w 269"/>
                  <a:gd name="T1" fmla="*/ 2147483647 h 612"/>
                  <a:gd name="T2" fmla="*/ 2147483647 w 269"/>
                  <a:gd name="T3" fmla="*/ 2147483647 h 612"/>
                  <a:gd name="T4" fmla="*/ 2147483647 w 269"/>
                  <a:gd name="T5" fmla="*/ 2147483647 h 612"/>
                  <a:gd name="T6" fmla="*/ 2147483647 w 269"/>
                  <a:gd name="T7" fmla="*/ 2147483647 h 612"/>
                  <a:gd name="T8" fmla="*/ 2147483647 w 269"/>
                  <a:gd name="T9" fmla="*/ 2147483647 h 612"/>
                  <a:gd name="T10" fmla="*/ 2147483647 w 269"/>
                  <a:gd name="T11" fmla="*/ 2147483647 h 612"/>
                  <a:gd name="T12" fmla="*/ 0 w 269"/>
                  <a:gd name="T13" fmla="*/ 2147483647 h 612"/>
                  <a:gd name="T14" fmla="*/ 2147483647 w 269"/>
                  <a:gd name="T15" fmla="*/ 2147483647 h 612"/>
                  <a:gd name="T16" fmla="*/ 2147483647 w 269"/>
                  <a:gd name="T17" fmla="*/ 0 h 612"/>
                  <a:gd name="T18" fmla="*/ 2147483647 w 269"/>
                  <a:gd name="T19" fmla="*/ 2147483647 h 612"/>
                  <a:gd name="T20" fmla="*/ 2147483647 w 269"/>
                  <a:gd name="T21" fmla="*/ 2147483647 h 612"/>
                  <a:gd name="T22" fmla="*/ 2147483647 w 269"/>
                  <a:gd name="T23" fmla="*/ 2147483647 h 612"/>
                  <a:gd name="T24" fmla="*/ 2147483647 w 269"/>
                  <a:gd name="T25" fmla="*/ 2147483647 h 612"/>
                  <a:gd name="T26" fmla="*/ 2147483647 w 269"/>
                  <a:gd name="T27" fmla="*/ 2147483647 h 612"/>
                  <a:gd name="T28" fmla="*/ 2147483647 w 269"/>
                  <a:gd name="T29" fmla="*/ 2147483647 h 612"/>
                  <a:gd name="T30" fmla="*/ 2147483647 w 269"/>
                  <a:gd name="T31" fmla="*/ 2147483647 h 612"/>
                  <a:gd name="T32" fmla="*/ 2147483647 w 269"/>
                  <a:gd name="T33" fmla="*/ 2147483647 h 612"/>
                  <a:gd name="T34" fmla="*/ 2147483647 w 269"/>
                  <a:gd name="T35" fmla="*/ 2147483647 h 612"/>
                  <a:gd name="T36" fmla="*/ 2147483647 w 269"/>
                  <a:gd name="T37" fmla="*/ 2147483647 h 612"/>
                  <a:gd name="T38" fmla="*/ 2147483647 w 269"/>
                  <a:gd name="T39" fmla="*/ 2147483647 h 612"/>
                  <a:gd name="T40" fmla="*/ 2147483647 w 269"/>
                  <a:gd name="T41" fmla="*/ 2147483647 h 612"/>
                  <a:gd name="T42" fmla="*/ 2147483647 w 269"/>
                  <a:gd name="T43" fmla="*/ 2147483647 h 612"/>
                  <a:gd name="T44" fmla="*/ 2147483647 w 269"/>
                  <a:gd name="T45" fmla="*/ 2147483647 h 612"/>
                  <a:gd name="T46" fmla="*/ 2147483647 w 269"/>
                  <a:gd name="T47" fmla="*/ 2147483647 h 612"/>
                  <a:gd name="T48" fmla="*/ 2147483647 w 269"/>
                  <a:gd name="T49" fmla="*/ 2147483647 h 612"/>
                  <a:gd name="T50" fmla="*/ 2147483647 w 269"/>
                  <a:gd name="T51" fmla="*/ 2147483647 h 612"/>
                  <a:gd name="T52" fmla="*/ 2147483647 w 269"/>
                  <a:gd name="T53" fmla="*/ 2147483647 h 612"/>
                  <a:gd name="T54" fmla="*/ 2147483647 w 269"/>
                  <a:gd name="T55" fmla="*/ 2147483647 h 612"/>
                  <a:gd name="T56" fmla="*/ 2147483647 w 269"/>
                  <a:gd name="T57" fmla="*/ 2147483647 h 612"/>
                  <a:gd name="T58" fmla="*/ 2147483647 w 269"/>
                  <a:gd name="T59" fmla="*/ 2147483647 h 612"/>
                  <a:gd name="T60" fmla="*/ 2147483647 w 269"/>
                  <a:gd name="T61" fmla="*/ 2147483647 h 612"/>
                  <a:gd name="T62" fmla="*/ 2147483647 w 269"/>
                  <a:gd name="T63" fmla="*/ 2147483647 h 612"/>
                  <a:gd name="T64" fmla="*/ 2147483647 w 269"/>
                  <a:gd name="T65" fmla="*/ 2147483647 h 612"/>
                  <a:gd name="T66" fmla="*/ 2147483647 w 269"/>
                  <a:gd name="T67" fmla="*/ 2147483647 h 612"/>
                  <a:gd name="T68" fmla="*/ 2147483647 w 269"/>
                  <a:gd name="T69" fmla="*/ 2147483647 h 612"/>
                  <a:gd name="T70" fmla="*/ 2147483647 w 269"/>
                  <a:gd name="T71" fmla="*/ 2147483647 h 612"/>
                  <a:gd name="T72" fmla="*/ 2147483647 w 269"/>
                  <a:gd name="T73" fmla="*/ 2147483647 h 612"/>
                  <a:gd name="T74" fmla="*/ 2147483647 w 269"/>
                  <a:gd name="T75" fmla="*/ 2147483647 h 612"/>
                  <a:gd name="T76" fmla="*/ 2147483647 w 269"/>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69"/>
                  <a:gd name="T118" fmla="*/ 0 h 612"/>
                  <a:gd name="T119" fmla="*/ 269 w 269"/>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69" h="612">
                    <a:moveTo>
                      <a:pt x="20" y="8"/>
                    </a:moveTo>
                    <a:lnTo>
                      <a:pt x="38" y="71"/>
                    </a:lnTo>
                    <a:lnTo>
                      <a:pt x="57" y="133"/>
                    </a:lnTo>
                    <a:lnTo>
                      <a:pt x="61" y="147"/>
                    </a:lnTo>
                    <a:lnTo>
                      <a:pt x="61" y="152"/>
                    </a:lnTo>
                    <a:lnTo>
                      <a:pt x="61" y="155"/>
                    </a:lnTo>
                    <a:lnTo>
                      <a:pt x="55" y="160"/>
                    </a:lnTo>
                    <a:lnTo>
                      <a:pt x="51" y="162"/>
                    </a:lnTo>
                    <a:lnTo>
                      <a:pt x="47" y="160"/>
                    </a:lnTo>
                    <a:lnTo>
                      <a:pt x="43" y="154"/>
                    </a:lnTo>
                    <a:lnTo>
                      <a:pt x="37" y="140"/>
                    </a:lnTo>
                    <a:lnTo>
                      <a:pt x="18" y="78"/>
                    </a:lnTo>
                    <a:lnTo>
                      <a:pt x="0" y="15"/>
                    </a:lnTo>
                    <a:lnTo>
                      <a:pt x="0" y="10"/>
                    </a:lnTo>
                    <a:lnTo>
                      <a:pt x="2" y="7"/>
                    </a:lnTo>
                    <a:lnTo>
                      <a:pt x="5" y="3"/>
                    </a:lnTo>
                    <a:lnTo>
                      <a:pt x="8" y="0"/>
                    </a:lnTo>
                    <a:lnTo>
                      <a:pt x="12" y="0"/>
                    </a:lnTo>
                    <a:lnTo>
                      <a:pt x="15" y="2"/>
                    </a:lnTo>
                    <a:lnTo>
                      <a:pt x="18" y="5"/>
                    </a:lnTo>
                    <a:lnTo>
                      <a:pt x="20" y="8"/>
                    </a:lnTo>
                    <a:close/>
                    <a:moveTo>
                      <a:pt x="95" y="245"/>
                    </a:moveTo>
                    <a:lnTo>
                      <a:pt x="96" y="252"/>
                    </a:lnTo>
                    <a:lnTo>
                      <a:pt x="107" y="279"/>
                    </a:lnTo>
                    <a:lnTo>
                      <a:pt x="118" y="307"/>
                    </a:lnTo>
                    <a:lnTo>
                      <a:pt x="129" y="332"/>
                    </a:lnTo>
                    <a:lnTo>
                      <a:pt x="139" y="359"/>
                    </a:lnTo>
                    <a:lnTo>
                      <a:pt x="148" y="380"/>
                    </a:lnTo>
                    <a:lnTo>
                      <a:pt x="150" y="385"/>
                    </a:lnTo>
                    <a:lnTo>
                      <a:pt x="148" y="388"/>
                    </a:lnTo>
                    <a:lnTo>
                      <a:pt x="144" y="394"/>
                    </a:lnTo>
                    <a:lnTo>
                      <a:pt x="139" y="396"/>
                    </a:lnTo>
                    <a:lnTo>
                      <a:pt x="136" y="394"/>
                    </a:lnTo>
                    <a:lnTo>
                      <a:pt x="130" y="389"/>
                    </a:lnTo>
                    <a:lnTo>
                      <a:pt x="121" y="367"/>
                    </a:lnTo>
                    <a:lnTo>
                      <a:pt x="110" y="340"/>
                    </a:lnTo>
                    <a:lnTo>
                      <a:pt x="100" y="313"/>
                    </a:lnTo>
                    <a:lnTo>
                      <a:pt x="89" y="287"/>
                    </a:lnTo>
                    <a:lnTo>
                      <a:pt x="78" y="258"/>
                    </a:lnTo>
                    <a:lnTo>
                      <a:pt x="77" y="253"/>
                    </a:lnTo>
                    <a:lnTo>
                      <a:pt x="75" y="249"/>
                    </a:lnTo>
                    <a:lnTo>
                      <a:pt x="77" y="245"/>
                    </a:lnTo>
                    <a:lnTo>
                      <a:pt x="81" y="239"/>
                    </a:lnTo>
                    <a:lnTo>
                      <a:pt x="86" y="239"/>
                    </a:lnTo>
                    <a:lnTo>
                      <a:pt x="90" y="241"/>
                    </a:lnTo>
                    <a:lnTo>
                      <a:pt x="95" y="245"/>
                    </a:lnTo>
                    <a:close/>
                    <a:moveTo>
                      <a:pt x="193" y="473"/>
                    </a:moveTo>
                    <a:lnTo>
                      <a:pt x="194" y="476"/>
                    </a:lnTo>
                    <a:lnTo>
                      <a:pt x="205" y="497"/>
                    </a:lnTo>
                    <a:lnTo>
                      <a:pt x="216" y="516"/>
                    </a:lnTo>
                    <a:lnTo>
                      <a:pt x="226" y="535"/>
                    </a:lnTo>
                    <a:lnTo>
                      <a:pt x="237" y="552"/>
                    </a:lnTo>
                    <a:lnTo>
                      <a:pt x="248" y="568"/>
                    </a:lnTo>
                    <a:lnTo>
                      <a:pt x="257" y="582"/>
                    </a:lnTo>
                    <a:lnTo>
                      <a:pt x="268" y="597"/>
                    </a:lnTo>
                    <a:lnTo>
                      <a:pt x="269" y="600"/>
                    </a:lnTo>
                    <a:lnTo>
                      <a:pt x="269" y="603"/>
                    </a:lnTo>
                    <a:lnTo>
                      <a:pt x="265" y="611"/>
                    </a:lnTo>
                    <a:lnTo>
                      <a:pt x="262" y="612"/>
                    </a:lnTo>
                    <a:lnTo>
                      <a:pt x="257" y="612"/>
                    </a:lnTo>
                    <a:lnTo>
                      <a:pt x="251" y="609"/>
                    </a:lnTo>
                    <a:lnTo>
                      <a:pt x="242" y="595"/>
                    </a:lnTo>
                    <a:lnTo>
                      <a:pt x="231" y="579"/>
                    </a:lnTo>
                    <a:lnTo>
                      <a:pt x="220" y="563"/>
                    </a:lnTo>
                    <a:lnTo>
                      <a:pt x="210" y="546"/>
                    </a:lnTo>
                    <a:lnTo>
                      <a:pt x="197" y="527"/>
                    </a:lnTo>
                    <a:lnTo>
                      <a:pt x="187" y="506"/>
                    </a:lnTo>
                    <a:lnTo>
                      <a:pt x="176" y="486"/>
                    </a:lnTo>
                    <a:lnTo>
                      <a:pt x="174" y="483"/>
                    </a:lnTo>
                    <a:lnTo>
                      <a:pt x="173" y="480"/>
                    </a:lnTo>
                    <a:lnTo>
                      <a:pt x="174" y="475"/>
                    </a:lnTo>
                    <a:lnTo>
                      <a:pt x="179" y="470"/>
                    </a:lnTo>
                    <a:lnTo>
                      <a:pt x="184" y="468"/>
                    </a:lnTo>
                    <a:lnTo>
                      <a:pt x="187" y="468"/>
                    </a:lnTo>
                    <a:lnTo>
                      <a:pt x="193"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174" name="未知"/>
              <p:cNvSpPr>
                <a:spLocks noEditPoints="1"/>
              </p:cNvSpPr>
              <p:nvPr/>
            </p:nvSpPr>
            <p:spPr bwMode="auto">
              <a:xfrm>
                <a:off x="2565132" y="2310665"/>
                <a:ext cx="194679" cy="212650"/>
              </a:xfrm>
              <a:custGeom>
                <a:avLst/>
                <a:gdLst>
                  <a:gd name="T0" fmla="*/ 2147483647 w 270"/>
                  <a:gd name="T1" fmla="*/ 2147483647 h 612"/>
                  <a:gd name="T2" fmla="*/ 2147483647 w 270"/>
                  <a:gd name="T3" fmla="*/ 2147483647 h 612"/>
                  <a:gd name="T4" fmla="*/ 2147483647 w 270"/>
                  <a:gd name="T5" fmla="*/ 2147483647 h 612"/>
                  <a:gd name="T6" fmla="*/ 2147483647 w 270"/>
                  <a:gd name="T7" fmla="*/ 2147483647 h 612"/>
                  <a:gd name="T8" fmla="*/ 2147483647 w 270"/>
                  <a:gd name="T9" fmla="*/ 2147483647 h 612"/>
                  <a:gd name="T10" fmla="*/ 2147483647 w 270"/>
                  <a:gd name="T11" fmla="*/ 2147483647 h 612"/>
                  <a:gd name="T12" fmla="*/ 0 w 270"/>
                  <a:gd name="T13" fmla="*/ 2147483647 h 612"/>
                  <a:gd name="T14" fmla="*/ 2147483647 w 270"/>
                  <a:gd name="T15" fmla="*/ 2147483647 h 612"/>
                  <a:gd name="T16" fmla="*/ 2147483647 w 270"/>
                  <a:gd name="T17" fmla="*/ 0 h 612"/>
                  <a:gd name="T18" fmla="*/ 2147483647 w 270"/>
                  <a:gd name="T19" fmla="*/ 2147483647 h 612"/>
                  <a:gd name="T20" fmla="*/ 2147483647 w 270"/>
                  <a:gd name="T21" fmla="*/ 2147483647 h 612"/>
                  <a:gd name="T22" fmla="*/ 2147483647 w 270"/>
                  <a:gd name="T23" fmla="*/ 2147483647 h 612"/>
                  <a:gd name="T24" fmla="*/ 2147483647 w 270"/>
                  <a:gd name="T25" fmla="*/ 2147483647 h 612"/>
                  <a:gd name="T26" fmla="*/ 2147483647 w 270"/>
                  <a:gd name="T27" fmla="*/ 2147483647 h 612"/>
                  <a:gd name="T28" fmla="*/ 2147483647 w 270"/>
                  <a:gd name="T29" fmla="*/ 2147483647 h 612"/>
                  <a:gd name="T30" fmla="*/ 2147483647 w 270"/>
                  <a:gd name="T31" fmla="*/ 2147483647 h 612"/>
                  <a:gd name="T32" fmla="*/ 2147483647 w 270"/>
                  <a:gd name="T33" fmla="*/ 2147483647 h 612"/>
                  <a:gd name="T34" fmla="*/ 2147483647 w 270"/>
                  <a:gd name="T35" fmla="*/ 2147483647 h 612"/>
                  <a:gd name="T36" fmla="*/ 2147483647 w 270"/>
                  <a:gd name="T37" fmla="*/ 2147483647 h 612"/>
                  <a:gd name="T38" fmla="*/ 2147483647 w 270"/>
                  <a:gd name="T39" fmla="*/ 2147483647 h 612"/>
                  <a:gd name="T40" fmla="*/ 2147483647 w 270"/>
                  <a:gd name="T41" fmla="*/ 2147483647 h 612"/>
                  <a:gd name="T42" fmla="*/ 2147483647 w 270"/>
                  <a:gd name="T43" fmla="*/ 2147483647 h 612"/>
                  <a:gd name="T44" fmla="*/ 2147483647 w 270"/>
                  <a:gd name="T45" fmla="*/ 2147483647 h 612"/>
                  <a:gd name="T46" fmla="*/ 2147483647 w 270"/>
                  <a:gd name="T47" fmla="*/ 2147483647 h 612"/>
                  <a:gd name="T48" fmla="*/ 2147483647 w 270"/>
                  <a:gd name="T49" fmla="*/ 2147483647 h 612"/>
                  <a:gd name="T50" fmla="*/ 2147483647 w 270"/>
                  <a:gd name="T51" fmla="*/ 2147483647 h 612"/>
                  <a:gd name="T52" fmla="*/ 2147483647 w 270"/>
                  <a:gd name="T53" fmla="*/ 2147483647 h 612"/>
                  <a:gd name="T54" fmla="*/ 2147483647 w 270"/>
                  <a:gd name="T55" fmla="*/ 2147483647 h 612"/>
                  <a:gd name="T56" fmla="*/ 2147483647 w 270"/>
                  <a:gd name="T57" fmla="*/ 2147483647 h 612"/>
                  <a:gd name="T58" fmla="*/ 2147483647 w 270"/>
                  <a:gd name="T59" fmla="*/ 2147483647 h 612"/>
                  <a:gd name="T60" fmla="*/ 2147483647 w 270"/>
                  <a:gd name="T61" fmla="*/ 2147483647 h 612"/>
                  <a:gd name="T62" fmla="*/ 2147483647 w 270"/>
                  <a:gd name="T63" fmla="*/ 2147483647 h 612"/>
                  <a:gd name="T64" fmla="*/ 2147483647 w 270"/>
                  <a:gd name="T65" fmla="*/ 2147483647 h 612"/>
                  <a:gd name="T66" fmla="*/ 2147483647 w 270"/>
                  <a:gd name="T67" fmla="*/ 2147483647 h 612"/>
                  <a:gd name="T68" fmla="*/ 2147483647 w 270"/>
                  <a:gd name="T69" fmla="*/ 2147483647 h 612"/>
                  <a:gd name="T70" fmla="*/ 2147483647 w 270"/>
                  <a:gd name="T71" fmla="*/ 2147483647 h 612"/>
                  <a:gd name="T72" fmla="*/ 2147483647 w 270"/>
                  <a:gd name="T73" fmla="*/ 2147483647 h 612"/>
                  <a:gd name="T74" fmla="*/ 2147483647 w 270"/>
                  <a:gd name="T75" fmla="*/ 2147483647 h 612"/>
                  <a:gd name="T76" fmla="*/ 2147483647 w 270"/>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70"/>
                  <a:gd name="T118" fmla="*/ 0 h 612"/>
                  <a:gd name="T119" fmla="*/ 270 w 270"/>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70" h="612">
                    <a:moveTo>
                      <a:pt x="20" y="8"/>
                    </a:moveTo>
                    <a:lnTo>
                      <a:pt x="39" y="71"/>
                    </a:lnTo>
                    <a:lnTo>
                      <a:pt x="57" y="133"/>
                    </a:lnTo>
                    <a:lnTo>
                      <a:pt x="61" y="147"/>
                    </a:lnTo>
                    <a:lnTo>
                      <a:pt x="61" y="152"/>
                    </a:lnTo>
                    <a:lnTo>
                      <a:pt x="61" y="155"/>
                    </a:lnTo>
                    <a:lnTo>
                      <a:pt x="55" y="160"/>
                    </a:lnTo>
                    <a:lnTo>
                      <a:pt x="51" y="162"/>
                    </a:lnTo>
                    <a:lnTo>
                      <a:pt x="48" y="160"/>
                    </a:lnTo>
                    <a:lnTo>
                      <a:pt x="42" y="154"/>
                    </a:lnTo>
                    <a:lnTo>
                      <a:pt x="37" y="140"/>
                    </a:lnTo>
                    <a:lnTo>
                      <a:pt x="19" y="78"/>
                    </a:lnTo>
                    <a:lnTo>
                      <a:pt x="0" y="15"/>
                    </a:lnTo>
                    <a:lnTo>
                      <a:pt x="0" y="10"/>
                    </a:lnTo>
                    <a:lnTo>
                      <a:pt x="2" y="7"/>
                    </a:lnTo>
                    <a:lnTo>
                      <a:pt x="5" y="3"/>
                    </a:lnTo>
                    <a:lnTo>
                      <a:pt x="8" y="0"/>
                    </a:lnTo>
                    <a:lnTo>
                      <a:pt x="13" y="0"/>
                    </a:lnTo>
                    <a:lnTo>
                      <a:pt x="16" y="2"/>
                    </a:lnTo>
                    <a:lnTo>
                      <a:pt x="19" y="5"/>
                    </a:lnTo>
                    <a:lnTo>
                      <a:pt x="20" y="8"/>
                    </a:lnTo>
                    <a:close/>
                    <a:moveTo>
                      <a:pt x="95" y="245"/>
                    </a:moveTo>
                    <a:lnTo>
                      <a:pt x="97" y="252"/>
                    </a:lnTo>
                    <a:lnTo>
                      <a:pt x="107" y="279"/>
                    </a:lnTo>
                    <a:lnTo>
                      <a:pt x="118" y="307"/>
                    </a:lnTo>
                    <a:lnTo>
                      <a:pt x="129" y="332"/>
                    </a:lnTo>
                    <a:lnTo>
                      <a:pt x="139" y="359"/>
                    </a:lnTo>
                    <a:lnTo>
                      <a:pt x="149" y="380"/>
                    </a:lnTo>
                    <a:lnTo>
                      <a:pt x="150" y="385"/>
                    </a:lnTo>
                    <a:lnTo>
                      <a:pt x="149" y="388"/>
                    </a:lnTo>
                    <a:lnTo>
                      <a:pt x="144" y="394"/>
                    </a:lnTo>
                    <a:lnTo>
                      <a:pt x="139" y="396"/>
                    </a:lnTo>
                    <a:lnTo>
                      <a:pt x="136" y="394"/>
                    </a:lnTo>
                    <a:lnTo>
                      <a:pt x="130" y="389"/>
                    </a:lnTo>
                    <a:lnTo>
                      <a:pt x="121" y="367"/>
                    </a:lnTo>
                    <a:lnTo>
                      <a:pt x="110" y="340"/>
                    </a:lnTo>
                    <a:lnTo>
                      <a:pt x="100" y="313"/>
                    </a:lnTo>
                    <a:lnTo>
                      <a:pt x="89" y="287"/>
                    </a:lnTo>
                    <a:lnTo>
                      <a:pt x="78" y="258"/>
                    </a:lnTo>
                    <a:lnTo>
                      <a:pt x="77" y="253"/>
                    </a:lnTo>
                    <a:lnTo>
                      <a:pt x="75" y="249"/>
                    </a:lnTo>
                    <a:lnTo>
                      <a:pt x="77" y="245"/>
                    </a:lnTo>
                    <a:lnTo>
                      <a:pt x="81" y="239"/>
                    </a:lnTo>
                    <a:lnTo>
                      <a:pt x="86" y="239"/>
                    </a:lnTo>
                    <a:lnTo>
                      <a:pt x="89" y="241"/>
                    </a:lnTo>
                    <a:lnTo>
                      <a:pt x="95" y="245"/>
                    </a:lnTo>
                    <a:close/>
                    <a:moveTo>
                      <a:pt x="193" y="473"/>
                    </a:moveTo>
                    <a:lnTo>
                      <a:pt x="195" y="476"/>
                    </a:lnTo>
                    <a:lnTo>
                      <a:pt x="205" y="497"/>
                    </a:lnTo>
                    <a:lnTo>
                      <a:pt x="216" y="516"/>
                    </a:lnTo>
                    <a:lnTo>
                      <a:pt x="227" y="535"/>
                    </a:lnTo>
                    <a:lnTo>
                      <a:pt x="237" y="552"/>
                    </a:lnTo>
                    <a:lnTo>
                      <a:pt x="248" y="568"/>
                    </a:lnTo>
                    <a:lnTo>
                      <a:pt x="257" y="582"/>
                    </a:lnTo>
                    <a:lnTo>
                      <a:pt x="268" y="597"/>
                    </a:lnTo>
                    <a:lnTo>
                      <a:pt x="270" y="600"/>
                    </a:lnTo>
                    <a:lnTo>
                      <a:pt x="270" y="603"/>
                    </a:lnTo>
                    <a:lnTo>
                      <a:pt x="265" y="611"/>
                    </a:lnTo>
                    <a:lnTo>
                      <a:pt x="262" y="612"/>
                    </a:lnTo>
                    <a:lnTo>
                      <a:pt x="257" y="612"/>
                    </a:lnTo>
                    <a:lnTo>
                      <a:pt x="251" y="609"/>
                    </a:lnTo>
                    <a:lnTo>
                      <a:pt x="242" y="595"/>
                    </a:lnTo>
                    <a:lnTo>
                      <a:pt x="231" y="579"/>
                    </a:lnTo>
                    <a:lnTo>
                      <a:pt x="221" y="563"/>
                    </a:lnTo>
                    <a:lnTo>
                      <a:pt x="208" y="546"/>
                    </a:lnTo>
                    <a:lnTo>
                      <a:pt x="198" y="527"/>
                    </a:lnTo>
                    <a:lnTo>
                      <a:pt x="187" y="506"/>
                    </a:lnTo>
                    <a:lnTo>
                      <a:pt x="176" y="486"/>
                    </a:lnTo>
                    <a:lnTo>
                      <a:pt x="175" y="483"/>
                    </a:lnTo>
                    <a:lnTo>
                      <a:pt x="173" y="480"/>
                    </a:lnTo>
                    <a:lnTo>
                      <a:pt x="175" y="475"/>
                    </a:lnTo>
                    <a:lnTo>
                      <a:pt x="179" y="470"/>
                    </a:lnTo>
                    <a:lnTo>
                      <a:pt x="182" y="468"/>
                    </a:lnTo>
                    <a:lnTo>
                      <a:pt x="187" y="468"/>
                    </a:lnTo>
                    <a:lnTo>
                      <a:pt x="193"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175" name="未知"/>
              <p:cNvSpPr/>
              <p:nvPr/>
            </p:nvSpPr>
            <p:spPr bwMode="auto">
              <a:xfrm>
                <a:off x="2018435" y="2525878"/>
                <a:ext cx="753891" cy="110154"/>
              </a:xfrm>
              <a:custGeom>
                <a:avLst/>
                <a:gdLst>
                  <a:gd name="T0" fmla="*/ 0 w 1995"/>
                  <a:gd name="T1" fmla="*/ 0 h 1248"/>
                  <a:gd name="T2" fmla="*/ 2147483647 w 1995"/>
                  <a:gd name="T3" fmla="*/ 2147483647 h 1248"/>
                  <a:gd name="T4" fmla="*/ 2147483647 w 1995"/>
                  <a:gd name="T5" fmla="*/ 2147483647 h 1248"/>
                  <a:gd name="T6" fmla="*/ 0 60000 65536"/>
                  <a:gd name="T7" fmla="*/ 0 60000 65536"/>
                  <a:gd name="T8" fmla="*/ 0 60000 65536"/>
                  <a:gd name="T9" fmla="*/ 0 w 1995"/>
                  <a:gd name="T10" fmla="*/ 0 h 1248"/>
                  <a:gd name="T11" fmla="*/ 1995 w 1995"/>
                  <a:gd name="T12" fmla="*/ 1248 h 1248"/>
                </a:gdLst>
                <a:ahLst/>
                <a:cxnLst>
                  <a:cxn ang="T6">
                    <a:pos x="T0" y="T1"/>
                  </a:cxn>
                  <a:cxn ang="T7">
                    <a:pos x="T2" y="T3"/>
                  </a:cxn>
                  <a:cxn ang="T8">
                    <a:pos x="T4" y="T5"/>
                  </a:cxn>
                </a:cxnLst>
                <a:rect l="T9" t="T10" r="T11" b="T12"/>
                <a:pathLst>
                  <a:path w="1995" h="1248">
                    <a:moveTo>
                      <a:pt x="0" y="0"/>
                    </a:moveTo>
                    <a:cubicBezTo>
                      <a:pt x="254" y="208"/>
                      <a:pt x="508" y="416"/>
                      <a:pt x="840" y="624"/>
                    </a:cubicBezTo>
                    <a:cubicBezTo>
                      <a:pt x="1172" y="832"/>
                      <a:pt x="1583" y="1040"/>
                      <a:pt x="1995" y="124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176" name="未知"/>
              <p:cNvSpPr/>
              <p:nvPr/>
            </p:nvSpPr>
            <p:spPr bwMode="auto">
              <a:xfrm>
                <a:off x="2399790" y="2480071"/>
                <a:ext cx="623868" cy="147316"/>
              </a:xfrm>
              <a:custGeom>
                <a:avLst/>
                <a:gdLst>
                  <a:gd name="T0" fmla="*/ 0 w 4725"/>
                  <a:gd name="T1" fmla="*/ 0 h 2028"/>
                  <a:gd name="T2" fmla="*/ 2147483647 w 4725"/>
                  <a:gd name="T3" fmla="*/ 2147483647 h 2028"/>
                  <a:gd name="T4" fmla="*/ 2147483647 w 4725"/>
                  <a:gd name="T5" fmla="*/ 2147483647 h 2028"/>
                  <a:gd name="T6" fmla="*/ 2147483647 w 4725"/>
                  <a:gd name="T7" fmla="*/ 2147483647 h 2028"/>
                  <a:gd name="T8" fmla="*/ 2147483647 w 4725"/>
                  <a:gd name="T9" fmla="*/ 2147483647 h 2028"/>
                  <a:gd name="T10" fmla="*/ 0 60000 65536"/>
                  <a:gd name="T11" fmla="*/ 0 60000 65536"/>
                  <a:gd name="T12" fmla="*/ 0 60000 65536"/>
                  <a:gd name="T13" fmla="*/ 0 60000 65536"/>
                  <a:gd name="T14" fmla="*/ 0 60000 65536"/>
                  <a:gd name="T15" fmla="*/ 0 w 4725"/>
                  <a:gd name="T16" fmla="*/ 0 h 2028"/>
                  <a:gd name="T17" fmla="*/ 4725 w 4725"/>
                  <a:gd name="T18" fmla="*/ 2028 h 2028"/>
                </a:gdLst>
                <a:ahLst/>
                <a:cxnLst>
                  <a:cxn ang="T10">
                    <a:pos x="T0" y="T1"/>
                  </a:cxn>
                  <a:cxn ang="T11">
                    <a:pos x="T2" y="T3"/>
                  </a:cxn>
                  <a:cxn ang="T12">
                    <a:pos x="T4" y="T5"/>
                  </a:cxn>
                  <a:cxn ang="T13">
                    <a:pos x="T6" y="T7"/>
                  </a:cxn>
                  <a:cxn ang="T14">
                    <a:pos x="T8" y="T9"/>
                  </a:cxn>
                </a:cxnLst>
                <a:rect l="T15" t="T16" r="T17" b="T18"/>
                <a:pathLst>
                  <a:path w="4725" h="2028">
                    <a:moveTo>
                      <a:pt x="0" y="0"/>
                    </a:moveTo>
                    <a:cubicBezTo>
                      <a:pt x="358" y="299"/>
                      <a:pt x="717" y="598"/>
                      <a:pt x="1050" y="780"/>
                    </a:cubicBezTo>
                    <a:cubicBezTo>
                      <a:pt x="1383" y="962"/>
                      <a:pt x="1627" y="910"/>
                      <a:pt x="1995" y="1092"/>
                    </a:cubicBezTo>
                    <a:cubicBezTo>
                      <a:pt x="2363" y="1274"/>
                      <a:pt x="2800" y="1716"/>
                      <a:pt x="3255" y="1872"/>
                    </a:cubicBezTo>
                    <a:cubicBezTo>
                      <a:pt x="3710" y="2028"/>
                      <a:pt x="4480" y="2002"/>
                      <a:pt x="4725" y="202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177" name="未知"/>
              <p:cNvSpPr/>
              <p:nvPr/>
            </p:nvSpPr>
            <p:spPr bwMode="auto">
              <a:xfrm>
                <a:off x="2787185" y="2467496"/>
                <a:ext cx="236474" cy="45719"/>
              </a:xfrm>
              <a:custGeom>
                <a:avLst/>
                <a:gdLst>
                  <a:gd name="T0" fmla="*/ 0 w 1995"/>
                  <a:gd name="T1" fmla="*/ 0 h 1248"/>
                  <a:gd name="T2" fmla="*/ 2147483647 w 1995"/>
                  <a:gd name="T3" fmla="*/ 2147483647 h 1248"/>
                  <a:gd name="T4" fmla="*/ 2147483647 w 1995"/>
                  <a:gd name="T5" fmla="*/ 2147483647 h 1248"/>
                  <a:gd name="T6" fmla="*/ 0 60000 65536"/>
                  <a:gd name="T7" fmla="*/ 0 60000 65536"/>
                  <a:gd name="T8" fmla="*/ 0 60000 65536"/>
                  <a:gd name="T9" fmla="*/ 0 w 1995"/>
                  <a:gd name="T10" fmla="*/ 0 h 1248"/>
                  <a:gd name="T11" fmla="*/ 1995 w 1995"/>
                  <a:gd name="T12" fmla="*/ 1248 h 1248"/>
                </a:gdLst>
                <a:ahLst/>
                <a:cxnLst>
                  <a:cxn ang="T6">
                    <a:pos x="T0" y="T1"/>
                  </a:cxn>
                  <a:cxn ang="T7">
                    <a:pos x="T2" y="T3"/>
                  </a:cxn>
                  <a:cxn ang="T8">
                    <a:pos x="T4" y="T5"/>
                  </a:cxn>
                </a:cxnLst>
                <a:rect l="T9" t="T10" r="T11" b="T12"/>
                <a:pathLst>
                  <a:path w="1995" h="1248">
                    <a:moveTo>
                      <a:pt x="0" y="0"/>
                    </a:moveTo>
                    <a:cubicBezTo>
                      <a:pt x="254" y="208"/>
                      <a:pt x="508" y="416"/>
                      <a:pt x="840" y="624"/>
                    </a:cubicBezTo>
                    <a:cubicBezTo>
                      <a:pt x="1172" y="832"/>
                      <a:pt x="1803" y="1144"/>
                      <a:pt x="1995" y="124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178" name="未知"/>
              <p:cNvSpPr/>
              <p:nvPr/>
            </p:nvSpPr>
            <p:spPr bwMode="auto">
              <a:xfrm>
                <a:off x="2322453" y="2416989"/>
                <a:ext cx="703872" cy="172939"/>
              </a:xfrm>
              <a:custGeom>
                <a:avLst/>
                <a:gdLst>
                  <a:gd name="T0" fmla="*/ 0 w 4848"/>
                  <a:gd name="T1" fmla="*/ 0 h 1924"/>
                  <a:gd name="T2" fmla="*/ 2147483647 w 4848"/>
                  <a:gd name="T3" fmla="*/ 2147483647 h 1924"/>
                  <a:gd name="T4" fmla="*/ 2147483647 w 4848"/>
                  <a:gd name="T5" fmla="*/ 2147483647 h 1924"/>
                  <a:gd name="T6" fmla="*/ 2147483647 w 4848"/>
                  <a:gd name="T7" fmla="*/ 2147483647 h 1924"/>
                  <a:gd name="T8" fmla="*/ 2147483647 w 4848"/>
                  <a:gd name="T9" fmla="*/ 2147483647 h 1924"/>
                  <a:gd name="T10" fmla="*/ 0 60000 65536"/>
                  <a:gd name="T11" fmla="*/ 0 60000 65536"/>
                  <a:gd name="T12" fmla="*/ 0 60000 65536"/>
                  <a:gd name="T13" fmla="*/ 0 60000 65536"/>
                  <a:gd name="T14" fmla="*/ 0 60000 65536"/>
                  <a:gd name="T15" fmla="*/ 0 w 4848"/>
                  <a:gd name="T16" fmla="*/ 0 h 1924"/>
                  <a:gd name="T17" fmla="*/ 4848 w 4848"/>
                  <a:gd name="T18" fmla="*/ 1924 h 1924"/>
                </a:gdLst>
                <a:ahLst/>
                <a:cxnLst>
                  <a:cxn ang="T10">
                    <a:pos x="T0" y="T1"/>
                  </a:cxn>
                  <a:cxn ang="T11">
                    <a:pos x="T2" y="T3"/>
                  </a:cxn>
                  <a:cxn ang="T12">
                    <a:pos x="T4" y="T5"/>
                  </a:cxn>
                  <a:cxn ang="T13">
                    <a:pos x="T6" y="T7"/>
                  </a:cxn>
                  <a:cxn ang="T14">
                    <a:pos x="T8" y="T9"/>
                  </a:cxn>
                </a:cxnLst>
                <a:rect l="T15" t="T16" r="T17" b="T18"/>
                <a:pathLst>
                  <a:path w="4848" h="1924">
                    <a:moveTo>
                      <a:pt x="0" y="0"/>
                    </a:moveTo>
                    <a:cubicBezTo>
                      <a:pt x="612" y="260"/>
                      <a:pt x="1225" y="520"/>
                      <a:pt x="1785" y="780"/>
                    </a:cubicBezTo>
                    <a:cubicBezTo>
                      <a:pt x="2345" y="1040"/>
                      <a:pt x="2887" y="1378"/>
                      <a:pt x="3360" y="1560"/>
                    </a:cubicBezTo>
                    <a:cubicBezTo>
                      <a:pt x="3833" y="1742"/>
                      <a:pt x="4392" y="1820"/>
                      <a:pt x="4620" y="1872"/>
                    </a:cubicBezTo>
                    <a:cubicBezTo>
                      <a:pt x="4848" y="1924"/>
                      <a:pt x="4786" y="1898"/>
                      <a:pt x="4725" y="1872"/>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179" name="未知"/>
              <p:cNvSpPr/>
              <p:nvPr/>
            </p:nvSpPr>
            <p:spPr bwMode="auto">
              <a:xfrm>
                <a:off x="2626470" y="2363187"/>
                <a:ext cx="397188" cy="80702"/>
              </a:xfrm>
              <a:custGeom>
                <a:avLst/>
                <a:gdLst>
                  <a:gd name="T0" fmla="*/ 0 w 4725"/>
                  <a:gd name="T1" fmla="*/ 0 h 1872"/>
                  <a:gd name="T2" fmla="*/ 2147483647 w 4725"/>
                  <a:gd name="T3" fmla="*/ 2147483647 h 1872"/>
                  <a:gd name="T4" fmla="*/ 2147483647 w 4725"/>
                  <a:gd name="T5" fmla="*/ 2147483647 h 1872"/>
                  <a:gd name="T6" fmla="*/ 0 60000 65536"/>
                  <a:gd name="T7" fmla="*/ 0 60000 65536"/>
                  <a:gd name="T8" fmla="*/ 0 60000 65536"/>
                  <a:gd name="T9" fmla="*/ 0 w 4725"/>
                  <a:gd name="T10" fmla="*/ 0 h 1872"/>
                  <a:gd name="T11" fmla="*/ 4725 w 4725"/>
                  <a:gd name="T12" fmla="*/ 1872 h 1872"/>
                </a:gdLst>
                <a:ahLst/>
                <a:cxnLst>
                  <a:cxn ang="T6">
                    <a:pos x="T0" y="T1"/>
                  </a:cxn>
                  <a:cxn ang="T7">
                    <a:pos x="T2" y="T3"/>
                  </a:cxn>
                  <a:cxn ang="T8">
                    <a:pos x="T4" y="T5"/>
                  </a:cxn>
                </a:cxnLst>
                <a:rect l="T9" t="T10" r="T11" b="T12"/>
                <a:pathLst>
                  <a:path w="4725" h="1872">
                    <a:moveTo>
                      <a:pt x="0" y="0"/>
                    </a:moveTo>
                    <a:cubicBezTo>
                      <a:pt x="603" y="312"/>
                      <a:pt x="1207" y="624"/>
                      <a:pt x="1995" y="936"/>
                    </a:cubicBezTo>
                    <a:cubicBezTo>
                      <a:pt x="2783" y="1248"/>
                      <a:pt x="3754" y="1560"/>
                      <a:pt x="4725" y="1872"/>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grpSp>
        <p:pic>
          <p:nvPicPr>
            <p:cNvPr id="2097166" name="图片 29"/>
            <p:cNvPicPr>
              <a:picLocks noChangeAspect="1"/>
            </p:cNvPicPr>
            <p:nvPr/>
          </p:nvPicPr>
          <p:blipFill>
            <a:blip r:embed="rId3" cstate="print">
              <a:duotone>
                <a:schemeClr val="accent2">
                  <a:shade val="45000"/>
                  <a:satMod val="135000"/>
                </a:schemeClr>
                <a:prstClr val="white"/>
              </a:duotone>
            </a:blip>
            <a:stretch>
              <a:fillRect/>
            </a:stretch>
          </p:blipFill>
          <p:spPr>
            <a:xfrm>
              <a:off x="2715" y="1781"/>
              <a:ext cx="1935" cy="1466"/>
            </a:xfrm>
            <a:prstGeom prst="rect">
              <a:avLst/>
            </a:prstGeom>
          </p:spPr>
        </p:pic>
        <p:pic>
          <p:nvPicPr>
            <p:cNvPr id="2097167" name="图片 30"/>
            <p:cNvPicPr>
              <a:picLocks noChangeAspect="1"/>
            </p:cNvPicPr>
            <p:nvPr/>
          </p:nvPicPr>
          <p:blipFill>
            <a:blip r:embed="rId4" cstate="print">
              <a:duotone>
                <a:schemeClr val="accent4">
                  <a:shade val="45000"/>
                  <a:satMod val="135000"/>
                </a:schemeClr>
                <a:prstClr val="white"/>
              </a:duotone>
            </a:blip>
            <a:stretch>
              <a:fillRect/>
            </a:stretch>
          </p:blipFill>
          <p:spPr>
            <a:xfrm>
              <a:off x="9785" y="1353"/>
              <a:ext cx="2227" cy="2227"/>
            </a:xfrm>
            <a:prstGeom prst="rect">
              <a:avLst/>
            </a:prstGeom>
          </p:spPr>
        </p:pic>
        <p:pic>
          <p:nvPicPr>
            <p:cNvPr id="2097168" name="图片 33"/>
            <p:cNvPicPr>
              <a:picLocks noChangeAspect="1"/>
            </p:cNvPicPr>
            <p:nvPr/>
          </p:nvPicPr>
          <p:blipFill>
            <a:blip r:embed="rId5" cstate="print">
              <a:duotone>
                <a:schemeClr val="accent1">
                  <a:shade val="45000"/>
                  <a:satMod val="135000"/>
                </a:schemeClr>
                <a:prstClr val="white"/>
              </a:duotone>
            </a:blip>
            <a:stretch>
              <a:fillRect/>
            </a:stretch>
          </p:blipFill>
          <p:spPr>
            <a:xfrm>
              <a:off x="13574" y="1493"/>
              <a:ext cx="1977" cy="1977"/>
            </a:xfrm>
            <a:prstGeom prst="rect">
              <a:avLst/>
            </a:prstGeom>
          </p:spPr>
        </p:pic>
      </p:grpSp>
      <p:sp>
        <p:nvSpPr>
          <p:cNvPr id="1049180" name="矩形 1"/>
          <p:cNvSpPr/>
          <p:nvPr/>
        </p:nvSpPr>
        <p:spPr>
          <a:xfrm>
            <a:off x="2637124" y="2455422"/>
            <a:ext cx="9554876" cy="1520190"/>
          </a:xfrm>
          <a:prstGeom prst="rect">
            <a:avLst/>
          </a:prstGeom>
        </p:spPr>
        <p:txBody>
          <a:bodyPr wrap="square">
            <a:spAutoFit/>
          </a:bodyPr>
          <a:lstStyle/>
          <a:p>
            <a:pPr>
              <a:lnSpc>
                <a:spcPct val="150000"/>
              </a:lnSpc>
            </a:pPr>
            <a:r>
              <a:rPr lang="zh-CN" altLang="zh-CN" sz="2200" b="1" kern="0" dirty="0">
                <a:solidFill>
                  <a:srgbClr val="FF0000"/>
                </a:solidFill>
                <a:latin typeface="微软雅黑" panose="020B0503020204020204" charset="-122"/>
                <a:ea typeface="微软雅黑" panose="020B0503020204020204" charset="-122"/>
              </a:rPr>
              <a:t>首个地市级虚拟电厂黄石磁湖电厂</a:t>
            </a:r>
            <a:r>
              <a:rPr lang="zh-CN" altLang="zh-CN" sz="2200" b="1" kern="0" dirty="0">
                <a:solidFill>
                  <a:srgbClr val="5F5F5F"/>
                </a:solidFill>
                <a:latin typeface="微软雅黑" panose="020B0503020204020204" charset="-122"/>
                <a:ea typeface="微软雅黑" panose="020B0503020204020204" charset="-122"/>
              </a:rPr>
              <a:t>可调节资源</a:t>
            </a:r>
            <a:r>
              <a:rPr lang="en-US" altLang="zh-CN" sz="2200" b="1" kern="0" dirty="0">
                <a:solidFill>
                  <a:srgbClr val="5F5F5F"/>
                </a:solidFill>
                <a:latin typeface="微软雅黑" panose="020B0503020204020204" charset="-122"/>
                <a:ea typeface="微软雅黑" panose="020B0503020204020204" charset="-122"/>
              </a:rPr>
              <a:t>22</a:t>
            </a:r>
            <a:r>
              <a:rPr lang="zh-CN" altLang="zh-CN" sz="2200" b="1" kern="0" dirty="0">
                <a:solidFill>
                  <a:srgbClr val="5F5F5F"/>
                </a:solidFill>
                <a:latin typeface="微软雅黑" panose="020B0503020204020204" charset="-122"/>
                <a:ea typeface="微软雅黑" panose="020B0503020204020204" charset="-122"/>
              </a:rPr>
              <a:t>万千瓦，调节能力约为黄石地区最大负荷的</a:t>
            </a:r>
            <a:r>
              <a:rPr lang="en-US" altLang="zh-CN" sz="2200" b="1" kern="0" dirty="0">
                <a:solidFill>
                  <a:srgbClr val="FF0000"/>
                </a:solidFill>
                <a:latin typeface="微软雅黑" panose="020B0503020204020204" charset="-122"/>
                <a:ea typeface="微软雅黑" panose="020B0503020204020204" charset="-122"/>
              </a:rPr>
              <a:t>7.5%</a:t>
            </a:r>
            <a:r>
              <a:rPr lang="zh-CN" altLang="zh-CN" sz="2200" b="1" kern="0" dirty="0">
                <a:solidFill>
                  <a:srgbClr val="5F5F5F"/>
                </a:solidFill>
                <a:latin typeface="微软雅黑" panose="020B0503020204020204" charset="-122"/>
                <a:ea typeface="微软雅黑" panose="020B0503020204020204" charset="-122"/>
              </a:rPr>
              <a:t>，相当于</a:t>
            </a:r>
            <a:r>
              <a:rPr lang="en-US" altLang="zh-CN" sz="2200" b="1" kern="0" dirty="0">
                <a:solidFill>
                  <a:srgbClr val="5F5F5F"/>
                </a:solidFill>
                <a:latin typeface="微软雅黑" panose="020B0503020204020204" charset="-122"/>
                <a:ea typeface="微软雅黑" panose="020B0503020204020204" charset="-122"/>
              </a:rPr>
              <a:t>2</a:t>
            </a:r>
            <a:r>
              <a:rPr lang="zh-CN" altLang="zh-CN" sz="2200" b="1" kern="0" dirty="0">
                <a:solidFill>
                  <a:srgbClr val="5F5F5F"/>
                </a:solidFill>
                <a:latin typeface="微软雅黑" panose="020B0503020204020204" charset="-122"/>
                <a:ea typeface="微软雅黑" panose="020B0503020204020204" charset="-122"/>
              </a:rPr>
              <a:t>座</a:t>
            </a:r>
            <a:r>
              <a:rPr lang="en-US" altLang="zh-CN" sz="2200" b="1" kern="0" dirty="0">
                <a:solidFill>
                  <a:srgbClr val="5F5F5F"/>
                </a:solidFill>
                <a:latin typeface="微软雅黑" panose="020B0503020204020204" charset="-122"/>
                <a:ea typeface="微软雅黑" panose="020B0503020204020204" charset="-122"/>
              </a:rPr>
              <a:t>110</a:t>
            </a:r>
            <a:r>
              <a:rPr lang="zh-CN" altLang="zh-CN" sz="2200" b="1" kern="0" dirty="0">
                <a:solidFill>
                  <a:srgbClr val="5F5F5F"/>
                </a:solidFill>
                <a:latin typeface="微软雅黑" panose="020B0503020204020204" charset="-122"/>
                <a:ea typeface="微软雅黑" panose="020B0503020204020204" charset="-122"/>
              </a:rPr>
              <a:t>千伏变电站。它所聚合的资源中包含了空调、充电桩、</a:t>
            </a:r>
            <a:r>
              <a:rPr lang="en-US" altLang="zh-CN" sz="2200" b="1" kern="0" dirty="0">
                <a:solidFill>
                  <a:srgbClr val="5F5F5F"/>
                </a:solidFill>
                <a:latin typeface="微软雅黑" panose="020B0503020204020204" charset="-122"/>
                <a:ea typeface="微软雅黑" panose="020B0503020204020204" charset="-122"/>
              </a:rPr>
              <a:t>5G</a:t>
            </a:r>
            <a:r>
              <a:rPr lang="zh-CN" altLang="zh-CN" sz="2200" b="1" kern="0" dirty="0">
                <a:solidFill>
                  <a:srgbClr val="5F5F5F"/>
                </a:solidFill>
                <a:latin typeface="微软雅黑" panose="020B0503020204020204" charset="-122"/>
                <a:ea typeface="微软雅黑" panose="020B0503020204020204" charset="-122"/>
              </a:rPr>
              <a:t>基站和工业用户负荷等多种类型。</a:t>
            </a:r>
            <a:endParaRPr lang="zh-CN" altLang="en-US" sz="2200" b="1" kern="0" dirty="0">
              <a:solidFill>
                <a:srgbClr val="5F5F5F"/>
              </a:solidFill>
              <a:latin typeface="微软雅黑" panose="020B0503020204020204" charset="-122"/>
              <a:ea typeface="微软雅黑" panose="020B0503020204020204" charset="-122"/>
            </a:endParaRPr>
          </a:p>
        </p:txBody>
      </p:sp>
      <p:sp>
        <p:nvSpPr>
          <p:cNvPr id="1049181" name="任意多边形 45"/>
          <p:cNvSpPr/>
          <p:nvPr/>
        </p:nvSpPr>
        <p:spPr>
          <a:xfrm>
            <a:off x="371957" y="1651403"/>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pic>
        <p:nvPicPr>
          <p:cNvPr id="2097169" name="图片 140" descr="http://jxw.huangshi.gov.cn/cyks/sdlxzzfdd/sdlxzzfddgzdt/202312/W020231214661595178729_ORIGIN.png"/>
          <p:cNvPicPr>
            <a:picLocks/>
          </p:cNvPicPr>
          <p:nvPr/>
        </p:nvPicPr>
        <p:blipFill>
          <a:blip r:embed="rId6"/>
          <a:srcRect/>
          <a:stretch>
            <a:fillRect/>
          </a:stretch>
        </p:blipFill>
        <p:spPr bwMode="auto">
          <a:xfrm>
            <a:off x="2528789" y="4342192"/>
            <a:ext cx="9524665" cy="2324615"/>
          </a:xfrm>
          <a:prstGeom prst="rect">
            <a:avLst/>
          </a:prstGeom>
          <a:noFill/>
          <a:ln>
            <a:noFill/>
          </a:ln>
        </p:spPr>
      </p:pic>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185" name="标题 2"/>
          <p:cNvSpPr txBox="1"/>
          <p:nvPr/>
        </p:nvSpPr>
        <p:spPr>
          <a:xfrm>
            <a:off x="248448" y="304073"/>
            <a:ext cx="6072188" cy="561975"/>
          </a:xfrm>
          <a:prstGeom prst="rect">
            <a:avLst/>
          </a:prstGeom>
        </p:spPr>
        <p:txBody>
          <a:bodyPr/>
          <a:lstStyle/>
          <a:p>
            <a:r>
              <a:rPr lang="zh-CN" altLang="en-US" sz="2800"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一、建设实践</a:t>
            </a:r>
            <a:endParaRPr lang="en-US" altLang="zh-CN" sz="2800"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3145740" name="直接连接符 12"/>
          <p:cNvCxnSpPr>
            <a:cxnSpLocks/>
          </p:cNvCxnSpPr>
          <p:nvPr/>
        </p:nvCxnSpPr>
        <p:spPr>
          <a:xfrm flipV="1">
            <a:off x="0" y="988717"/>
            <a:ext cx="12192000" cy="4056"/>
          </a:xfrm>
          <a:prstGeom prst="line">
            <a:avLst/>
          </a:prstGeom>
          <a:ln w="31750">
            <a:solidFill>
              <a:srgbClr val="0068B7"/>
            </a:solidFill>
          </a:ln>
        </p:spPr>
        <p:style>
          <a:lnRef idx="1">
            <a:schemeClr val="accent1"/>
          </a:lnRef>
          <a:fillRef idx="0">
            <a:schemeClr val="accent1"/>
          </a:fillRef>
          <a:effectRef idx="0">
            <a:schemeClr val="accent1"/>
          </a:effectRef>
          <a:fontRef idx="minor">
            <a:schemeClr val="tx1"/>
          </a:fontRef>
        </p:style>
      </p:cxnSp>
      <p:sp>
        <p:nvSpPr>
          <p:cNvPr id="1049186" name="文本框 21"/>
          <p:cNvSpPr txBox="1"/>
          <p:nvPr/>
        </p:nvSpPr>
        <p:spPr>
          <a:xfrm>
            <a:off x="662305" y="1422400"/>
            <a:ext cx="140335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政策支持</a:t>
            </a:r>
          </a:p>
        </p:txBody>
      </p:sp>
      <p:sp>
        <p:nvSpPr>
          <p:cNvPr id="1049187" name="任意多边形 32"/>
          <p:cNvSpPr/>
          <p:nvPr/>
        </p:nvSpPr>
        <p:spPr>
          <a:xfrm flipH="1">
            <a:off x="86994" y="1311274"/>
            <a:ext cx="278196" cy="3047138"/>
          </a:xfrm>
          <a:custGeom>
            <a:avLst/>
            <a:gdLst>
              <a:gd name="connsiteX0" fmla="*/ 0 w 0"/>
              <a:gd name="connsiteY0" fmla="*/ 0 h 2720898"/>
              <a:gd name="connsiteX1" fmla="*/ 0 w 0"/>
              <a:gd name="connsiteY1" fmla="*/ 2720898 h 2720898"/>
            </a:gdLst>
            <a:ahLst/>
            <a:cxnLst>
              <a:cxn ang="0">
                <a:pos x="connsiteX0" y="connsiteY0"/>
              </a:cxn>
              <a:cxn ang="0">
                <a:pos x="connsiteX1" y="connsiteY1"/>
              </a:cxn>
            </a:cxnLst>
            <a:rect l="l" t="t" r="r" b="b"/>
            <a:pathLst>
              <a:path h="2720898">
                <a:moveTo>
                  <a:pt x="0" y="0"/>
                </a:moveTo>
                <a:lnTo>
                  <a:pt x="0" y="2720898"/>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49188" name="圆角矩形 38"/>
          <p:cNvSpPr/>
          <p:nvPr/>
        </p:nvSpPr>
        <p:spPr>
          <a:xfrm>
            <a:off x="239184" y="1158027"/>
            <a:ext cx="232523" cy="262048"/>
          </a:xfrm>
          <a:prstGeom prst="roundRect">
            <a:avLst/>
          </a:prstGeom>
        </p:spPr>
        <p:style>
          <a:lnRef idx="0">
            <a:schemeClr val="accent1"/>
          </a:lnRef>
          <a:fillRef idx="3">
            <a:schemeClr val="accent1"/>
          </a:fillRef>
          <a:effectRef idx="3">
            <a:schemeClr val="accent1"/>
          </a:effectRef>
          <a:fontRef idx="minor">
            <a:schemeClr val="lt1"/>
          </a:fontRef>
        </p:style>
        <p:txBody>
          <a:bodyPr anchor="ctr"/>
          <a:lstStyle/>
          <a:p>
            <a:pPr algn="ctr"/>
            <a:endParaRPr lang="zh-CN" altLang="en-US" sz="2135"/>
          </a:p>
        </p:txBody>
      </p:sp>
      <p:sp>
        <p:nvSpPr>
          <p:cNvPr id="1049189" name="文本框 31"/>
          <p:cNvSpPr txBox="1"/>
          <p:nvPr/>
        </p:nvSpPr>
        <p:spPr>
          <a:xfrm>
            <a:off x="646430" y="2100580"/>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技术研发</a:t>
            </a:r>
          </a:p>
        </p:txBody>
      </p:sp>
      <p:sp>
        <p:nvSpPr>
          <p:cNvPr id="1049190" name="任意多边形 45"/>
          <p:cNvSpPr/>
          <p:nvPr/>
        </p:nvSpPr>
        <p:spPr>
          <a:xfrm>
            <a:off x="354395" y="2326985"/>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cxnSp>
        <p:nvCxnSpPr>
          <p:cNvPr id="3145741" name="直接连接符 4"/>
          <p:cNvCxnSpPr>
            <a:cxnSpLocks/>
          </p:cNvCxnSpPr>
          <p:nvPr/>
        </p:nvCxnSpPr>
        <p:spPr>
          <a:xfrm>
            <a:off x="2346325" y="1102360"/>
            <a:ext cx="0" cy="5425440"/>
          </a:xfrm>
          <a:prstGeom prst="line">
            <a:avLst/>
          </a:prstGeom>
          <a:ln>
            <a:solidFill>
              <a:srgbClr val="0068B7"/>
            </a:solidFill>
            <a:prstDash val="dash"/>
          </a:ln>
        </p:spPr>
        <p:style>
          <a:lnRef idx="1">
            <a:schemeClr val="accent1"/>
          </a:lnRef>
          <a:fillRef idx="0">
            <a:schemeClr val="accent1"/>
          </a:fillRef>
          <a:effectRef idx="0">
            <a:schemeClr val="accent1"/>
          </a:effectRef>
          <a:fontRef idx="minor">
            <a:schemeClr val="tx1"/>
          </a:fontRef>
        </p:style>
      </p:cxnSp>
      <p:sp>
        <p:nvSpPr>
          <p:cNvPr id="1049191" name="文本框 6"/>
          <p:cNvSpPr txBox="1"/>
          <p:nvPr/>
        </p:nvSpPr>
        <p:spPr>
          <a:xfrm>
            <a:off x="646430" y="2771775"/>
            <a:ext cx="1409065"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dirty="0">
                <a:solidFill>
                  <a:schemeClr val="tx1"/>
                </a:solidFill>
                <a:effectLst/>
              </a:rPr>
              <a:t>项目建设</a:t>
            </a:r>
          </a:p>
        </p:txBody>
      </p:sp>
      <p:sp>
        <p:nvSpPr>
          <p:cNvPr id="1049192" name="任意多边形 45"/>
          <p:cNvSpPr/>
          <p:nvPr/>
        </p:nvSpPr>
        <p:spPr>
          <a:xfrm>
            <a:off x="354395" y="2998180"/>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49193" name="文本框 31"/>
          <p:cNvSpPr txBox="1"/>
          <p:nvPr/>
        </p:nvSpPr>
        <p:spPr>
          <a:xfrm>
            <a:off x="657225" y="3460812"/>
            <a:ext cx="1413510"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产业合作</a:t>
            </a:r>
          </a:p>
        </p:txBody>
      </p:sp>
      <p:sp>
        <p:nvSpPr>
          <p:cNvPr id="1049194" name="任意多边形 45"/>
          <p:cNvSpPr/>
          <p:nvPr/>
        </p:nvSpPr>
        <p:spPr>
          <a:xfrm>
            <a:off x="365190" y="3687217"/>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
        <p:nvSpPr>
          <p:cNvPr id="1049195" name="文本框 6"/>
          <p:cNvSpPr txBox="1"/>
          <p:nvPr/>
        </p:nvSpPr>
        <p:spPr>
          <a:xfrm>
            <a:off x="657225" y="4132007"/>
            <a:ext cx="1409065" cy="420370"/>
          </a:xfrm>
          <a:prstGeom prst="rect">
            <a:avLst/>
          </a:prstGeom>
          <a:noFill/>
        </p:spPr>
        <p:txBody>
          <a:bodyPr wrap="square">
            <a:spAutoFit/>
          </a:bodyPr>
          <a:lstStyle>
            <a:defPPr>
              <a:defRPr lang="en-US"/>
            </a:defPPr>
            <a:lvl1pPr>
              <a:defRPr sz="1600" b="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微软雅黑" panose="020B0503020204020204" pitchFamily="34" charset="-122"/>
                <a:ea typeface="微软雅黑" panose="020B0503020204020204" pitchFamily="34" charset="-122"/>
              </a:defRPr>
            </a:lvl1pPr>
          </a:lstStyle>
          <a:p>
            <a:r>
              <a:rPr lang="zh-CN" altLang="en-US" sz="2135" b="0" dirty="0">
                <a:solidFill>
                  <a:schemeClr val="bg1">
                    <a:lumMod val="75000"/>
                  </a:schemeClr>
                </a:solidFill>
                <a:effectLst/>
              </a:rPr>
              <a:t>人才培养</a:t>
            </a:r>
          </a:p>
        </p:txBody>
      </p:sp>
      <p:sp>
        <p:nvSpPr>
          <p:cNvPr id="1049196" name="任意多边形 45"/>
          <p:cNvSpPr/>
          <p:nvPr/>
        </p:nvSpPr>
        <p:spPr>
          <a:xfrm>
            <a:off x="365190" y="4358412"/>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grpSp>
        <p:nvGrpSpPr>
          <p:cNvPr id="79" name="组合 27"/>
          <p:cNvGrpSpPr/>
          <p:nvPr/>
        </p:nvGrpSpPr>
        <p:grpSpPr>
          <a:xfrm>
            <a:off x="3063717" y="952344"/>
            <a:ext cx="8604628" cy="1168299"/>
            <a:chOff x="2715" y="1353"/>
            <a:chExt cx="12836" cy="2227"/>
          </a:xfrm>
        </p:grpSpPr>
        <p:grpSp>
          <p:nvGrpSpPr>
            <p:cNvPr id="80" name="组合 28"/>
            <p:cNvGrpSpPr/>
            <p:nvPr/>
          </p:nvGrpSpPr>
          <p:grpSpPr>
            <a:xfrm>
              <a:off x="6250" y="1851"/>
              <a:ext cx="1935" cy="1453"/>
              <a:chOff x="1775754" y="2200497"/>
              <a:chExt cx="1250571" cy="906966"/>
            </a:xfrm>
          </p:grpSpPr>
          <p:sp>
            <p:nvSpPr>
              <p:cNvPr id="1049197" name="Line 91"/>
              <p:cNvSpPr>
                <a:spLocks noChangeShapeType="1"/>
              </p:cNvSpPr>
              <p:nvPr/>
            </p:nvSpPr>
            <p:spPr bwMode="auto">
              <a:xfrm>
                <a:off x="2474461" y="2571994"/>
                <a:ext cx="122674" cy="53546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98" name="Line 92"/>
              <p:cNvSpPr>
                <a:spLocks noChangeShapeType="1"/>
              </p:cNvSpPr>
              <p:nvPr/>
            </p:nvSpPr>
            <p:spPr bwMode="auto">
              <a:xfrm flipV="1">
                <a:off x="2338454" y="2571994"/>
                <a:ext cx="136007"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199" name="Line 93"/>
              <p:cNvSpPr>
                <a:spLocks noChangeShapeType="1"/>
              </p:cNvSpPr>
              <p:nvPr/>
            </p:nvSpPr>
            <p:spPr bwMode="auto">
              <a:xfrm flipH="1" flipV="1">
                <a:off x="2351787" y="2571994"/>
                <a:ext cx="136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00" name="Line 94"/>
              <p:cNvSpPr>
                <a:spLocks noChangeShapeType="1"/>
              </p:cNvSpPr>
              <p:nvPr/>
            </p:nvSpPr>
            <p:spPr bwMode="auto">
              <a:xfrm flipH="1">
                <a:off x="2231781" y="2571994"/>
                <a:ext cx="120006" cy="53546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01" name="Line 95"/>
              <p:cNvSpPr>
                <a:spLocks noChangeShapeType="1"/>
              </p:cNvSpPr>
              <p:nvPr/>
            </p:nvSpPr>
            <p:spPr bwMode="auto">
              <a:xfrm flipV="1">
                <a:off x="2327786" y="2624516"/>
                <a:ext cx="160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02" name="Line 96"/>
              <p:cNvSpPr>
                <a:spLocks noChangeShapeType="1"/>
              </p:cNvSpPr>
              <p:nvPr/>
            </p:nvSpPr>
            <p:spPr bwMode="auto">
              <a:xfrm flipH="1" flipV="1">
                <a:off x="2338454" y="2624516"/>
                <a:ext cx="160009"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03" name="Line 97"/>
              <p:cNvSpPr>
                <a:spLocks noChangeShapeType="1"/>
              </p:cNvSpPr>
              <p:nvPr/>
            </p:nvSpPr>
            <p:spPr bwMode="auto">
              <a:xfrm flipH="1" flipV="1">
                <a:off x="2327786" y="2675757"/>
                <a:ext cx="181344"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04" name="Line 98"/>
              <p:cNvSpPr>
                <a:spLocks noChangeShapeType="1"/>
              </p:cNvSpPr>
              <p:nvPr/>
            </p:nvSpPr>
            <p:spPr bwMode="auto">
              <a:xfrm flipH="1" flipV="1">
                <a:off x="2303784" y="2779520"/>
                <a:ext cx="229346"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05" name="Line 99"/>
              <p:cNvSpPr>
                <a:spLocks noChangeShapeType="1"/>
              </p:cNvSpPr>
              <p:nvPr/>
            </p:nvSpPr>
            <p:spPr bwMode="auto">
              <a:xfrm flipV="1">
                <a:off x="2293117" y="2779520"/>
                <a:ext cx="229346"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06" name="Line 100"/>
              <p:cNvSpPr>
                <a:spLocks noChangeShapeType="1"/>
              </p:cNvSpPr>
              <p:nvPr/>
            </p:nvSpPr>
            <p:spPr bwMode="auto">
              <a:xfrm flipH="1">
                <a:off x="2231781" y="2990889"/>
                <a:ext cx="181344" cy="11657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07" name="Line 101"/>
              <p:cNvSpPr>
                <a:spLocks noChangeShapeType="1"/>
              </p:cNvSpPr>
              <p:nvPr/>
            </p:nvSpPr>
            <p:spPr bwMode="auto">
              <a:xfrm flipV="1">
                <a:off x="2255781" y="2937086"/>
                <a:ext cx="304017" cy="5380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08" name="Line 102"/>
              <p:cNvSpPr>
                <a:spLocks noChangeShapeType="1"/>
              </p:cNvSpPr>
              <p:nvPr/>
            </p:nvSpPr>
            <p:spPr bwMode="auto">
              <a:xfrm flipH="1" flipV="1">
                <a:off x="2269116" y="2937086"/>
                <a:ext cx="301350"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09" name="Line 103"/>
              <p:cNvSpPr>
                <a:spLocks noChangeShapeType="1"/>
              </p:cNvSpPr>
              <p:nvPr/>
            </p:nvSpPr>
            <p:spPr bwMode="auto">
              <a:xfrm>
                <a:off x="2258449" y="2989608"/>
                <a:ext cx="31201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10" name="Line 104"/>
              <p:cNvSpPr>
                <a:spLocks noChangeShapeType="1"/>
              </p:cNvSpPr>
              <p:nvPr/>
            </p:nvSpPr>
            <p:spPr bwMode="auto">
              <a:xfrm flipH="1" flipV="1">
                <a:off x="2279784" y="2884564"/>
                <a:ext cx="277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11" name="Line 105"/>
              <p:cNvSpPr>
                <a:spLocks noChangeShapeType="1"/>
              </p:cNvSpPr>
              <p:nvPr/>
            </p:nvSpPr>
            <p:spPr bwMode="auto">
              <a:xfrm flipH="1" flipV="1">
                <a:off x="2293117" y="2832042"/>
                <a:ext cx="253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12" name="Line 106"/>
              <p:cNvSpPr>
                <a:spLocks noChangeShapeType="1"/>
              </p:cNvSpPr>
              <p:nvPr/>
            </p:nvSpPr>
            <p:spPr bwMode="auto">
              <a:xfrm flipV="1">
                <a:off x="2269116" y="2884564"/>
                <a:ext cx="277349"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13" name="Line 107"/>
              <p:cNvSpPr>
                <a:spLocks noChangeShapeType="1"/>
              </p:cNvSpPr>
              <p:nvPr/>
            </p:nvSpPr>
            <p:spPr bwMode="auto">
              <a:xfrm flipV="1">
                <a:off x="2279784" y="2832042"/>
                <a:ext cx="253347"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14" name="Line 108"/>
              <p:cNvSpPr>
                <a:spLocks noChangeShapeType="1"/>
              </p:cNvSpPr>
              <p:nvPr/>
            </p:nvSpPr>
            <p:spPr bwMode="auto">
              <a:xfrm flipV="1">
                <a:off x="2317119" y="2675757"/>
                <a:ext cx="181344"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15" name="Line 109"/>
              <p:cNvSpPr>
                <a:spLocks noChangeShapeType="1"/>
              </p:cNvSpPr>
              <p:nvPr/>
            </p:nvSpPr>
            <p:spPr bwMode="auto">
              <a:xfrm flipV="1">
                <a:off x="2303784" y="2728279"/>
                <a:ext cx="208012"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16" name="Line 110"/>
              <p:cNvSpPr>
                <a:spLocks noChangeShapeType="1"/>
              </p:cNvSpPr>
              <p:nvPr/>
            </p:nvSpPr>
            <p:spPr bwMode="auto">
              <a:xfrm flipH="1" flipV="1">
                <a:off x="2317119" y="2728279"/>
                <a:ext cx="205344" cy="51241"/>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17" name="Line 111"/>
              <p:cNvSpPr>
                <a:spLocks noChangeShapeType="1"/>
              </p:cNvSpPr>
              <p:nvPr/>
            </p:nvSpPr>
            <p:spPr bwMode="auto">
              <a:xfrm>
                <a:off x="2303784" y="2779520"/>
                <a:ext cx="218679"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18" name="Line 112"/>
              <p:cNvSpPr>
                <a:spLocks noChangeShapeType="1"/>
              </p:cNvSpPr>
              <p:nvPr/>
            </p:nvSpPr>
            <p:spPr bwMode="auto">
              <a:xfrm flipH="1" flipV="1">
                <a:off x="2250448" y="3025477"/>
                <a:ext cx="50670" cy="37149"/>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19" name="Line 113"/>
              <p:cNvSpPr>
                <a:spLocks noChangeShapeType="1"/>
              </p:cNvSpPr>
              <p:nvPr/>
            </p:nvSpPr>
            <p:spPr bwMode="auto">
              <a:xfrm flipH="1">
                <a:off x="2239780" y="3062626"/>
                <a:ext cx="61338"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20" name="Line 114"/>
              <p:cNvSpPr>
                <a:spLocks noChangeShapeType="1"/>
              </p:cNvSpPr>
              <p:nvPr/>
            </p:nvSpPr>
            <p:spPr bwMode="auto">
              <a:xfrm flipH="1">
                <a:off x="2250448" y="3025477"/>
                <a:ext cx="10667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21" name="Line 115"/>
              <p:cNvSpPr>
                <a:spLocks noChangeShapeType="1"/>
              </p:cNvSpPr>
              <p:nvPr/>
            </p:nvSpPr>
            <p:spPr bwMode="auto">
              <a:xfrm flipH="1" flipV="1">
                <a:off x="2255781" y="2990889"/>
                <a:ext cx="101339" cy="3458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22" name="Line 116"/>
              <p:cNvSpPr>
                <a:spLocks noChangeShapeType="1"/>
              </p:cNvSpPr>
              <p:nvPr/>
            </p:nvSpPr>
            <p:spPr bwMode="auto">
              <a:xfrm flipH="1">
                <a:off x="2298450" y="2775677"/>
                <a:ext cx="0" cy="640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23" name="Line 117"/>
              <p:cNvSpPr>
                <a:spLocks noChangeShapeType="1"/>
              </p:cNvSpPr>
              <p:nvPr/>
            </p:nvSpPr>
            <p:spPr bwMode="auto">
              <a:xfrm>
                <a:off x="2413125" y="2990889"/>
                <a:ext cx="184010" cy="11657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24" name="Line 118"/>
              <p:cNvSpPr>
                <a:spLocks noChangeShapeType="1"/>
              </p:cNvSpPr>
              <p:nvPr/>
            </p:nvSpPr>
            <p:spPr bwMode="auto">
              <a:xfrm flipV="1">
                <a:off x="2527797" y="3025477"/>
                <a:ext cx="50670" cy="37149"/>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25" name="Line 119"/>
              <p:cNvSpPr>
                <a:spLocks noChangeShapeType="1"/>
              </p:cNvSpPr>
              <p:nvPr/>
            </p:nvSpPr>
            <p:spPr bwMode="auto">
              <a:xfrm>
                <a:off x="2527797" y="3062626"/>
                <a:ext cx="5867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26" name="Line 120"/>
              <p:cNvSpPr>
                <a:spLocks noChangeShapeType="1"/>
              </p:cNvSpPr>
              <p:nvPr/>
            </p:nvSpPr>
            <p:spPr bwMode="auto">
              <a:xfrm flipV="1">
                <a:off x="2469127" y="2990889"/>
                <a:ext cx="101339" cy="3458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27" name="Line 121"/>
              <p:cNvSpPr>
                <a:spLocks noChangeShapeType="1"/>
              </p:cNvSpPr>
              <p:nvPr/>
            </p:nvSpPr>
            <p:spPr bwMode="auto">
              <a:xfrm>
                <a:off x="2469127" y="3025477"/>
                <a:ext cx="10934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28" name="Line 122"/>
              <p:cNvSpPr>
                <a:spLocks noChangeShapeType="1"/>
              </p:cNvSpPr>
              <p:nvPr/>
            </p:nvSpPr>
            <p:spPr bwMode="auto">
              <a:xfrm>
                <a:off x="2527797" y="2775677"/>
                <a:ext cx="0" cy="640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29" name="Line 123"/>
              <p:cNvSpPr>
                <a:spLocks noChangeShapeType="1"/>
              </p:cNvSpPr>
              <p:nvPr/>
            </p:nvSpPr>
            <p:spPr bwMode="auto">
              <a:xfrm flipH="1">
                <a:off x="2330452" y="2355501"/>
                <a:ext cx="82672" cy="2946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30" name="Line 124"/>
              <p:cNvSpPr>
                <a:spLocks noChangeShapeType="1"/>
              </p:cNvSpPr>
              <p:nvPr/>
            </p:nvSpPr>
            <p:spPr bwMode="auto">
              <a:xfrm flipV="1">
                <a:off x="2351787" y="2545092"/>
                <a:ext cx="61338" cy="2690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31" name="Line 125"/>
              <p:cNvSpPr>
                <a:spLocks noChangeShapeType="1"/>
              </p:cNvSpPr>
              <p:nvPr/>
            </p:nvSpPr>
            <p:spPr bwMode="auto">
              <a:xfrm flipH="1">
                <a:off x="2351787"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32" name="Line 126"/>
              <p:cNvSpPr>
                <a:spLocks noChangeShapeType="1"/>
              </p:cNvSpPr>
              <p:nvPr/>
            </p:nvSpPr>
            <p:spPr bwMode="auto">
              <a:xfrm flipH="1">
                <a:off x="2351787"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33" name="Line 127"/>
              <p:cNvSpPr>
                <a:spLocks noChangeShapeType="1"/>
              </p:cNvSpPr>
              <p:nvPr/>
            </p:nvSpPr>
            <p:spPr bwMode="auto">
              <a:xfrm flipH="1">
                <a:off x="2325119" y="2545092"/>
                <a:ext cx="88006"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34" name="Line 128"/>
              <p:cNvSpPr>
                <a:spLocks noChangeShapeType="1"/>
              </p:cNvSpPr>
              <p:nvPr/>
            </p:nvSpPr>
            <p:spPr bwMode="auto">
              <a:xfrm flipH="1" flipV="1">
                <a:off x="2247782" y="2472074"/>
                <a:ext cx="165343" cy="7301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35" name="Line 129"/>
              <p:cNvSpPr>
                <a:spLocks noChangeShapeType="1"/>
              </p:cNvSpPr>
              <p:nvPr/>
            </p:nvSpPr>
            <p:spPr bwMode="auto">
              <a:xfrm flipH="1" flipV="1">
                <a:off x="2247782" y="2472074"/>
                <a:ext cx="226679"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36" name="Line 130"/>
              <p:cNvSpPr>
                <a:spLocks noChangeShapeType="1"/>
              </p:cNvSpPr>
              <p:nvPr/>
            </p:nvSpPr>
            <p:spPr bwMode="auto">
              <a:xfrm flipH="1">
                <a:off x="2247782" y="2472074"/>
                <a:ext cx="16534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37" name="Line 131"/>
              <p:cNvSpPr>
                <a:spLocks noChangeShapeType="1"/>
              </p:cNvSpPr>
              <p:nvPr/>
            </p:nvSpPr>
            <p:spPr bwMode="auto">
              <a:xfrm flipH="1" flipV="1">
                <a:off x="2175777" y="2323475"/>
                <a:ext cx="237348" cy="3202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38" name="Line 132"/>
              <p:cNvSpPr>
                <a:spLocks noChangeShapeType="1"/>
              </p:cNvSpPr>
              <p:nvPr/>
            </p:nvSpPr>
            <p:spPr bwMode="auto">
              <a:xfrm flipH="1">
                <a:off x="2165110" y="2384965"/>
                <a:ext cx="248015"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39" name="Line 133"/>
              <p:cNvSpPr>
                <a:spLocks noChangeShapeType="1"/>
              </p:cNvSpPr>
              <p:nvPr/>
            </p:nvSpPr>
            <p:spPr bwMode="auto">
              <a:xfrm flipH="1">
                <a:off x="2245114" y="2340128"/>
                <a:ext cx="64004"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40" name="Line 134"/>
              <p:cNvSpPr>
                <a:spLocks noChangeShapeType="1"/>
              </p:cNvSpPr>
              <p:nvPr/>
            </p:nvSpPr>
            <p:spPr bwMode="auto">
              <a:xfrm flipH="1" flipV="1">
                <a:off x="2210446" y="2327318"/>
                <a:ext cx="34668"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41" name="Line 135"/>
              <p:cNvSpPr>
                <a:spLocks noChangeShapeType="1"/>
              </p:cNvSpPr>
              <p:nvPr/>
            </p:nvSpPr>
            <p:spPr bwMode="auto">
              <a:xfrm flipV="1">
                <a:off x="2165110" y="2327318"/>
                <a:ext cx="45337"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42" name="Line 136"/>
              <p:cNvSpPr>
                <a:spLocks noChangeShapeType="1"/>
              </p:cNvSpPr>
              <p:nvPr/>
            </p:nvSpPr>
            <p:spPr bwMode="auto">
              <a:xfrm flipH="1" flipV="1">
                <a:off x="2309118" y="2340128"/>
                <a:ext cx="21335"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43" name="Line 137"/>
              <p:cNvSpPr>
                <a:spLocks noChangeShapeType="1"/>
              </p:cNvSpPr>
              <p:nvPr/>
            </p:nvSpPr>
            <p:spPr bwMode="auto">
              <a:xfrm flipH="1" flipV="1">
                <a:off x="2247782" y="2472074"/>
                <a:ext cx="104005"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44" name="Line 138"/>
              <p:cNvSpPr>
                <a:spLocks noChangeShapeType="1"/>
              </p:cNvSpPr>
              <p:nvPr/>
            </p:nvSpPr>
            <p:spPr bwMode="auto">
              <a:xfrm flipH="1" flipV="1">
                <a:off x="2247782" y="2472074"/>
                <a:ext cx="104005"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45" name="Line 139"/>
              <p:cNvSpPr>
                <a:spLocks noChangeShapeType="1"/>
              </p:cNvSpPr>
              <p:nvPr/>
            </p:nvSpPr>
            <p:spPr bwMode="auto">
              <a:xfrm flipV="1">
                <a:off x="2325119" y="2519472"/>
                <a:ext cx="26668" cy="256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46" name="Line 140"/>
              <p:cNvSpPr>
                <a:spLocks noChangeShapeType="1"/>
              </p:cNvSpPr>
              <p:nvPr/>
            </p:nvSpPr>
            <p:spPr bwMode="auto">
              <a:xfrm flipV="1">
                <a:off x="2290451" y="2493851"/>
                <a:ext cx="2666" cy="1921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47" name="Line 141"/>
              <p:cNvSpPr>
                <a:spLocks noChangeShapeType="1"/>
              </p:cNvSpPr>
              <p:nvPr/>
            </p:nvSpPr>
            <p:spPr bwMode="auto">
              <a:xfrm flipH="1" flipV="1">
                <a:off x="2290451" y="2513067"/>
                <a:ext cx="61336" cy="640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48" name="Line 142"/>
              <p:cNvSpPr>
                <a:spLocks noChangeShapeType="1"/>
              </p:cNvSpPr>
              <p:nvPr/>
            </p:nvSpPr>
            <p:spPr bwMode="auto">
              <a:xfrm flipV="1">
                <a:off x="2018435" y="2384965"/>
                <a:ext cx="224013"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49" name="Line 143"/>
              <p:cNvSpPr>
                <a:spLocks noChangeShapeType="1"/>
              </p:cNvSpPr>
              <p:nvPr/>
            </p:nvSpPr>
            <p:spPr bwMode="auto">
              <a:xfrm flipH="1">
                <a:off x="2018435" y="2472074"/>
                <a:ext cx="22401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50" name="Line 144"/>
              <p:cNvSpPr>
                <a:spLocks noChangeShapeType="1"/>
              </p:cNvSpPr>
              <p:nvPr/>
            </p:nvSpPr>
            <p:spPr bwMode="auto">
              <a:xfrm>
                <a:off x="2245114" y="2384965"/>
                <a:ext cx="0"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51" name="Line 145"/>
              <p:cNvSpPr>
                <a:spLocks noChangeShapeType="1"/>
              </p:cNvSpPr>
              <p:nvPr/>
            </p:nvSpPr>
            <p:spPr bwMode="auto">
              <a:xfrm flipH="1" flipV="1">
                <a:off x="2165110" y="2384965"/>
                <a:ext cx="82672"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52" name="Line 146"/>
              <p:cNvSpPr>
                <a:spLocks noChangeShapeType="1"/>
              </p:cNvSpPr>
              <p:nvPr/>
            </p:nvSpPr>
            <p:spPr bwMode="auto">
              <a:xfrm flipH="1" flipV="1">
                <a:off x="2186444" y="2406742"/>
                <a:ext cx="58670" cy="2434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53" name="Line 147"/>
              <p:cNvSpPr>
                <a:spLocks noChangeShapeType="1"/>
              </p:cNvSpPr>
              <p:nvPr/>
            </p:nvSpPr>
            <p:spPr bwMode="auto">
              <a:xfrm flipV="1">
                <a:off x="2135775" y="2431081"/>
                <a:ext cx="106673" cy="4099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54" name="Line 148"/>
              <p:cNvSpPr>
                <a:spLocks noChangeShapeType="1"/>
              </p:cNvSpPr>
              <p:nvPr/>
            </p:nvSpPr>
            <p:spPr bwMode="auto">
              <a:xfrm flipV="1">
                <a:off x="2413125" y="2323475"/>
                <a:ext cx="240014" cy="3202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55" name="Line 149"/>
              <p:cNvSpPr>
                <a:spLocks noChangeShapeType="1"/>
              </p:cNvSpPr>
              <p:nvPr/>
            </p:nvSpPr>
            <p:spPr bwMode="auto">
              <a:xfrm flipH="1" flipV="1">
                <a:off x="2615803" y="2327318"/>
                <a:ext cx="48003"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56" name="Line 150"/>
              <p:cNvSpPr>
                <a:spLocks noChangeShapeType="1"/>
              </p:cNvSpPr>
              <p:nvPr/>
            </p:nvSpPr>
            <p:spPr bwMode="auto">
              <a:xfrm flipV="1">
                <a:off x="2583801" y="2327318"/>
                <a:ext cx="34668" cy="5636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57" name="Line 151"/>
              <p:cNvSpPr>
                <a:spLocks noChangeShapeType="1"/>
              </p:cNvSpPr>
              <p:nvPr/>
            </p:nvSpPr>
            <p:spPr bwMode="auto">
              <a:xfrm>
                <a:off x="2517130" y="2340128"/>
                <a:ext cx="66671"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58" name="Line 152"/>
              <p:cNvSpPr>
                <a:spLocks noChangeShapeType="1"/>
              </p:cNvSpPr>
              <p:nvPr/>
            </p:nvSpPr>
            <p:spPr bwMode="auto">
              <a:xfrm flipV="1">
                <a:off x="2495795" y="2340128"/>
                <a:ext cx="21335" cy="4483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59" name="Line 153"/>
              <p:cNvSpPr>
                <a:spLocks noChangeShapeType="1"/>
              </p:cNvSpPr>
              <p:nvPr/>
            </p:nvSpPr>
            <p:spPr bwMode="auto">
              <a:xfrm flipV="1">
                <a:off x="2413125" y="2472074"/>
                <a:ext cx="168009" cy="73018"/>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60" name="Line 154"/>
              <p:cNvSpPr>
                <a:spLocks noChangeShapeType="1"/>
              </p:cNvSpPr>
              <p:nvPr/>
            </p:nvSpPr>
            <p:spPr bwMode="auto">
              <a:xfrm flipV="1">
                <a:off x="2474461" y="2472074"/>
                <a:ext cx="106673" cy="999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61" name="Line 155"/>
              <p:cNvSpPr>
                <a:spLocks noChangeShapeType="1"/>
              </p:cNvSpPr>
              <p:nvPr/>
            </p:nvSpPr>
            <p:spPr bwMode="auto">
              <a:xfrm flipV="1">
                <a:off x="2474461" y="2513067"/>
                <a:ext cx="61338" cy="6405"/>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62" name="Line 156"/>
              <p:cNvSpPr>
                <a:spLocks noChangeShapeType="1"/>
              </p:cNvSpPr>
              <p:nvPr/>
            </p:nvSpPr>
            <p:spPr bwMode="auto">
              <a:xfrm flipH="1" flipV="1">
                <a:off x="2533131" y="2493851"/>
                <a:ext cx="5334" cy="1921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63" name="Line 157"/>
              <p:cNvSpPr>
                <a:spLocks noChangeShapeType="1"/>
              </p:cNvSpPr>
              <p:nvPr/>
            </p:nvSpPr>
            <p:spPr bwMode="auto">
              <a:xfrm>
                <a:off x="2413125" y="2571994"/>
                <a:ext cx="800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64" name="Line 158"/>
              <p:cNvSpPr>
                <a:spLocks noChangeShapeType="1"/>
              </p:cNvSpPr>
              <p:nvPr/>
            </p:nvSpPr>
            <p:spPr bwMode="auto">
              <a:xfrm>
                <a:off x="2405123"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65" name="Line 159"/>
              <p:cNvSpPr>
                <a:spLocks noChangeShapeType="1"/>
              </p:cNvSpPr>
              <p:nvPr/>
            </p:nvSpPr>
            <p:spPr bwMode="auto">
              <a:xfrm flipH="1">
                <a:off x="2405123" y="2571994"/>
                <a:ext cx="800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66" name="Line 160"/>
              <p:cNvSpPr>
                <a:spLocks noChangeShapeType="1"/>
              </p:cNvSpPr>
              <p:nvPr/>
            </p:nvSpPr>
            <p:spPr bwMode="auto">
              <a:xfrm>
                <a:off x="2413125" y="2571994"/>
                <a:ext cx="800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67" name="Line 161"/>
              <p:cNvSpPr>
                <a:spLocks noChangeShapeType="1"/>
              </p:cNvSpPr>
              <p:nvPr/>
            </p:nvSpPr>
            <p:spPr bwMode="auto">
              <a:xfrm>
                <a:off x="2405123" y="2571994"/>
                <a:ext cx="69337"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68" name="Line 162"/>
              <p:cNvSpPr>
                <a:spLocks noChangeShapeType="1"/>
              </p:cNvSpPr>
              <p:nvPr/>
            </p:nvSpPr>
            <p:spPr bwMode="auto">
              <a:xfrm flipH="1">
                <a:off x="2405123" y="2571994"/>
                <a:ext cx="800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69" name="Line 163"/>
              <p:cNvSpPr>
                <a:spLocks noChangeShapeType="1"/>
              </p:cNvSpPr>
              <p:nvPr/>
            </p:nvSpPr>
            <p:spPr bwMode="auto">
              <a:xfrm flipH="1" flipV="1">
                <a:off x="2474461" y="2519472"/>
                <a:ext cx="26668" cy="2562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70" name="Line 164"/>
              <p:cNvSpPr>
                <a:spLocks noChangeShapeType="1"/>
              </p:cNvSpPr>
              <p:nvPr/>
            </p:nvSpPr>
            <p:spPr bwMode="auto">
              <a:xfrm>
                <a:off x="2413125" y="2545092"/>
                <a:ext cx="88004"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71" name="Line 165"/>
              <p:cNvSpPr>
                <a:spLocks noChangeShapeType="1"/>
              </p:cNvSpPr>
              <p:nvPr/>
            </p:nvSpPr>
            <p:spPr bwMode="auto">
              <a:xfrm flipV="1">
                <a:off x="2581133" y="2384965"/>
                <a:ext cx="80005"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72" name="Line 166"/>
              <p:cNvSpPr>
                <a:spLocks noChangeShapeType="1"/>
              </p:cNvSpPr>
              <p:nvPr/>
            </p:nvSpPr>
            <p:spPr bwMode="auto">
              <a:xfrm flipV="1">
                <a:off x="2583801" y="2406742"/>
                <a:ext cx="56002" cy="2434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73" name="Line 167"/>
              <p:cNvSpPr>
                <a:spLocks noChangeShapeType="1"/>
              </p:cNvSpPr>
              <p:nvPr/>
            </p:nvSpPr>
            <p:spPr bwMode="auto">
              <a:xfrm flipH="1" flipV="1">
                <a:off x="2583801" y="2431081"/>
                <a:ext cx="106673" cy="4099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74" name="Line 168"/>
              <p:cNvSpPr>
                <a:spLocks noChangeShapeType="1"/>
              </p:cNvSpPr>
              <p:nvPr/>
            </p:nvSpPr>
            <p:spPr bwMode="auto">
              <a:xfrm>
                <a:off x="2413125" y="2384965"/>
                <a:ext cx="250681"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75" name="Line 169"/>
              <p:cNvSpPr>
                <a:spLocks noChangeShapeType="1"/>
              </p:cNvSpPr>
              <p:nvPr/>
            </p:nvSpPr>
            <p:spPr bwMode="auto">
              <a:xfrm flipH="1" flipV="1">
                <a:off x="2583801" y="2384965"/>
                <a:ext cx="224013"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76" name="Line 170"/>
              <p:cNvSpPr>
                <a:spLocks noChangeShapeType="1"/>
              </p:cNvSpPr>
              <p:nvPr/>
            </p:nvSpPr>
            <p:spPr bwMode="auto">
              <a:xfrm>
                <a:off x="2583801" y="2472074"/>
                <a:ext cx="224013"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77" name="Line 171"/>
              <p:cNvSpPr>
                <a:spLocks noChangeShapeType="1"/>
              </p:cNvSpPr>
              <p:nvPr/>
            </p:nvSpPr>
            <p:spPr bwMode="auto">
              <a:xfrm>
                <a:off x="2581133" y="2472074"/>
                <a:ext cx="226680"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78" name="Line 172"/>
              <p:cNvSpPr>
                <a:spLocks noChangeShapeType="1"/>
              </p:cNvSpPr>
              <p:nvPr/>
            </p:nvSpPr>
            <p:spPr bwMode="auto">
              <a:xfrm>
                <a:off x="2583801" y="2384965"/>
                <a:ext cx="0" cy="8711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79" name="Line 173"/>
              <p:cNvSpPr>
                <a:spLocks noChangeShapeType="1"/>
              </p:cNvSpPr>
              <p:nvPr/>
            </p:nvSpPr>
            <p:spPr bwMode="auto">
              <a:xfrm>
                <a:off x="2413125" y="2355501"/>
                <a:ext cx="82671" cy="29464"/>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80" name="Line 174"/>
              <p:cNvSpPr>
                <a:spLocks noChangeShapeType="1"/>
              </p:cNvSpPr>
              <p:nvPr/>
            </p:nvSpPr>
            <p:spPr bwMode="auto">
              <a:xfrm>
                <a:off x="2413125" y="2472074"/>
                <a:ext cx="168009" cy="0"/>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81" name="Line 175"/>
              <p:cNvSpPr>
                <a:spLocks noChangeShapeType="1"/>
              </p:cNvSpPr>
              <p:nvPr/>
            </p:nvSpPr>
            <p:spPr bwMode="auto">
              <a:xfrm>
                <a:off x="2583801" y="2396493"/>
                <a:ext cx="0" cy="28183"/>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82" name="Line 176"/>
              <p:cNvSpPr>
                <a:spLocks noChangeShapeType="1"/>
              </p:cNvSpPr>
              <p:nvPr/>
            </p:nvSpPr>
            <p:spPr bwMode="auto">
              <a:xfrm>
                <a:off x="2807814" y="2472074"/>
                <a:ext cx="0" cy="7045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83" name="Line 177"/>
              <p:cNvSpPr>
                <a:spLocks noChangeShapeType="1"/>
              </p:cNvSpPr>
              <p:nvPr/>
            </p:nvSpPr>
            <p:spPr bwMode="auto">
              <a:xfrm>
                <a:off x="2413125" y="2384965"/>
                <a:ext cx="0" cy="52522"/>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84" name="Line 178"/>
              <p:cNvSpPr>
                <a:spLocks noChangeShapeType="1"/>
              </p:cNvSpPr>
              <p:nvPr/>
            </p:nvSpPr>
            <p:spPr bwMode="auto">
              <a:xfrm>
                <a:off x="2018435" y="2472074"/>
                <a:ext cx="0" cy="70456"/>
              </a:xfrm>
              <a:prstGeom prst="line">
                <a:avLst/>
              </a:pr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049285" name="未知"/>
              <p:cNvSpPr>
                <a:spLocks noEditPoints="1"/>
              </p:cNvSpPr>
              <p:nvPr/>
            </p:nvSpPr>
            <p:spPr bwMode="auto">
              <a:xfrm>
                <a:off x="2399790" y="2200497"/>
                <a:ext cx="224013" cy="226741"/>
              </a:xfrm>
              <a:custGeom>
                <a:avLst/>
                <a:gdLst>
                  <a:gd name="T0" fmla="*/ 2147483647 w 310"/>
                  <a:gd name="T1" fmla="*/ 2147483647 h 652"/>
                  <a:gd name="T2" fmla="*/ 0 w 310"/>
                  <a:gd name="T3" fmla="*/ 2147483647 h 652"/>
                  <a:gd name="T4" fmla="*/ 2147483647 w 310"/>
                  <a:gd name="T5" fmla="*/ 2147483647 h 652"/>
                  <a:gd name="T6" fmla="*/ 2147483647 w 310"/>
                  <a:gd name="T7" fmla="*/ 2147483647 h 652"/>
                  <a:gd name="T8" fmla="*/ 2147483647 w 310"/>
                  <a:gd name="T9" fmla="*/ 2147483647 h 652"/>
                  <a:gd name="T10" fmla="*/ 2147483647 w 310"/>
                  <a:gd name="T11" fmla="*/ 2147483647 h 652"/>
                  <a:gd name="T12" fmla="*/ 2147483647 w 310"/>
                  <a:gd name="T13" fmla="*/ 2147483647 h 652"/>
                  <a:gd name="T14" fmla="*/ 2147483647 w 310"/>
                  <a:gd name="T15" fmla="*/ 2147483647 h 652"/>
                  <a:gd name="T16" fmla="*/ 2147483647 w 310"/>
                  <a:gd name="T17" fmla="*/ 2147483647 h 652"/>
                  <a:gd name="T18" fmla="*/ 2147483647 w 310"/>
                  <a:gd name="T19" fmla="*/ 2147483647 h 652"/>
                  <a:gd name="T20" fmla="*/ 2147483647 w 310"/>
                  <a:gd name="T21" fmla="*/ 2147483647 h 652"/>
                  <a:gd name="T22" fmla="*/ 2147483647 w 310"/>
                  <a:gd name="T23" fmla="*/ 2147483647 h 652"/>
                  <a:gd name="T24" fmla="*/ 2147483647 w 310"/>
                  <a:gd name="T25" fmla="*/ 2147483647 h 652"/>
                  <a:gd name="T26" fmla="*/ 2147483647 w 310"/>
                  <a:gd name="T27" fmla="*/ 2147483647 h 652"/>
                  <a:gd name="T28" fmla="*/ 2147483647 w 310"/>
                  <a:gd name="T29" fmla="*/ 2147483647 h 652"/>
                  <a:gd name="T30" fmla="*/ 2147483647 w 310"/>
                  <a:gd name="T31" fmla="*/ 2147483647 h 652"/>
                  <a:gd name="T32" fmla="*/ 2147483647 w 310"/>
                  <a:gd name="T33" fmla="*/ 2147483647 h 652"/>
                  <a:gd name="T34" fmla="*/ 2147483647 w 310"/>
                  <a:gd name="T35" fmla="*/ 2147483647 h 652"/>
                  <a:gd name="T36" fmla="*/ 2147483647 w 310"/>
                  <a:gd name="T37" fmla="*/ 2147483647 h 652"/>
                  <a:gd name="T38" fmla="*/ 2147483647 w 310"/>
                  <a:gd name="T39" fmla="*/ 2147483647 h 652"/>
                  <a:gd name="T40" fmla="*/ 2147483647 w 310"/>
                  <a:gd name="T41" fmla="*/ 2147483647 h 652"/>
                  <a:gd name="T42" fmla="*/ 2147483647 w 310"/>
                  <a:gd name="T43" fmla="*/ 2147483647 h 652"/>
                  <a:gd name="T44" fmla="*/ 2147483647 w 310"/>
                  <a:gd name="T45" fmla="*/ 2147483647 h 652"/>
                  <a:gd name="T46" fmla="*/ 2147483647 w 310"/>
                  <a:gd name="T47" fmla="*/ 2147483647 h 652"/>
                  <a:gd name="T48" fmla="*/ 2147483647 w 310"/>
                  <a:gd name="T49" fmla="*/ 2147483647 h 652"/>
                  <a:gd name="T50" fmla="*/ 2147483647 w 310"/>
                  <a:gd name="T51" fmla="*/ 2147483647 h 652"/>
                  <a:gd name="T52" fmla="*/ 2147483647 w 310"/>
                  <a:gd name="T53" fmla="*/ 2147483647 h 652"/>
                  <a:gd name="T54" fmla="*/ 2147483647 w 310"/>
                  <a:gd name="T55" fmla="*/ 2147483647 h 652"/>
                  <a:gd name="T56" fmla="*/ 2147483647 w 310"/>
                  <a:gd name="T57" fmla="*/ 2147483647 h 652"/>
                  <a:gd name="T58" fmla="*/ 2147483647 w 310"/>
                  <a:gd name="T59" fmla="*/ 2147483647 h 652"/>
                  <a:gd name="T60" fmla="*/ 2147483647 w 310"/>
                  <a:gd name="T61" fmla="*/ 2147483647 h 652"/>
                  <a:gd name="T62" fmla="*/ 2147483647 w 310"/>
                  <a:gd name="T63" fmla="*/ 2147483647 h 652"/>
                  <a:gd name="T64" fmla="*/ 2147483647 w 310"/>
                  <a:gd name="T65" fmla="*/ 2147483647 h 652"/>
                  <a:gd name="T66" fmla="*/ 2147483647 w 310"/>
                  <a:gd name="T67" fmla="*/ 2147483647 h 652"/>
                  <a:gd name="T68" fmla="*/ 2147483647 w 310"/>
                  <a:gd name="T69" fmla="*/ 2147483647 h 652"/>
                  <a:gd name="T70" fmla="*/ 2147483647 w 310"/>
                  <a:gd name="T71" fmla="*/ 2147483647 h 652"/>
                  <a:gd name="T72" fmla="*/ 2147483647 w 310"/>
                  <a:gd name="T73" fmla="*/ 2147483647 h 652"/>
                  <a:gd name="T74" fmla="*/ 2147483647 w 310"/>
                  <a:gd name="T75" fmla="*/ 2147483647 h 652"/>
                  <a:gd name="T76" fmla="*/ 2147483647 w 310"/>
                  <a:gd name="T77" fmla="*/ 2147483647 h 652"/>
                  <a:gd name="T78" fmla="*/ 2147483647 w 310"/>
                  <a:gd name="T79" fmla="*/ 2147483647 h 652"/>
                  <a:gd name="T80" fmla="*/ 2147483647 w 310"/>
                  <a:gd name="T81" fmla="*/ 2147483647 h 652"/>
                  <a:gd name="T82" fmla="*/ 2147483647 w 310"/>
                  <a:gd name="T83" fmla="*/ 2147483647 h 652"/>
                  <a:gd name="T84" fmla="*/ 2147483647 w 310"/>
                  <a:gd name="T85" fmla="*/ 2147483647 h 652"/>
                  <a:gd name="T86" fmla="*/ 2147483647 w 310"/>
                  <a:gd name="T87" fmla="*/ 2147483647 h 652"/>
                  <a:gd name="T88" fmla="*/ 2147483647 w 310"/>
                  <a:gd name="T89" fmla="*/ 2147483647 h 652"/>
                  <a:gd name="T90" fmla="*/ 2147483647 w 310"/>
                  <a:gd name="T91" fmla="*/ 2147483647 h 652"/>
                  <a:gd name="T92" fmla="*/ 2147483647 w 310"/>
                  <a:gd name="T93" fmla="*/ 2147483647 h 652"/>
                  <a:gd name="T94" fmla="*/ 2147483647 w 310"/>
                  <a:gd name="T95" fmla="*/ 2147483647 h 652"/>
                  <a:gd name="T96" fmla="*/ 2147483647 w 310"/>
                  <a:gd name="T97" fmla="*/ 2147483647 h 652"/>
                  <a:gd name="T98" fmla="*/ 2147483647 w 310"/>
                  <a:gd name="T99" fmla="*/ 2147483647 h 652"/>
                  <a:gd name="T100" fmla="*/ 2147483647 w 310"/>
                  <a:gd name="T101" fmla="*/ 2147483647 h 652"/>
                  <a:gd name="T102" fmla="*/ 2147483647 w 310"/>
                  <a:gd name="T103" fmla="*/ 2147483647 h 6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10"/>
                  <a:gd name="T157" fmla="*/ 0 h 652"/>
                  <a:gd name="T158" fmla="*/ 310 w 310"/>
                  <a:gd name="T159" fmla="*/ 652 h 6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10" h="652">
                    <a:moveTo>
                      <a:pt x="3" y="2"/>
                    </a:moveTo>
                    <a:lnTo>
                      <a:pt x="12" y="30"/>
                    </a:lnTo>
                    <a:lnTo>
                      <a:pt x="10" y="32"/>
                    </a:lnTo>
                    <a:lnTo>
                      <a:pt x="9" y="32"/>
                    </a:lnTo>
                    <a:lnTo>
                      <a:pt x="7" y="30"/>
                    </a:lnTo>
                    <a:lnTo>
                      <a:pt x="0" y="2"/>
                    </a:lnTo>
                    <a:lnTo>
                      <a:pt x="1" y="0"/>
                    </a:lnTo>
                    <a:lnTo>
                      <a:pt x="3" y="2"/>
                    </a:lnTo>
                    <a:close/>
                    <a:moveTo>
                      <a:pt x="17" y="49"/>
                    </a:moveTo>
                    <a:lnTo>
                      <a:pt x="21" y="65"/>
                    </a:lnTo>
                    <a:lnTo>
                      <a:pt x="26" y="78"/>
                    </a:lnTo>
                    <a:lnTo>
                      <a:pt x="24" y="81"/>
                    </a:lnTo>
                    <a:lnTo>
                      <a:pt x="21" y="79"/>
                    </a:lnTo>
                    <a:lnTo>
                      <a:pt x="17" y="67"/>
                    </a:lnTo>
                    <a:lnTo>
                      <a:pt x="14" y="51"/>
                    </a:lnTo>
                    <a:lnTo>
                      <a:pt x="15" y="48"/>
                    </a:lnTo>
                    <a:lnTo>
                      <a:pt x="17" y="49"/>
                    </a:lnTo>
                    <a:close/>
                    <a:moveTo>
                      <a:pt x="30" y="98"/>
                    </a:moveTo>
                    <a:lnTo>
                      <a:pt x="40" y="125"/>
                    </a:lnTo>
                    <a:lnTo>
                      <a:pt x="40" y="127"/>
                    </a:lnTo>
                    <a:lnTo>
                      <a:pt x="38" y="128"/>
                    </a:lnTo>
                    <a:lnTo>
                      <a:pt x="36" y="128"/>
                    </a:lnTo>
                    <a:lnTo>
                      <a:pt x="36" y="127"/>
                    </a:lnTo>
                    <a:lnTo>
                      <a:pt x="27" y="98"/>
                    </a:lnTo>
                    <a:lnTo>
                      <a:pt x="27" y="97"/>
                    </a:lnTo>
                    <a:lnTo>
                      <a:pt x="29" y="97"/>
                    </a:lnTo>
                    <a:lnTo>
                      <a:pt x="30" y="98"/>
                    </a:lnTo>
                    <a:close/>
                    <a:moveTo>
                      <a:pt x="46" y="146"/>
                    </a:moveTo>
                    <a:lnTo>
                      <a:pt x="55" y="173"/>
                    </a:lnTo>
                    <a:lnTo>
                      <a:pt x="53" y="176"/>
                    </a:lnTo>
                    <a:lnTo>
                      <a:pt x="52" y="174"/>
                    </a:lnTo>
                    <a:lnTo>
                      <a:pt x="43" y="147"/>
                    </a:lnTo>
                    <a:lnTo>
                      <a:pt x="44" y="144"/>
                    </a:lnTo>
                    <a:lnTo>
                      <a:pt x="46" y="146"/>
                    </a:lnTo>
                    <a:close/>
                    <a:moveTo>
                      <a:pt x="62" y="193"/>
                    </a:moveTo>
                    <a:lnTo>
                      <a:pt x="70" y="217"/>
                    </a:lnTo>
                    <a:lnTo>
                      <a:pt x="72" y="220"/>
                    </a:lnTo>
                    <a:lnTo>
                      <a:pt x="70" y="223"/>
                    </a:lnTo>
                    <a:lnTo>
                      <a:pt x="67" y="222"/>
                    </a:lnTo>
                    <a:lnTo>
                      <a:pt x="66" y="218"/>
                    </a:lnTo>
                    <a:lnTo>
                      <a:pt x="58" y="195"/>
                    </a:lnTo>
                    <a:lnTo>
                      <a:pt x="59" y="192"/>
                    </a:lnTo>
                    <a:lnTo>
                      <a:pt x="62" y="193"/>
                    </a:lnTo>
                    <a:close/>
                    <a:moveTo>
                      <a:pt x="78" y="239"/>
                    </a:moveTo>
                    <a:lnTo>
                      <a:pt x="81" y="245"/>
                    </a:lnTo>
                    <a:lnTo>
                      <a:pt x="88" y="267"/>
                    </a:lnTo>
                    <a:lnTo>
                      <a:pt x="87" y="269"/>
                    </a:lnTo>
                    <a:lnTo>
                      <a:pt x="85" y="269"/>
                    </a:lnTo>
                    <a:lnTo>
                      <a:pt x="76" y="247"/>
                    </a:lnTo>
                    <a:lnTo>
                      <a:pt x="75" y="241"/>
                    </a:lnTo>
                    <a:lnTo>
                      <a:pt x="76" y="239"/>
                    </a:lnTo>
                    <a:lnTo>
                      <a:pt x="78" y="239"/>
                    </a:lnTo>
                    <a:close/>
                    <a:moveTo>
                      <a:pt x="96" y="286"/>
                    </a:moveTo>
                    <a:lnTo>
                      <a:pt x="101" y="301"/>
                    </a:lnTo>
                    <a:lnTo>
                      <a:pt x="107" y="313"/>
                    </a:lnTo>
                    <a:lnTo>
                      <a:pt x="105" y="316"/>
                    </a:lnTo>
                    <a:lnTo>
                      <a:pt x="102" y="315"/>
                    </a:lnTo>
                    <a:lnTo>
                      <a:pt x="98" y="302"/>
                    </a:lnTo>
                    <a:lnTo>
                      <a:pt x="92" y="288"/>
                    </a:lnTo>
                    <a:lnTo>
                      <a:pt x="93" y="285"/>
                    </a:lnTo>
                    <a:lnTo>
                      <a:pt x="95" y="285"/>
                    </a:lnTo>
                    <a:lnTo>
                      <a:pt x="96" y="286"/>
                    </a:lnTo>
                    <a:close/>
                    <a:moveTo>
                      <a:pt x="114" y="332"/>
                    </a:moveTo>
                    <a:lnTo>
                      <a:pt x="124" y="353"/>
                    </a:lnTo>
                    <a:lnTo>
                      <a:pt x="125" y="359"/>
                    </a:lnTo>
                    <a:lnTo>
                      <a:pt x="125" y="362"/>
                    </a:lnTo>
                    <a:lnTo>
                      <a:pt x="122" y="361"/>
                    </a:lnTo>
                    <a:lnTo>
                      <a:pt x="119" y="354"/>
                    </a:lnTo>
                    <a:lnTo>
                      <a:pt x="111" y="334"/>
                    </a:lnTo>
                    <a:lnTo>
                      <a:pt x="111" y="332"/>
                    </a:lnTo>
                    <a:lnTo>
                      <a:pt x="114" y="332"/>
                    </a:lnTo>
                    <a:close/>
                    <a:moveTo>
                      <a:pt x="134" y="378"/>
                    </a:moveTo>
                    <a:lnTo>
                      <a:pt x="145" y="403"/>
                    </a:lnTo>
                    <a:lnTo>
                      <a:pt x="145" y="405"/>
                    </a:lnTo>
                    <a:lnTo>
                      <a:pt x="145" y="408"/>
                    </a:lnTo>
                    <a:lnTo>
                      <a:pt x="142" y="407"/>
                    </a:lnTo>
                    <a:lnTo>
                      <a:pt x="140" y="405"/>
                    </a:lnTo>
                    <a:lnTo>
                      <a:pt x="130" y="380"/>
                    </a:lnTo>
                    <a:lnTo>
                      <a:pt x="131" y="378"/>
                    </a:lnTo>
                    <a:lnTo>
                      <a:pt x="134" y="378"/>
                    </a:lnTo>
                    <a:close/>
                    <a:moveTo>
                      <a:pt x="154" y="424"/>
                    </a:moveTo>
                    <a:lnTo>
                      <a:pt x="156" y="426"/>
                    </a:lnTo>
                    <a:lnTo>
                      <a:pt x="166" y="449"/>
                    </a:lnTo>
                    <a:lnTo>
                      <a:pt x="166" y="452"/>
                    </a:lnTo>
                    <a:lnTo>
                      <a:pt x="163" y="452"/>
                    </a:lnTo>
                    <a:lnTo>
                      <a:pt x="163" y="451"/>
                    </a:lnTo>
                    <a:lnTo>
                      <a:pt x="153" y="429"/>
                    </a:lnTo>
                    <a:lnTo>
                      <a:pt x="151" y="426"/>
                    </a:lnTo>
                    <a:lnTo>
                      <a:pt x="151" y="422"/>
                    </a:lnTo>
                    <a:lnTo>
                      <a:pt x="154" y="424"/>
                    </a:lnTo>
                    <a:close/>
                    <a:moveTo>
                      <a:pt x="177" y="468"/>
                    </a:moveTo>
                    <a:lnTo>
                      <a:pt x="177" y="471"/>
                    </a:lnTo>
                    <a:lnTo>
                      <a:pt x="188" y="492"/>
                    </a:lnTo>
                    <a:lnTo>
                      <a:pt x="189" y="494"/>
                    </a:lnTo>
                    <a:lnTo>
                      <a:pt x="189" y="497"/>
                    </a:lnTo>
                    <a:lnTo>
                      <a:pt x="186" y="497"/>
                    </a:lnTo>
                    <a:lnTo>
                      <a:pt x="185" y="494"/>
                    </a:lnTo>
                    <a:lnTo>
                      <a:pt x="174" y="473"/>
                    </a:lnTo>
                    <a:lnTo>
                      <a:pt x="173" y="470"/>
                    </a:lnTo>
                    <a:lnTo>
                      <a:pt x="174" y="468"/>
                    </a:lnTo>
                    <a:lnTo>
                      <a:pt x="177" y="468"/>
                    </a:lnTo>
                    <a:close/>
                    <a:moveTo>
                      <a:pt x="200" y="513"/>
                    </a:moveTo>
                    <a:lnTo>
                      <a:pt x="211" y="530"/>
                    </a:lnTo>
                    <a:lnTo>
                      <a:pt x="215" y="538"/>
                    </a:lnTo>
                    <a:lnTo>
                      <a:pt x="214" y="539"/>
                    </a:lnTo>
                    <a:lnTo>
                      <a:pt x="211" y="539"/>
                    </a:lnTo>
                    <a:lnTo>
                      <a:pt x="206" y="532"/>
                    </a:lnTo>
                    <a:lnTo>
                      <a:pt x="197" y="514"/>
                    </a:lnTo>
                    <a:lnTo>
                      <a:pt x="197" y="511"/>
                    </a:lnTo>
                    <a:lnTo>
                      <a:pt x="200" y="513"/>
                    </a:lnTo>
                    <a:close/>
                    <a:moveTo>
                      <a:pt x="226" y="555"/>
                    </a:moveTo>
                    <a:lnTo>
                      <a:pt x="232" y="563"/>
                    </a:lnTo>
                    <a:lnTo>
                      <a:pt x="241" y="579"/>
                    </a:lnTo>
                    <a:lnTo>
                      <a:pt x="241" y="582"/>
                    </a:lnTo>
                    <a:lnTo>
                      <a:pt x="238" y="581"/>
                    </a:lnTo>
                    <a:lnTo>
                      <a:pt x="228" y="566"/>
                    </a:lnTo>
                    <a:lnTo>
                      <a:pt x="223" y="557"/>
                    </a:lnTo>
                    <a:lnTo>
                      <a:pt x="223" y="554"/>
                    </a:lnTo>
                    <a:lnTo>
                      <a:pt x="226" y="555"/>
                    </a:lnTo>
                    <a:close/>
                    <a:moveTo>
                      <a:pt x="254" y="595"/>
                    </a:moveTo>
                    <a:lnTo>
                      <a:pt x="263" y="606"/>
                    </a:lnTo>
                    <a:lnTo>
                      <a:pt x="272" y="617"/>
                    </a:lnTo>
                    <a:lnTo>
                      <a:pt x="272" y="620"/>
                    </a:lnTo>
                    <a:lnTo>
                      <a:pt x="271" y="620"/>
                    </a:lnTo>
                    <a:lnTo>
                      <a:pt x="260" y="607"/>
                    </a:lnTo>
                    <a:lnTo>
                      <a:pt x="251" y="598"/>
                    </a:lnTo>
                    <a:lnTo>
                      <a:pt x="252" y="595"/>
                    </a:lnTo>
                    <a:lnTo>
                      <a:pt x="254" y="595"/>
                    </a:lnTo>
                    <a:close/>
                    <a:moveTo>
                      <a:pt x="287" y="631"/>
                    </a:moveTo>
                    <a:lnTo>
                      <a:pt x="292" y="636"/>
                    </a:lnTo>
                    <a:lnTo>
                      <a:pt x="301" y="642"/>
                    </a:lnTo>
                    <a:lnTo>
                      <a:pt x="310" y="649"/>
                    </a:lnTo>
                    <a:lnTo>
                      <a:pt x="310" y="652"/>
                    </a:lnTo>
                    <a:lnTo>
                      <a:pt x="307" y="652"/>
                    </a:lnTo>
                    <a:lnTo>
                      <a:pt x="300" y="645"/>
                    </a:lnTo>
                    <a:lnTo>
                      <a:pt x="289" y="639"/>
                    </a:lnTo>
                    <a:lnTo>
                      <a:pt x="284" y="634"/>
                    </a:lnTo>
                    <a:lnTo>
                      <a:pt x="284" y="631"/>
                    </a:lnTo>
                    <a:lnTo>
                      <a:pt x="287" y="631"/>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286" name="未知"/>
              <p:cNvSpPr>
                <a:spLocks noEditPoints="1"/>
              </p:cNvSpPr>
              <p:nvPr/>
            </p:nvSpPr>
            <p:spPr bwMode="auto">
              <a:xfrm>
                <a:off x="2095772" y="2200497"/>
                <a:ext cx="224013" cy="226741"/>
              </a:xfrm>
              <a:custGeom>
                <a:avLst/>
                <a:gdLst>
                  <a:gd name="T0" fmla="*/ 2147483647 w 311"/>
                  <a:gd name="T1" fmla="*/ 2147483647 h 652"/>
                  <a:gd name="T2" fmla="*/ 0 w 311"/>
                  <a:gd name="T3" fmla="*/ 2147483647 h 652"/>
                  <a:gd name="T4" fmla="*/ 2147483647 w 311"/>
                  <a:gd name="T5" fmla="*/ 2147483647 h 652"/>
                  <a:gd name="T6" fmla="*/ 2147483647 w 311"/>
                  <a:gd name="T7" fmla="*/ 2147483647 h 652"/>
                  <a:gd name="T8" fmla="*/ 2147483647 w 311"/>
                  <a:gd name="T9" fmla="*/ 2147483647 h 652"/>
                  <a:gd name="T10" fmla="*/ 2147483647 w 311"/>
                  <a:gd name="T11" fmla="*/ 2147483647 h 652"/>
                  <a:gd name="T12" fmla="*/ 2147483647 w 311"/>
                  <a:gd name="T13" fmla="*/ 2147483647 h 652"/>
                  <a:gd name="T14" fmla="*/ 2147483647 w 311"/>
                  <a:gd name="T15" fmla="*/ 2147483647 h 652"/>
                  <a:gd name="T16" fmla="*/ 2147483647 w 311"/>
                  <a:gd name="T17" fmla="*/ 2147483647 h 652"/>
                  <a:gd name="T18" fmla="*/ 2147483647 w 311"/>
                  <a:gd name="T19" fmla="*/ 2147483647 h 652"/>
                  <a:gd name="T20" fmla="*/ 2147483647 w 311"/>
                  <a:gd name="T21" fmla="*/ 2147483647 h 652"/>
                  <a:gd name="T22" fmla="*/ 2147483647 w 311"/>
                  <a:gd name="T23" fmla="*/ 2147483647 h 652"/>
                  <a:gd name="T24" fmla="*/ 2147483647 w 311"/>
                  <a:gd name="T25" fmla="*/ 2147483647 h 652"/>
                  <a:gd name="T26" fmla="*/ 2147483647 w 311"/>
                  <a:gd name="T27" fmla="*/ 2147483647 h 652"/>
                  <a:gd name="T28" fmla="*/ 2147483647 w 311"/>
                  <a:gd name="T29" fmla="*/ 2147483647 h 652"/>
                  <a:gd name="T30" fmla="*/ 2147483647 w 311"/>
                  <a:gd name="T31" fmla="*/ 2147483647 h 652"/>
                  <a:gd name="T32" fmla="*/ 2147483647 w 311"/>
                  <a:gd name="T33" fmla="*/ 2147483647 h 652"/>
                  <a:gd name="T34" fmla="*/ 2147483647 w 311"/>
                  <a:gd name="T35" fmla="*/ 2147483647 h 652"/>
                  <a:gd name="T36" fmla="*/ 2147483647 w 311"/>
                  <a:gd name="T37" fmla="*/ 2147483647 h 652"/>
                  <a:gd name="T38" fmla="*/ 2147483647 w 311"/>
                  <a:gd name="T39" fmla="*/ 2147483647 h 652"/>
                  <a:gd name="T40" fmla="*/ 2147483647 w 311"/>
                  <a:gd name="T41" fmla="*/ 2147483647 h 652"/>
                  <a:gd name="T42" fmla="*/ 2147483647 w 311"/>
                  <a:gd name="T43" fmla="*/ 2147483647 h 652"/>
                  <a:gd name="T44" fmla="*/ 2147483647 w 311"/>
                  <a:gd name="T45" fmla="*/ 2147483647 h 652"/>
                  <a:gd name="T46" fmla="*/ 2147483647 w 311"/>
                  <a:gd name="T47" fmla="*/ 2147483647 h 652"/>
                  <a:gd name="T48" fmla="*/ 2147483647 w 311"/>
                  <a:gd name="T49" fmla="*/ 2147483647 h 652"/>
                  <a:gd name="T50" fmla="*/ 2147483647 w 311"/>
                  <a:gd name="T51" fmla="*/ 2147483647 h 652"/>
                  <a:gd name="T52" fmla="*/ 2147483647 w 311"/>
                  <a:gd name="T53" fmla="*/ 2147483647 h 652"/>
                  <a:gd name="T54" fmla="*/ 2147483647 w 311"/>
                  <a:gd name="T55" fmla="*/ 2147483647 h 652"/>
                  <a:gd name="T56" fmla="*/ 2147483647 w 311"/>
                  <a:gd name="T57" fmla="*/ 2147483647 h 652"/>
                  <a:gd name="T58" fmla="*/ 2147483647 w 311"/>
                  <a:gd name="T59" fmla="*/ 2147483647 h 652"/>
                  <a:gd name="T60" fmla="*/ 2147483647 w 311"/>
                  <a:gd name="T61" fmla="*/ 2147483647 h 652"/>
                  <a:gd name="T62" fmla="*/ 2147483647 w 311"/>
                  <a:gd name="T63" fmla="*/ 2147483647 h 652"/>
                  <a:gd name="T64" fmla="*/ 2147483647 w 311"/>
                  <a:gd name="T65" fmla="*/ 2147483647 h 652"/>
                  <a:gd name="T66" fmla="*/ 2147483647 w 311"/>
                  <a:gd name="T67" fmla="*/ 2147483647 h 652"/>
                  <a:gd name="T68" fmla="*/ 2147483647 w 311"/>
                  <a:gd name="T69" fmla="*/ 2147483647 h 652"/>
                  <a:gd name="T70" fmla="*/ 2147483647 w 311"/>
                  <a:gd name="T71" fmla="*/ 2147483647 h 652"/>
                  <a:gd name="T72" fmla="*/ 2147483647 w 311"/>
                  <a:gd name="T73" fmla="*/ 2147483647 h 652"/>
                  <a:gd name="T74" fmla="*/ 2147483647 w 311"/>
                  <a:gd name="T75" fmla="*/ 2147483647 h 652"/>
                  <a:gd name="T76" fmla="*/ 2147483647 w 311"/>
                  <a:gd name="T77" fmla="*/ 2147483647 h 652"/>
                  <a:gd name="T78" fmla="*/ 2147483647 w 311"/>
                  <a:gd name="T79" fmla="*/ 2147483647 h 652"/>
                  <a:gd name="T80" fmla="*/ 2147483647 w 311"/>
                  <a:gd name="T81" fmla="*/ 2147483647 h 652"/>
                  <a:gd name="T82" fmla="*/ 2147483647 w 311"/>
                  <a:gd name="T83" fmla="*/ 2147483647 h 652"/>
                  <a:gd name="T84" fmla="*/ 2147483647 w 311"/>
                  <a:gd name="T85" fmla="*/ 2147483647 h 652"/>
                  <a:gd name="T86" fmla="*/ 2147483647 w 311"/>
                  <a:gd name="T87" fmla="*/ 2147483647 h 652"/>
                  <a:gd name="T88" fmla="*/ 2147483647 w 311"/>
                  <a:gd name="T89" fmla="*/ 2147483647 h 652"/>
                  <a:gd name="T90" fmla="*/ 2147483647 w 311"/>
                  <a:gd name="T91" fmla="*/ 2147483647 h 652"/>
                  <a:gd name="T92" fmla="*/ 2147483647 w 311"/>
                  <a:gd name="T93" fmla="*/ 2147483647 h 652"/>
                  <a:gd name="T94" fmla="*/ 2147483647 w 311"/>
                  <a:gd name="T95" fmla="*/ 2147483647 h 652"/>
                  <a:gd name="T96" fmla="*/ 2147483647 w 311"/>
                  <a:gd name="T97" fmla="*/ 2147483647 h 652"/>
                  <a:gd name="T98" fmla="*/ 2147483647 w 311"/>
                  <a:gd name="T99" fmla="*/ 2147483647 h 652"/>
                  <a:gd name="T100" fmla="*/ 2147483647 w 311"/>
                  <a:gd name="T101" fmla="*/ 2147483647 h 652"/>
                  <a:gd name="T102" fmla="*/ 2147483647 w 311"/>
                  <a:gd name="T103" fmla="*/ 2147483647 h 6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11"/>
                  <a:gd name="T157" fmla="*/ 0 h 652"/>
                  <a:gd name="T158" fmla="*/ 311 w 311"/>
                  <a:gd name="T159" fmla="*/ 652 h 6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11" h="652">
                    <a:moveTo>
                      <a:pt x="3" y="2"/>
                    </a:moveTo>
                    <a:lnTo>
                      <a:pt x="13" y="30"/>
                    </a:lnTo>
                    <a:lnTo>
                      <a:pt x="11" y="32"/>
                    </a:lnTo>
                    <a:lnTo>
                      <a:pt x="10" y="32"/>
                    </a:lnTo>
                    <a:lnTo>
                      <a:pt x="8" y="30"/>
                    </a:lnTo>
                    <a:lnTo>
                      <a:pt x="0" y="2"/>
                    </a:lnTo>
                    <a:lnTo>
                      <a:pt x="2" y="0"/>
                    </a:lnTo>
                    <a:lnTo>
                      <a:pt x="3" y="2"/>
                    </a:lnTo>
                    <a:close/>
                    <a:moveTo>
                      <a:pt x="17" y="49"/>
                    </a:moveTo>
                    <a:lnTo>
                      <a:pt x="22" y="65"/>
                    </a:lnTo>
                    <a:lnTo>
                      <a:pt x="26" y="78"/>
                    </a:lnTo>
                    <a:lnTo>
                      <a:pt x="25" y="81"/>
                    </a:lnTo>
                    <a:lnTo>
                      <a:pt x="22" y="79"/>
                    </a:lnTo>
                    <a:lnTo>
                      <a:pt x="17" y="67"/>
                    </a:lnTo>
                    <a:lnTo>
                      <a:pt x="14" y="51"/>
                    </a:lnTo>
                    <a:lnTo>
                      <a:pt x="16" y="48"/>
                    </a:lnTo>
                    <a:lnTo>
                      <a:pt x="17" y="49"/>
                    </a:lnTo>
                    <a:close/>
                    <a:moveTo>
                      <a:pt x="31" y="98"/>
                    </a:moveTo>
                    <a:lnTo>
                      <a:pt x="40" y="125"/>
                    </a:lnTo>
                    <a:lnTo>
                      <a:pt x="40" y="127"/>
                    </a:lnTo>
                    <a:lnTo>
                      <a:pt x="39" y="128"/>
                    </a:lnTo>
                    <a:lnTo>
                      <a:pt x="37" y="128"/>
                    </a:lnTo>
                    <a:lnTo>
                      <a:pt x="37" y="127"/>
                    </a:lnTo>
                    <a:lnTo>
                      <a:pt x="28" y="98"/>
                    </a:lnTo>
                    <a:lnTo>
                      <a:pt x="28" y="97"/>
                    </a:lnTo>
                    <a:lnTo>
                      <a:pt x="29" y="97"/>
                    </a:lnTo>
                    <a:lnTo>
                      <a:pt x="31" y="98"/>
                    </a:lnTo>
                    <a:close/>
                    <a:moveTo>
                      <a:pt x="46" y="146"/>
                    </a:moveTo>
                    <a:lnTo>
                      <a:pt x="55" y="173"/>
                    </a:lnTo>
                    <a:lnTo>
                      <a:pt x="54" y="176"/>
                    </a:lnTo>
                    <a:lnTo>
                      <a:pt x="52" y="174"/>
                    </a:lnTo>
                    <a:lnTo>
                      <a:pt x="43" y="147"/>
                    </a:lnTo>
                    <a:lnTo>
                      <a:pt x="45" y="144"/>
                    </a:lnTo>
                    <a:lnTo>
                      <a:pt x="46" y="146"/>
                    </a:lnTo>
                    <a:close/>
                    <a:moveTo>
                      <a:pt x="62" y="193"/>
                    </a:moveTo>
                    <a:lnTo>
                      <a:pt x="71" y="217"/>
                    </a:lnTo>
                    <a:lnTo>
                      <a:pt x="72" y="220"/>
                    </a:lnTo>
                    <a:lnTo>
                      <a:pt x="71" y="223"/>
                    </a:lnTo>
                    <a:lnTo>
                      <a:pt x="68" y="222"/>
                    </a:lnTo>
                    <a:lnTo>
                      <a:pt x="66" y="218"/>
                    </a:lnTo>
                    <a:lnTo>
                      <a:pt x="59" y="195"/>
                    </a:lnTo>
                    <a:lnTo>
                      <a:pt x="60" y="192"/>
                    </a:lnTo>
                    <a:lnTo>
                      <a:pt x="62" y="193"/>
                    </a:lnTo>
                    <a:close/>
                    <a:moveTo>
                      <a:pt x="78" y="239"/>
                    </a:moveTo>
                    <a:lnTo>
                      <a:pt x="81" y="245"/>
                    </a:lnTo>
                    <a:lnTo>
                      <a:pt x="89" y="267"/>
                    </a:lnTo>
                    <a:lnTo>
                      <a:pt x="88" y="269"/>
                    </a:lnTo>
                    <a:lnTo>
                      <a:pt x="86" y="269"/>
                    </a:lnTo>
                    <a:lnTo>
                      <a:pt x="77" y="247"/>
                    </a:lnTo>
                    <a:lnTo>
                      <a:pt x="75" y="241"/>
                    </a:lnTo>
                    <a:lnTo>
                      <a:pt x="77" y="239"/>
                    </a:lnTo>
                    <a:lnTo>
                      <a:pt x="78" y="239"/>
                    </a:lnTo>
                    <a:close/>
                    <a:moveTo>
                      <a:pt x="97" y="286"/>
                    </a:moveTo>
                    <a:lnTo>
                      <a:pt x="101" y="301"/>
                    </a:lnTo>
                    <a:lnTo>
                      <a:pt x="108" y="313"/>
                    </a:lnTo>
                    <a:lnTo>
                      <a:pt x="106" y="316"/>
                    </a:lnTo>
                    <a:lnTo>
                      <a:pt x="103" y="315"/>
                    </a:lnTo>
                    <a:lnTo>
                      <a:pt x="98" y="302"/>
                    </a:lnTo>
                    <a:lnTo>
                      <a:pt x="92" y="288"/>
                    </a:lnTo>
                    <a:lnTo>
                      <a:pt x="94" y="285"/>
                    </a:lnTo>
                    <a:lnTo>
                      <a:pt x="97" y="286"/>
                    </a:lnTo>
                    <a:close/>
                    <a:moveTo>
                      <a:pt x="115" y="332"/>
                    </a:moveTo>
                    <a:lnTo>
                      <a:pt x="123" y="353"/>
                    </a:lnTo>
                    <a:lnTo>
                      <a:pt x="126" y="359"/>
                    </a:lnTo>
                    <a:lnTo>
                      <a:pt x="126" y="362"/>
                    </a:lnTo>
                    <a:lnTo>
                      <a:pt x="123" y="361"/>
                    </a:lnTo>
                    <a:lnTo>
                      <a:pt x="120" y="354"/>
                    </a:lnTo>
                    <a:lnTo>
                      <a:pt x="111" y="334"/>
                    </a:lnTo>
                    <a:lnTo>
                      <a:pt x="112" y="332"/>
                    </a:lnTo>
                    <a:lnTo>
                      <a:pt x="115" y="332"/>
                    </a:lnTo>
                    <a:close/>
                    <a:moveTo>
                      <a:pt x="135" y="378"/>
                    </a:moveTo>
                    <a:lnTo>
                      <a:pt x="146" y="403"/>
                    </a:lnTo>
                    <a:lnTo>
                      <a:pt x="146" y="405"/>
                    </a:lnTo>
                    <a:lnTo>
                      <a:pt x="146" y="408"/>
                    </a:lnTo>
                    <a:lnTo>
                      <a:pt x="144" y="408"/>
                    </a:lnTo>
                    <a:lnTo>
                      <a:pt x="143" y="407"/>
                    </a:lnTo>
                    <a:lnTo>
                      <a:pt x="141" y="405"/>
                    </a:lnTo>
                    <a:lnTo>
                      <a:pt x="130" y="380"/>
                    </a:lnTo>
                    <a:lnTo>
                      <a:pt x="132" y="378"/>
                    </a:lnTo>
                    <a:lnTo>
                      <a:pt x="135" y="378"/>
                    </a:lnTo>
                    <a:close/>
                    <a:moveTo>
                      <a:pt x="155" y="424"/>
                    </a:moveTo>
                    <a:lnTo>
                      <a:pt x="156" y="426"/>
                    </a:lnTo>
                    <a:lnTo>
                      <a:pt x="167" y="449"/>
                    </a:lnTo>
                    <a:lnTo>
                      <a:pt x="167" y="452"/>
                    </a:lnTo>
                    <a:lnTo>
                      <a:pt x="164" y="452"/>
                    </a:lnTo>
                    <a:lnTo>
                      <a:pt x="164" y="451"/>
                    </a:lnTo>
                    <a:lnTo>
                      <a:pt x="153" y="429"/>
                    </a:lnTo>
                    <a:lnTo>
                      <a:pt x="152" y="426"/>
                    </a:lnTo>
                    <a:lnTo>
                      <a:pt x="152" y="422"/>
                    </a:lnTo>
                    <a:lnTo>
                      <a:pt x="155" y="424"/>
                    </a:lnTo>
                    <a:close/>
                    <a:moveTo>
                      <a:pt x="178" y="468"/>
                    </a:moveTo>
                    <a:lnTo>
                      <a:pt x="178" y="471"/>
                    </a:lnTo>
                    <a:lnTo>
                      <a:pt x="189" y="492"/>
                    </a:lnTo>
                    <a:lnTo>
                      <a:pt x="190" y="494"/>
                    </a:lnTo>
                    <a:lnTo>
                      <a:pt x="190" y="497"/>
                    </a:lnTo>
                    <a:lnTo>
                      <a:pt x="187" y="497"/>
                    </a:lnTo>
                    <a:lnTo>
                      <a:pt x="186" y="494"/>
                    </a:lnTo>
                    <a:lnTo>
                      <a:pt x="175" y="473"/>
                    </a:lnTo>
                    <a:lnTo>
                      <a:pt x="173" y="470"/>
                    </a:lnTo>
                    <a:lnTo>
                      <a:pt x="175" y="468"/>
                    </a:lnTo>
                    <a:lnTo>
                      <a:pt x="178" y="468"/>
                    </a:lnTo>
                    <a:close/>
                    <a:moveTo>
                      <a:pt x="201" y="513"/>
                    </a:moveTo>
                    <a:lnTo>
                      <a:pt x="212" y="530"/>
                    </a:lnTo>
                    <a:lnTo>
                      <a:pt x="216" y="538"/>
                    </a:lnTo>
                    <a:lnTo>
                      <a:pt x="215" y="539"/>
                    </a:lnTo>
                    <a:lnTo>
                      <a:pt x="212" y="539"/>
                    </a:lnTo>
                    <a:lnTo>
                      <a:pt x="207" y="532"/>
                    </a:lnTo>
                    <a:lnTo>
                      <a:pt x="198" y="514"/>
                    </a:lnTo>
                    <a:lnTo>
                      <a:pt x="198" y="511"/>
                    </a:lnTo>
                    <a:lnTo>
                      <a:pt x="201" y="513"/>
                    </a:lnTo>
                    <a:close/>
                    <a:moveTo>
                      <a:pt x="227" y="555"/>
                    </a:moveTo>
                    <a:lnTo>
                      <a:pt x="233" y="563"/>
                    </a:lnTo>
                    <a:lnTo>
                      <a:pt x="242" y="579"/>
                    </a:lnTo>
                    <a:lnTo>
                      <a:pt x="242" y="582"/>
                    </a:lnTo>
                    <a:lnTo>
                      <a:pt x="239" y="581"/>
                    </a:lnTo>
                    <a:lnTo>
                      <a:pt x="228" y="566"/>
                    </a:lnTo>
                    <a:lnTo>
                      <a:pt x="224" y="557"/>
                    </a:lnTo>
                    <a:lnTo>
                      <a:pt x="224" y="554"/>
                    </a:lnTo>
                    <a:lnTo>
                      <a:pt x="227" y="555"/>
                    </a:lnTo>
                    <a:close/>
                    <a:moveTo>
                      <a:pt x="254" y="595"/>
                    </a:moveTo>
                    <a:lnTo>
                      <a:pt x="264" y="606"/>
                    </a:lnTo>
                    <a:lnTo>
                      <a:pt x="273" y="617"/>
                    </a:lnTo>
                    <a:lnTo>
                      <a:pt x="273" y="620"/>
                    </a:lnTo>
                    <a:lnTo>
                      <a:pt x="271" y="620"/>
                    </a:lnTo>
                    <a:lnTo>
                      <a:pt x="270" y="620"/>
                    </a:lnTo>
                    <a:lnTo>
                      <a:pt x="260" y="607"/>
                    </a:lnTo>
                    <a:lnTo>
                      <a:pt x="251" y="598"/>
                    </a:lnTo>
                    <a:lnTo>
                      <a:pt x="253" y="595"/>
                    </a:lnTo>
                    <a:lnTo>
                      <a:pt x="254" y="595"/>
                    </a:lnTo>
                    <a:close/>
                    <a:moveTo>
                      <a:pt x="288" y="631"/>
                    </a:moveTo>
                    <a:lnTo>
                      <a:pt x="293" y="636"/>
                    </a:lnTo>
                    <a:lnTo>
                      <a:pt x="302" y="642"/>
                    </a:lnTo>
                    <a:lnTo>
                      <a:pt x="311" y="649"/>
                    </a:lnTo>
                    <a:lnTo>
                      <a:pt x="311" y="652"/>
                    </a:lnTo>
                    <a:lnTo>
                      <a:pt x="308" y="652"/>
                    </a:lnTo>
                    <a:lnTo>
                      <a:pt x="299" y="645"/>
                    </a:lnTo>
                    <a:lnTo>
                      <a:pt x="290" y="639"/>
                    </a:lnTo>
                    <a:lnTo>
                      <a:pt x="285" y="634"/>
                    </a:lnTo>
                    <a:lnTo>
                      <a:pt x="285" y="631"/>
                    </a:lnTo>
                    <a:lnTo>
                      <a:pt x="288" y="631"/>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287" name="未知"/>
              <p:cNvSpPr>
                <a:spLocks noEditPoints="1"/>
              </p:cNvSpPr>
              <p:nvPr/>
            </p:nvSpPr>
            <p:spPr bwMode="auto">
              <a:xfrm>
                <a:off x="2170443" y="2205621"/>
                <a:ext cx="194679" cy="212650"/>
              </a:xfrm>
              <a:custGeom>
                <a:avLst/>
                <a:gdLst>
                  <a:gd name="T0" fmla="*/ 2147483647 w 269"/>
                  <a:gd name="T1" fmla="*/ 2147483647 h 612"/>
                  <a:gd name="T2" fmla="*/ 2147483647 w 269"/>
                  <a:gd name="T3" fmla="*/ 2147483647 h 612"/>
                  <a:gd name="T4" fmla="*/ 2147483647 w 269"/>
                  <a:gd name="T5" fmla="*/ 2147483647 h 612"/>
                  <a:gd name="T6" fmla="*/ 2147483647 w 269"/>
                  <a:gd name="T7" fmla="*/ 2147483647 h 612"/>
                  <a:gd name="T8" fmla="*/ 2147483647 w 269"/>
                  <a:gd name="T9" fmla="*/ 2147483647 h 612"/>
                  <a:gd name="T10" fmla="*/ 2147483647 w 269"/>
                  <a:gd name="T11" fmla="*/ 2147483647 h 612"/>
                  <a:gd name="T12" fmla="*/ 0 w 269"/>
                  <a:gd name="T13" fmla="*/ 2147483647 h 612"/>
                  <a:gd name="T14" fmla="*/ 2147483647 w 269"/>
                  <a:gd name="T15" fmla="*/ 2147483647 h 612"/>
                  <a:gd name="T16" fmla="*/ 2147483647 w 269"/>
                  <a:gd name="T17" fmla="*/ 0 h 612"/>
                  <a:gd name="T18" fmla="*/ 2147483647 w 269"/>
                  <a:gd name="T19" fmla="*/ 2147483647 h 612"/>
                  <a:gd name="T20" fmla="*/ 2147483647 w 269"/>
                  <a:gd name="T21" fmla="*/ 2147483647 h 612"/>
                  <a:gd name="T22" fmla="*/ 2147483647 w 269"/>
                  <a:gd name="T23" fmla="*/ 2147483647 h 612"/>
                  <a:gd name="T24" fmla="*/ 2147483647 w 269"/>
                  <a:gd name="T25" fmla="*/ 2147483647 h 612"/>
                  <a:gd name="T26" fmla="*/ 2147483647 w 269"/>
                  <a:gd name="T27" fmla="*/ 2147483647 h 612"/>
                  <a:gd name="T28" fmla="*/ 2147483647 w 269"/>
                  <a:gd name="T29" fmla="*/ 2147483647 h 612"/>
                  <a:gd name="T30" fmla="*/ 2147483647 w 269"/>
                  <a:gd name="T31" fmla="*/ 2147483647 h 612"/>
                  <a:gd name="T32" fmla="*/ 2147483647 w 269"/>
                  <a:gd name="T33" fmla="*/ 2147483647 h 612"/>
                  <a:gd name="T34" fmla="*/ 2147483647 w 269"/>
                  <a:gd name="T35" fmla="*/ 2147483647 h 612"/>
                  <a:gd name="T36" fmla="*/ 2147483647 w 269"/>
                  <a:gd name="T37" fmla="*/ 2147483647 h 612"/>
                  <a:gd name="T38" fmla="*/ 2147483647 w 269"/>
                  <a:gd name="T39" fmla="*/ 2147483647 h 612"/>
                  <a:gd name="T40" fmla="*/ 2147483647 w 269"/>
                  <a:gd name="T41" fmla="*/ 2147483647 h 612"/>
                  <a:gd name="T42" fmla="*/ 2147483647 w 269"/>
                  <a:gd name="T43" fmla="*/ 2147483647 h 612"/>
                  <a:gd name="T44" fmla="*/ 2147483647 w 269"/>
                  <a:gd name="T45" fmla="*/ 2147483647 h 612"/>
                  <a:gd name="T46" fmla="*/ 2147483647 w 269"/>
                  <a:gd name="T47" fmla="*/ 2147483647 h 612"/>
                  <a:gd name="T48" fmla="*/ 2147483647 w 269"/>
                  <a:gd name="T49" fmla="*/ 2147483647 h 612"/>
                  <a:gd name="T50" fmla="*/ 2147483647 w 269"/>
                  <a:gd name="T51" fmla="*/ 2147483647 h 612"/>
                  <a:gd name="T52" fmla="*/ 2147483647 w 269"/>
                  <a:gd name="T53" fmla="*/ 2147483647 h 612"/>
                  <a:gd name="T54" fmla="*/ 2147483647 w 269"/>
                  <a:gd name="T55" fmla="*/ 2147483647 h 612"/>
                  <a:gd name="T56" fmla="*/ 2147483647 w 269"/>
                  <a:gd name="T57" fmla="*/ 2147483647 h 612"/>
                  <a:gd name="T58" fmla="*/ 2147483647 w 269"/>
                  <a:gd name="T59" fmla="*/ 2147483647 h 612"/>
                  <a:gd name="T60" fmla="*/ 2147483647 w 269"/>
                  <a:gd name="T61" fmla="*/ 2147483647 h 612"/>
                  <a:gd name="T62" fmla="*/ 2147483647 w 269"/>
                  <a:gd name="T63" fmla="*/ 2147483647 h 612"/>
                  <a:gd name="T64" fmla="*/ 2147483647 w 269"/>
                  <a:gd name="T65" fmla="*/ 2147483647 h 612"/>
                  <a:gd name="T66" fmla="*/ 2147483647 w 269"/>
                  <a:gd name="T67" fmla="*/ 2147483647 h 612"/>
                  <a:gd name="T68" fmla="*/ 2147483647 w 269"/>
                  <a:gd name="T69" fmla="*/ 2147483647 h 612"/>
                  <a:gd name="T70" fmla="*/ 2147483647 w 269"/>
                  <a:gd name="T71" fmla="*/ 2147483647 h 612"/>
                  <a:gd name="T72" fmla="*/ 2147483647 w 269"/>
                  <a:gd name="T73" fmla="*/ 2147483647 h 612"/>
                  <a:gd name="T74" fmla="*/ 2147483647 w 269"/>
                  <a:gd name="T75" fmla="*/ 2147483647 h 612"/>
                  <a:gd name="T76" fmla="*/ 2147483647 w 269"/>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69"/>
                  <a:gd name="T118" fmla="*/ 0 h 612"/>
                  <a:gd name="T119" fmla="*/ 269 w 269"/>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69" h="612">
                    <a:moveTo>
                      <a:pt x="20" y="8"/>
                    </a:moveTo>
                    <a:lnTo>
                      <a:pt x="38" y="71"/>
                    </a:lnTo>
                    <a:lnTo>
                      <a:pt x="56" y="132"/>
                    </a:lnTo>
                    <a:lnTo>
                      <a:pt x="61" y="147"/>
                    </a:lnTo>
                    <a:lnTo>
                      <a:pt x="61" y="151"/>
                    </a:lnTo>
                    <a:lnTo>
                      <a:pt x="61" y="155"/>
                    </a:lnTo>
                    <a:lnTo>
                      <a:pt x="58" y="158"/>
                    </a:lnTo>
                    <a:lnTo>
                      <a:pt x="55" y="159"/>
                    </a:lnTo>
                    <a:lnTo>
                      <a:pt x="50" y="161"/>
                    </a:lnTo>
                    <a:lnTo>
                      <a:pt x="47" y="159"/>
                    </a:lnTo>
                    <a:lnTo>
                      <a:pt x="41" y="153"/>
                    </a:lnTo>
                    <a:lnTo>
                      <a:pt x="36" y="139"/>
                    </a:lnTo>
                    <a:lnTo>
                      <a:pt x="18" y="77"/>
                    </a:lnTo>
                    <a:lnTo>
                      <a:pt x="0" y="12"/>
                    </a:lnTo>
                    <a:lnTo>
                      <a:pt x="0" y="9"/>
                    </a:lnTo>
                    <a:lnTo>
                      <a:pt x="1" y="4"/>
                    </a:lnTo>
                    <a:lnTo>
                      <a:pt x="4" y="1"/>
                    </a:lnTo>
                    <a:lnTo>
                      <a:pt x="7" y="0"/>
                    </a:lnTo>
                    <a:lnTo>
                      <a:pt x="10" y="0"/>
                    </a:lnTo>
                    <a:lnTo>
                      <a:pt x="15" y="1"/>
                    </a:lnTo>
                    <a:lnTo>
                      <a:pt x="18" y="3"/>
                    </a:lnTo>
                    <a:lnTo>
                      <a:pt x="20" y="8"/>
                    </a:lnTo>
                    <a:close/>
                    <a:moveTo>
                      <a:pt x="95" y="245"/>
                    </a:moveTo>
                    <a:lnTo>
                      <a:pt x="96" y="250"/>
                    </a:lnTo>
                    <a:lnTo>
                      <a:pt x="107" y="278"/>
                    </a:lnTo>
                    <a:lnTo>
                      <a:pt x="117" y="305"/>
                    </a:lnTo>
                    <a:lnTo>
                      <a:pt x="128" y="332"/>
                    </a:lnTo>
                    <a:lnTo>
                      <a:pt x="139" y="359"/>
                    </a:lnTo>
                    <a:lnTo>
                      <a:pt x="148" y="379"/>
                    </a:lnTo>
                    <a:lnTo>
                      <a:pt x="150" y="384"/>
                    </a:lnTo>
                    <a:lnTo>
                      <a:pt x="148" y="387"/>
                    </a:lnTo>
                    <a:lnTo>
                      <a:pt x="143" y="393"/>
                    </a:lnTo>
                    <a:lnTo>
                      <a:pt x="139" y="393"/>
                    </a:lnTo>
                    <a:lnTo>
                      <a:pt x="136" y="393"/>
                    </a:lnTo>
                    <a:lnTo>
                      <a:pt x="130" y="389"/>
                    </a:lnTo>
                    <a:lnTo>
                      <a:pt x="121" y="367"/>
                    </a:lnTo>
                    <a:lnTo>
                      <a:pt x="110" y="340"/>
                    </a:lnTo>
                    <a:lnTo>
                      <a:pt x="99" y="313"/>
                    </a:lnTo>
                    <a:lnTo>
                      <a:pt x="88" y="286"/>
                    </a:lnTo>
                    <a:lnTo>
                      <a:pt x="78" y="257"/>
                    </a:lnTo>
                    <a:lnTo>
                      <a:pt x="75" y="253"/>
                    </a:lnTo>
                    <a:lnTo>
                      <a:pt x="75" y="248"/>
                    </a:lnTo>
                    <a:lnTo>
                      <a:pt x="76" y="245"/>
                    </a:lnTo>
                    <a:lnTo>
                      <a:pt x="81" y="238"/>
                    </a:lnTo>
                    <a:lnTo>
                      <a:pt x="85" y="238"/>
                    </a:lnTo>
                    <a:lnTo>
                      <a:pt x="88" y="238"/>
                    </a:lnTo>
                    <a:lnTo>
                      <a:pt x="95" y="245"/>
                    </a:lnTo>
                    <a:close/>
                    <a:moveTo>
                      <a:pt x="192" y="473"/>
                    </a:moveTo>
                    <a:lnTo>
                      <a:pt x="192" y="474"/>
                    </a:lnTo>
                    <a:lnTo>
                      <a:pt x="205" y="496"/>
                    </a:lnTo>
                    <a:lnTo>
                      <a:pt x="215" y="515"/>
                    </a:lnTo>
                    <a:lnTo>
                      <a:pt x="226" y="534"/>
                    </a:lnTo>
                    <a:lnTo>
                      <a:pt x="237" y="552"/>
                    </a:lnTo>
                    <a:lnTo>
                      <a:pt x="247" y="567"/>
                    </a:lnTo>
                    <a:lnTo>
                      <a:pt x="257" y="582"/>
                    </a:lnTo>
                    <a:lnTo>
                      <a:pt x="266" y="594"/>
                    </a:lnTo>
                    <a:lnTo>
                      <a:pt x="269" y="599"/>
                    </a:lnTo>
                    <a:lnTo>
                      <a:pt x="269" y="602"/>
                    </a:lnTo>
                    <a:lnTo>
                      <a:pt x="264" y="610"/>
                    </a:lnTo>
                    <a:lnTo>
                      <a:pt x="261" y="612"/>
                    </a:lnTo>
                    <a:lnTo>
                      <a:pt x="257" y="612"/>
                    </a:lnTo>
                    <a:lnTo>
                      <a:pt x="251" y="607"/>
                    </a:lnTo>
                    <a:lnTo>
                      <a:pt x="241" y="594"/>
                    </a:lnTo>
                    <a:lnTo>
                      <a:pt x="231" y="579"/>
                    </a:lnTo>
                    <a:lnTo>
                      <a:pt x="218" y="563"/>
                    </a:lnTo>
                    <a:lnTo>
                      <a:pt x="208" y="544"/>
                    </a:lnTo>
                    <a:lnTo>
                      <a:pt x="197" y="525"/>
                    </a:lnTo>
                    <a:lnTo>
                      <a:pt x="186" y="506"/>
                    </a:lnTo>
                    <a:lnTo>
                      <a:pt x="176" y="485"/>
                    </a:lnTo>
                    <a:lnTo>
                      <a:pt x="174" y="482"/>
                    </a:lnTo>
                    <a:lnTo>
                      <a:pt x="173" y="479"/>
                    </a:lnTo>
                    <a:lnTo>
                      <a:pt x="174" y="474"/>
                    </a:lnTo>
                    <a:lnTo>
                      <a:pt x="179" y="468"/>
                    </a:lnTo>
                    <a:lnTo>
                      <a:pt x="182" y="468"/>
                    </a:lnTo>
                    <a:lnTo>
                      <a:pt x="186" y="468"/>
                    </a:lnTo>
                    <a:lnTo>
                      <a:pt x="192"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288" name="未知"/>
              <p:cNvSpPr>
                <a:spLocks noEditPoints="1"/>
              </p:cNvSpPr>
              <p:nvPr/>
            </p:nvSpPr>
            <p:spPr bwMode="auto">
              <a:xfrm>
                <a:off x="1775754" y="2360625"/>
                <a:ext cx="194679" cy="162691"/>
              </a:xfrm>
              <a:custGeom>
                <a:avLst/>
                <a:gdLst>
                  <a:gd name="T0" fmla="*/ 2147483647 w 269"/>
                  <a:gd name="T1" fmla="*/ 2147483647 h 612"/>
                  <a:gd name="T2" fmla="*/ 2147483647 w 269"/>
                  <a:gd name="T3" fmla="*/ 2147483647 h 612"/>
                  <a:gd name="T4" fmla="*/ 2147483647 w 269"/>
                  <a:gd name="T5" fmla="*/ 2147483647 h 612"/>
                  <a:gd name="T6" fmla="*/ 2147483647 w 269"/>
                  <a:gd name="T7" fmla="*/ 2147483647 h 612"/>
                  <a:gd name="T8" fmla="*/ 2147483647 w 269"/>
                  <a:gd name="T9" fmla="*/ 2147483647 h 612"/>
                  <a:gd name="T10" fmla="*/ 2147483647 w 269"/>
                  <a:gd name="T11" fmla="*/ 2147483647 h 612"/>
                  <a:gd name="T12" fmla="*/ 0 w 269"/>
                  <a:gd name="T13" fmla="*/ 2147483647 h 612"/>
                  <a:gd name="T14" fmla="*/ 2147483647 w 269"/>
                  <a:gd name="T15" fmla="*/ 2147483647 h 612"/>
                  <a:gd name="T16" fmla="*/ 2147483647 w 269"/>
                  <a:gd name="T17" fmla="*/ 0 h 612"/>
                  <a:gd name="T18" fmla="*/ 2147483647 w 269"/>
                  <a:gd name="T19" fmla="*/ 2147483647 h 612"/>
                  <a:gd name="T20" fmla="*/ 2147483647 w 269"/>
                  <a:gd name="T21" fmla="*/ 2147483647 h 612"/>
                  <a:gd name="T22" fmla="*/ 2147483647 w 269"/>
                  <a:gd name="T23" fmla="*/ 2147483647 h 612"/>
                  <a:gd name="T24" fmla="*/ 2147483647 w 269"/>
                  <a:gd name="T25" fmla="*/ 2147483647 h 612"/>
                  <a:gd name="T26" fmla="*/ 2147483647 w 269"/>
                  <a:gd name="T27" fmla="*/ 2147483647 h 612"/>
                  <a:gd name="T28" fmla="*/ 2147483647 w 269"/>
                  <a:gd name="T29" fmla="*/ 2147483647 h 612"/>
                  <a:gd name="T30" fmla="*/ 2147483647 w 269"/>
                  <a:gd name="T31" fmla="*/ 2147483647 h 612"/>
                  <a:gd name="T32" fmla="*/ 2147483647 w 269"/>
                  <a:gd name="T33" fmla="*/ 2147483647 h 612"/>
                  <a:gd name="T34" fmla="*/ 2147483647 w 269"/>
                  <a:gd name="T35" fmla="*/ 2147483647 h 612"/>
                  <a:gd name="T36" fmla="*/ 2147483647 w 269"/>
                  <a:gd name="T37" fmla="*/ 2147483647 h 612"/>
                  <a:gd name="T38" fmla="*/ 2147483647 w 269"/>
                  <a:gd name="T39" fmla="*/ 2147483647 h 612"/>
                  <a:gd name="T40" fmla="*/ 2147483647 w 269"/>
                  <a:gd name="T41" fmla="*/ 2147483647 h 612"/>
                  <a:gd name="T42" fmla="*/ 2147483647 w 269"/>
                  <a:gd name="T43" fmla="*/ 2147483647 h 612"/>
                  <a:gd name="T44" fmla="*/ 2147483647 w 269"/>
                  <a:gd name="T45" fmla="*/ 2147483647 h 612"/>
                  <a:gd name="T46" fmla="*/ 2147483647 w 269"/>
                  <a:gd name="T47" fmla="*/ 2147483647 h 612"/>
                  <a:gd name="T48" fmla="*/ 2147483647 w 269"/>
                  <a:gd name="T49" fmla="*/ 2147483647 h 612"/>
                  <a:gd name="T50" fmla="*/ 2147483647 w 269"/>
                  <a:gd name="T51" fmla="*/ 2147483647 h 612"/>
                  <a:gd name="T52" fmla="*/ 2147483647 w 269"/>
                  <a:gd name="T53" fmla="*/ 2147483647 h 612"/>
                  <a:gd name="T54" fmla="*/ 2147483647 w 269"/>
                  <a:gd name="T55" fmla="*/ 2147483647 h 612"/>
                  <a:gd name="T56" fmla="*/ 2147483647 w 269"/>
                  <a:gd name="T57" fmla="*/ 2147483647 h 612"/>
                  <a:gd name="T58" fmla="*/ 2147483647 w 269"/>
                  <a:gd name="T59" fmla="*/ 2147483647 h 612"/>
                  <a:gd name="T60" fmla="*/ 2147483647 w 269"/>
                  <a:gd name="T61" fmla="*/ 2147483647 h 612"/>
                  <a:gd name="T62" fmla="*/ 2147483647 w 269"/>
                  <a:gd name="T63" fmla="*/ 2147483647 h 612"/>
                  <a:gd name="T64" fmla="*/ 2147483647 w 269"/>
                  <a:gd name="T65" fmla="*/ 2147483647 h 612"/>
                  <a:gd name="T66" fmla="*/ 2147483647 w 269"/>
                  <a:gd name="T67" fmla="*/ 2147483647 h 612"/>
                  <a:gd name="T68" fmla="*/ 2147483647 w 269"/>
                  <a:gd name="T69" fmla="*/ 2147483647 h 612"/>
                  <a:gd name="T70" fmla="*/ 2147483647 w 269"/>
                  <a:gd name="T71" fmla="*/ 2147483647 h 612"/>
                  <a:gd name="T72" fmla="*/ 2147483647 w 269"/>
                  <a:gd name="T73" fmla="*/ 2147483647 h 612"/>
                  <a:gd name="T74" fmla="*/ 2147483647 w 269"/>
                  <a:gd name="T75" fmla="*/ 2147483647 h 612"/>
                  <a:gd name="T76" fmla="*/ 2147483647 w 269"/>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69"/>
                  <a:gd name="T118" fmla="*/ 0 h 612"/>
                  <a:gd name="T119" fmla="*/ 269 w 269"/>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69" h="612">
                    <a:moveTo>
                      <a:pt x="20" y="8"/>
                    </a:moveTo>
                    <a:lnTo>
                      <a:pt x="38" y="71"/>
                    </a:lnTo>
                    <a:lnTo>
                      <a:pt x="57" y="133"/>
                    </a:lnTo>
                    <a:lnTo>
                      <a:pt x="61" y="147"/>
                    </a:lnTo>
                    <a:lnTo>
                      <a:pt x="61" y="152"/>
                    </a:lnTo>
                    <a:lnTo>
                      <a:pt x="61" y="155"/>
                    </a:lnTo>
                    <a:lnTo>
                      <a:pt x="55" y="160"/>
                    </a:lnTo>
                    <a:lnTo>
                      <a:pt x="51" y="162"/>
                    </a:lnTo>
                    <a:lnTo>
                      <a:pt x="47" y="160"/>
                    </a:lnTo>
                    <a:lnTo>
                      <a:pt x="43" y="154"/>
                    </a:lnTo>
                    <a:lnTo>
                      <a:pt x="37" y="140"/>
                    </a:lnTo>
                    <a:lnTo>
                      <a:pt x="18" y="78"/>
                    </a:lnTo>
                    <a:lnTo>
                      <a:pt x="0" y="15"/>
                    </a:lnTo>
                    <a:lnTo>
                      <a:pt x="0" y="10"/>
                    </a:lnTo>
                    <a:lnTo>
                      <a:pt x="2" y="7"/>
                    </a:lnTo>
                    <a:lnTo>
                      <a:pt x="5" y="3"/>
                    </a:lnTo>
                    <a:lnTo>
                      <a:pt x="8" y="0"/>
                    </a:lnTo>
                    <a:lnTo>
                      <a:pt x="12" y="0"/>
                    </a:lnTo>
                    <a:lnTo>
                      <a:pt x="15" y="2"/>
                    </a:lnTo>
                    <a:lnTo>
                      <a:pt x="18" y="5"/>
                    </a:lnTo>
                    <a:lnTo>
                      <a:pt x="20" y="8"/>
                    </a:lnTo>
                    <a:close/>
                    <a:moveTo>
                      <a:pt x="95" y="245"/>
                    </a:moveTo>
                    <a:lnTo>
                      <a:pt x="96" y="252"/>
                    </a:lnTo>
                    <a:lnTo>
                      <a:pt x="107" y="279"/>
                    </a:lnTo>
                    <a:lnTo>
                      <a:pt x="118" y="307"/>
                    </a:lnTo>
                    <a:lnTo>
                      <a:pt x="129" y="332"/>
                    </a:lnTo>
                    <a:lnTo>
                      <a:pt x="139" y="359"/>
                    </a:lnTo>
                    <a:lnTo>
                      <a:pt x="148" y="380"/>
                    </a:lnTo>
                    <a:lnTo>
                      <a:pt x="150" y="385"/>
                    </a:lnTo>
                    <a:lnTo>
                      <a:pt x="148" y="388"/>
                    </a:lnTo>
                    <a:lnTo>
                      <a:pt x="144" y="394"/>
                    </a:lnTo>
                    <a:lnTo>
                      <a:pt x="139" y="396"/>
                    </a:lnTo>
                    <a:lnTo>
                      <a:pt x="136" y="394"/>
                    </a:lnTo>
                    <a:lnTo>
                      <a:pt x="130" y="389"/>
                    </a:lnTo>
                    <a:lnTo>
                      <a:pt x="121" y="367"/>
                    </a:lnTo>
                    <a:lnTo>
                      <a:pt x="110" y="340"/>
                    </a:lnTo>
                    <a:lnTo>
                      <a:pt x="100" y="313"/>
                    </a:lnTo>
                    <a:lnTo>
                      <a:pt x="89" y="287"/>
                    </a:lnTo>
                    <a:lnTo>
                      <a:pt x="78" y="258"/>
                    </a:lnTo>
                    <a:lnTo>
                      <a:pt x="77" y="253"/>
                    </a:lnTo>
                    <a:lnTo>
                      <a:pt x="75" y="249"/>
                    </a:lnTo>
                    <a:lnTo>
                      <a:pt x="77" y="245"/>
                    </a:lnTo>
                    <a:lnTo>
                      <a:pt x="81" y="239"/>
                    </a:lnTo>
                    <a:lnTo>
                      <a:pt x="86" y="239"/>
                    </a:lnTo>
                    <a:lnTo>
                      <a:pt x="90" y="241"/>
                    </a:lnTo>
                    <a:lnTo>
                      <a:pt x="95" y="245"/>
                    </a:lnTo>
                    <a:close/>
                    <a:moveTo>
                      <a:pt x="193" y="473"/>
                    </a:moveTo>
                    <a:lnTo>
                      <a:pt x="194" y="476"/>
                    </a:lnTo>
                    <a:lnTo>
                      <a:pt x="205" y="497"/>
                    </a:lnTo>
                    <a:lnTo>
                      <a:pt x="216" y="516"/>
                    </a:lnTo>
                    <a:lnTo>
                      <a:pt x="226" y="535"/>
                    </a:lnTo>
                    <a:lnTo>
                      <a:pt x="237" y="552"/>
                    </a:lnTo>
                    <a:lnTo>
                      <a:pt x="248" y="568"/>
                    </a:lnTo>
                    <a:lnTo>
                      <a:pt x="257" y="582"/>
                    </a:lnTo>
                    <a:lnTo>
                      <a:pt x="268" y="597"/>
                    </a:lnTo>
                    <a:lnTo>
                      <a:pt x="269" y="600"/>
                    </a:lnTo>
                    <a:lnTo>
                      <a:pt x="269" y="603"/>
                    </a:lnTo>
                    <a:lnTo>
                      <a:pt x="265" y="611"/>
                    </a:lnTo>
                    <a:lnTo>
                      <a:pt x="262" y="612"/>
                    </a:lnTo>
                    <a:lnTo>
                      <a:pt x="257" y="612"/>
                    </a:lnTo>
                    <a:lnTo>
                      <a:pt x="251" y="609"/>
                    </a:lnTo>
                    <a:lnTo>
                      <a:pt x="242" y="595"/>
                    </a:lnTo>
                    <a:lnTo>
                      <a:pt x="231" y="579"/>
                    </a:lnTo>
                    <a:lnTo>
                      <a:pt x="220" y="563"/>
                    </a:lnTo>
                    <a:lnTo>
                      <a:pt x="210" y="546"/>
                    </a:lnTo>
                    <a:lnTo>
                      <a:pt x="197" y="527"/>
                    </a:lnTo>
                    <a:lnTo>
                      <a:pt x="187" y="506"/>
                    </a:lnTo>
                    <a:lnTo>
                      <a:pt x="176" y="486"/>
                    </a:lnTo>
                    <a:lnTo>
                      <a:pt x="174" y="483"/>
                    </a:lnTo>
                    <a:lnTo>
                      <a:pt x="173" y="480"/>
                    </a:lnTo>
                    <a:lnTo>
                      <a:pt x="174" y="475"/>
                    </a:lnTo>
                    <a:lnTo>
                      <a:pt x="179" y="470"/>
                    </a:lnTo>
                    <a:lnTo>
                      <a:pt x="184" y="468"/>
                    </a:lnTo>
                    <a:lnTo>
                      <a:pt x="187" y="468"/>
                    </a:lnTo>
                    <a:lnTo>
                      <a:pt x="193"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289" name="未知"/>
              <p:cNvSpPr>
                <a:spLocks noEditPoints="1"/>
              </p:cNvSpPr>
              <p:nvPr/>
            </p:nvSpPr>
            <p:spPr bwMode="auto">
              <a:xfrm>
                <a:off x="2565132" y="2310665"/>
                <a:ext cx="194679" cy="212650"/>
              </a:xfrm>
              <a:custGeom>
                <a:avLst/>
                <a:gdLst>
                  <a:gd name="T0" fmla="*/ 2147483647 w 270"/>
                  <a:gd name="T1" fmla="*/ 2147483647 h 612"/>
                  <a:gd name="T2" fmla="*/ 2147483647 w 270"/>
                  <a:gd name="T3" fmla="*/ 2147483647 h 612"/>
                  <a:gd name="T4" fmla="*/ 2147483647 w 270"/>
                  <a:gd name="T5" fmla="*/ 2147483647 h 612"/>
                  <a:gd name="T6" fmla="*/ 2147483647 w 270"/>
                  <a:gd name="T7" fmla="*/ 2147483647 h 612"/>
                  <a:gd name="T8" fmla="*/ 2147483647 w 270"/>
                  <a:gd name="T9" fmla="*/ 2147483647 h 612"/>
                  <a:gd name="T10" fmla="*/ 2147483647 w 270"/>
                  <a:gd name="T11" fmla="*/ 2147483647 h 612"/>
                  <a:gd name="T12" fmla="*/ 0 w 270"/>
                  <a:gd name="T13" fmla="*/ 2147483647 h 612"/>
                  <a:gd name="T14" fmla="*/ 2147483647 w 270"/>
                  <a:gd name="T15" fmla="*/ 2147483647 h 612"/>
                  <a:gd name="T16" fmla="*/ 2147483647 w 270"/>
                  <a:gd name="T17" fmla="*/ 0 h 612"/>
                  <a:gd name="T18" fmla="*/ 2147483647 w 270"/>
                  <a:gd name="T19" fmla="*/ 2147483647 h 612"/>
                  <a:gd name="T20" fmla="*/ 2147483647 w 270"/>
                  <a:gd name="T21" fmla="*/ 2147483647 h 612"/>
                  <a:gd name="T22" fmla="*/ 2147483647 w 270"/>
                  <a:gd name="T23" fmla="*/ 2147483647 h 612"/>
                  <a:gd name="T24" fmla="*/ 2147483647 w 270"/>
                  <a:gd name="T25" fmla="*/ 2147483647 h 612"/>
                  <a:gd name="T26" fmla="*/ 2147483647 w 270"/>
                  <a:gd name="T27" fmla="*/ 2147483647 h 612"/>
                  <a:gd name="T28" fmla="*/ 2147483647 w 270"/>
                  <a:gd name="T29" fmla="*/ 2147483647 h 612"/>
                  <a:gd name="T30" fmla="*/ 2147483647 w 270"/>
                  <a:gd name="T31" fmla="*/ 2147483647 h 612"/>
                  <a:gd name="T32" fmla="*/ 2147483647 w 270"/>
                  <a:gd name="T33" fmla="*/ 2147483647 h 612"/>
                  <a:gd name="T34" fmla="*/ 2147483647 w 270"/>
                  <a:gd name="T35" fmla="*/ 2147483647 h 612"/>
                  <a:gd name="T36" fmla="*/ 2147483647 w 270"/>
                  <a:gd name="T37" fmla="*/ 2147483647 h 612"/>
                  <a:gd name="T38" fmla="*/ 2147483647 w 270"/>
                  <a:gd name="T39" fmla="*/ 2147483647 h 612"/>
                  <a:gd name="T40" fmla="*/ 2147483647 w 270"/>
                  <a:gd name="T41" fmla="*/ 2147483647 h 612"/>
                  <a:gd name="T42" fmla="*/ 2147483647 w 270"/>
                  <a:gd name="T43" fmla="*/ 2147483647 h 612"/>
                  <a:gd name="T44" fmla="*/ 2147483647 w 270"/>
                  <a:gd name="T45" fmla="*/ 2147483647 h 612"/>
                  <a:gd name="T46" fmla="*/ 2147483647 w 270"/>
                  <a:gd name="T47" fmla="*/ 2147483647 h 612"/>
                  <a:gd name="T48" fmla="*/ 2147483647 w 270"/>
                  <a:gd name="T49" fmla="*/ 2147483647 h 612"/>
                  <a:gd name="T50" fmla="*/ 2147483647 w 270"/>
                  <a:gd name="T51" fmla="*/ 2147483647 h 612"/>
                  <a:gd name="T52" fmla="*/ 2147483647 w 270"/>
                  <a:gd name="T53" fmla="*/ 2147483647 h 612"/>
                  <a:gd name="T54" fmla="*/ 2147483647 w 270"/>
                  <a:gd name="T55" fmla="*/ 2147483647 h 612"/>
                  <a:gd name="T56" fmla="*/ 2147483647 w 270"/>
                  <a:gd name="T57" fmla="*/ 2147483647 h 612"/>
                  <a:gd name="T58" fmla="*/ 2147483647 w 270"/>
                  <a:gd name="T59" fmla="*/ 2147483647 h 612"/>
                  <a:gd name="T60" fmla="*/ 2147483647 w 270"/>
                  <a:gd name="T61" fmla="*/ 2147483647 h 612"/>
                  <a:gd name="T62" fmla="*/ 2147483647 w 270"/>
                  <a:gd name="T63" fmla="*/ 2147483647 h 612"/>
                  <a:gd name="T64" fmla="*/ 2147483647 w 270"/>
                  <a:gd name="T65" fmla="*/ 2147483647 h 612"/>
                  <a:gd name="T66" fmla="*/ 2147483647 w 270"/>
                  <a:gd name="T67" fmla="*/ 2147483647 h 612"/>
                  <a:gd name="T68" fmla="*/ 2147483647 w 270"/>
                  <a:gd name="T69" fmla="*/ 2147483647 h 612"/>
                  <a:gd name="T70" fmla="*/ 2147483647 w 270"/>
                  <a:gd name="T71" fmla="*/ 2147483647 h 612"/>
                  <a:gd name="T72" fmla="*/ 2147483647 w 270"/>
                  <a:gd name="T73" fmla="*/ 2147483647 h 612"/>
                  <a:gd name="T74" fmla="*/ 2147483647 w 270"/>
                  <a:gd name="T75" fmla="*/ 2147483647 h 612"/>
                  <a:gd name="T76" fmla="*/ 2147483647 w 270"/>
                  <a:gd name="T77" fmla="*/ 2147483647 h 6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70"/>
                  <a:gd name="T118" fmla="*/ 0 h 612"/>
                  <a:gd name="T119" fmla="*/ 270 w 270"/>
                  <a:gd name="T120" fmla="*/ 612 h 61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70" h="612">
                    <a:moveTo>
                      <a:pt x="20" y="8"/>
                    </a:moveTo>
                    <a:lnTo>
                      <a:pt x="39" y="71"/>
                    </a:lnTo>
                    <a:lnTo>
                      <a:pt x="57" y="133"/>
                    </a:lnTo>
                    <a:lnTo>
                      <a:pt x="61" y="147"/>
                    </a:lnTo>
                    <a:lnTo>
                      <a:pt x="61" y="152"/>
                    </a:lnTo>
                    <a:lnTo>
                      <a:pt x="61" y="155"/>
                    </a:lnTo>
                    <a:lnTo>
                      <a:pt x="55" y="160"/>
                    </a:lnTo>
                    <a:lnTo>
                      <a:pt x="51" y="162"/>
                    </a:lnTo>
                    <a:lnTo>
                      <a:pt x="48" y="160"/>
                    </a:lnTo>
                    <a:lnTo>
                      <a:pt x="42" y="154"/>
                    </a:lnTo>
                    <a:lnTo>
                      <a:pt x="37" y="140"/>
                    </a:lnTo>
                    <a:lnTo>
                      <a:pt x="19" y="78"/>
                    </a:lnTo>
                    <a:lnTo>
                      <a:pt x="0" y="15"/>
                    </a:lnTo>
                    <a:lnTo>
                      <a:pt x="0" y="10"/>
                    </a:lnTo>
                    <a:lnTo>
                      <a:pt x="2" y="7"/>
                    </a:lnTo>
                    <a:lnTo>
                      <a:pt x="5" y="3"/>
                    </a:lnTo>
                    <a:lnTo>
                      <a:pt x="8" y="0"/>
                    </a:lnTo>
                    <a:lnTo>
                      <a:pt x="13" y="0"/>
                    </a:lnTo>
                    <a:lnTo>
                      <a:pt x="16" y="2"/>
                    </a:lnTo>
                    <a:lnTo>
                      <a:pt x="19" y="5"/>
                    </a:lnTo>
                    <a:lnTo>
                      <a:pt x="20" y="8"/>
                    </a:lnTo>
                    <a:close/>
                    <a:moveTo>
                      <a:pt x="95" y="245"/>
                    </a:moveTo>
                    <a:lnTo>
                      <a:pt x="97" y="252"/>
                    </a:lnTo>
                    <a:lnTo>
                      <a:pt x="107" y="279"/>
                    </a:lnTo>
                    <a:lnTo>
                      <a:pt x="118" y="307"/>
                    </a:lnTo>
                    <a:lnTo>
                      <a:pt x="129" y="332"/>
                    </a:lnTo>
                    <a:lnTo>
                      <a:pt x="139" y="359"/>
                    </a:lnTo>
                    <a:lnTo>
                      <a:pt x="149" y="380"/>
                    </a:lnTo>
                    <a:lnTo>
                      <a:pt x="150" y="385"/>
                    </a:lnTo>
                    <a:lnTo>
                      <a:pt x="149" y="388"/>
                    </a:lnTo>
                    <a:lnTo>
                      <a:pt x="144" y="394"/>
                    </a:lnTo>
                    <a:lnTo>
                      <a:pt x="139" y="396"/>
                    </a:lnTo>
                    <a:lnTo>
                      <a:pt x="136" y="394"/>
                    </a:lnTo>
                    <a:lnTo>
                      <a:pt x="130" y="389"/>
                    </a:lnTo>
                    <a:lnTo>
                      <a:pt x="121" y="367"/>
                    </a:lnTo>
                    <a:lnTo>
                      <a:pt x="110" y="340"/>
                    </a:lnTo>
                    <a:lnTo>
                      <a:pt x="100" y="313"/>
                    </a:lnTo>
                    <a:lnTo>
                      <a:pt x="89" y="287"/>
                    </a:lnTo>
                    <a:lnTo>
                      <a:pt x="78" y="258"/>
                    </a:lnTo>
                    <a:lnTo>
                      <a:pt x="77" y="253"/>
                    </a:lnTo>
                    <a:lnTo>
                      <a:pt x="75" y="249"/>
                    </a:lnTo>
                    <a:lnTo>
                      <a:pt x="77" y="245"/>
                    </a:lnTo>
                    <a:lnTo>
                      <a:pt x="81" y="239"/>
                    </a:lnTo>
                    <a:lnTo>
                      <a:pt x="86" y="239"/>
                    </a:lnTo>
                    <a:lnTo>
                      <a:pt x="89" y="241"/>
                    </a:lnTo>
                    <a:lnTo>
                      <a:pt x="95" y="245"/>
                    </a:lnTo>
                    <a:close/>
                    <a:moveTo>
                      <a:pt x="193" y="473"/>
                    </a:moveTo>
                    <a:lnTo>
                      <a:pt x="195" y="476"/>
                    </a:lnTo>
                    <a:lnTo>
                      <a:pt x="205" y="497"/>
                    </a:lnTo>
                    <a:lnTo>
                      <a:pt x="216" y="516"/>
                    </a:lnTo>
                    <a:lnTo>
                      <a:pt x="227" y="535"/>
                    </a:lnTo>
                    <a:lnTo>
                      <a:pt x="237" y="552"/>
                    </a:lnTo>
                    <a:lnTo>
                      <a:pt x="248" y="568"/>
                    </a:lnTo>
                    <a:lnTo>
                      <a:pt x="257" y="582"/>
                    </a:lnTo>
                    <a:lnTo>
                      <a:pt x="268" y="597"/>
                    </a:lnTo>
                    <a:lnTo>
                      <a:pt x="270" y="600"/>
                    </a:lnTo>
                    <a:lnTo>
                      <a:pt x="270" y="603"/>
                    </a:lnTo>
                    <a:lnTo>
                      <a:pt x="265" y="611"/>
                    </a:lnTo>
                    <a:lnTo>
                      <a:pt x="262" y="612"/>
                    </a:lnTo>
                    <a:lnTo>
                      <a:pt x="257" y="612"/>
                    </a:lnTo>
                    <a:lnTo>
                      <a:pt x="251" y="609"/>
                    </a:lnTo>
                    <a:lnTo>
                      <a:pt x="242" y="595"/>
                    </a:lnTo>
                    <a:lnTo>
                      <a:pt x="231" y="579"/>
                    </a:lnTo>
                    <a:lnTo>
                      <a:pt x="221" y="563"/>
                    </a:lnTo>
                    <a:lnTo>
                      <a:pt x="208" y="546"/>
                    </a:lnTo>
                    <a:lnTo>
                      <a:pt x="198" y="527"/>
                    </a:lnTo>
                    <a:lnTo>
                      <a:pt x="187" y="506"/>
                    </a:lnTo>
                    <a:lnTo>
                      <a:pt x="176" y="486"/>
                    </a:lnTo>
                    <a:lnTo>
                      <a:pt x="175" y="483"/>
                    </a:lnTo>
                    <a:lnTo>
                      <a:pt x="173" y="480"/>
                    </a:lnTo>
                    <a:lnTo>
                      <a:pt x="175" y="475"/>
                    </a:lnTo>
                    <a:lnTo>
                      <a:pt x="179" y="470"/>
                    </a:lnTo>
                    <a:lnTo>
                      <a:pt x="182" y="468"/>
                    </a:lnTo>
                    <a:lnTo>
                      <a:pt x="187" y="468"/>
                    </a:lnTo>
                    <a:lnTo>
                      <a:pt x="193" y="473"/>
                    </a:lnTo>
                    <a:close/>
                  </a:path>
                </a:pathLst>
              </a:custGeom>
              <a:solidFill>
                <a:srgbClr val="000000"/>
              </a:solid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290" name="未知"/>
              <p:cNvSpPr/>
              <p:nvPr/>
            </p:nvSpPr>
            <p:spPr bwMode="auto">
              <a:xfrm>
                <a:off x="2018435" y="2525878"/>
                <a:ext cx="753891" cy="110154"/>
              </a:xfrm>
              <a:custGeom>
                <a:avLst/>
                <a:gdLst>
                  <a:gd name="T0" fmla="*/ 0 w 1995"/>
                  <a:gd name="T1" fmla="*/ 0 h 1248"/>
                  <a:gd name="T2" fmla="*/ 2147483647 w 1995"/>
                  <a:gd name="T3" fmla="*/ 2147483647 h 1248"/>
                  <a:gd name="T4" fmla="*/ 2147483647 w 1995"/>
                  <a:gd name="T5" fmla="*/ 2147483647 h 1248"/>
                  <a:gd name="T6" fmla="*/ 0 60000 65536"/>
                  <a:gd name="T7" fmla="*/ 0 60000 65536"/>
                  <a:gd name="T8" fmla="*/ 0 60000 65536"/>
                  <a:gd name="T9" fmla="*/ 0 w 1995"/>
                  <a:gd name="T10" fmla="*/ 0 h 1248"/>
                  <a:gd name="T11" fmla="*/ 1995 w 1995"/>
                  <a:gd name="T12" fmla="*/ 1248 h 1248"/>
                </a:gdLst>
                <a:ahLst/>
                <a:cxnLst>
                  <a:cxn ang="T6">
                    <a:pos x="T0" y="T1"/>
                  </a:cxn>
                  <a:cxn ang="T7">
                    <a:pos x="T2" y="T3"/>
                  </a:cxn>
                  <a:cxn ang="T8">
                    <a:pos x="T4" y="T5"/>
                  </a:cxn>
                </a:cxnLst>
                <a:rect l="T9" t="T10" r="T11" b="T12"/>
                <a:pathLst>
                  <a:path w="1995" h="1248">
                    <a:moveTo>
                      <a:pt x="0" y="0"/>
                    </a:moveTo>
                    <a:cubicBezTo>
                      <a:pt x="254" y="208"/>
                      <a:pt x="508" y="416"/>
                      <a:pt x="840" y="624"/>
                    </a:cubicBezTo>
                    <a:cubicBezTo>
                      <a:pt x="1172" y="832"/>
                      <a:pt x="1583" y="1040"/>
                      <a:pt x="1995" y="124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291" name="未知"/>
              <p:cNvSpPr/>
              <p:nvPr/>
            </p:nvSpPr>
            <p:spPr bwMode="auto">
              <a:xfrm>
                <a:off x="2399790" y="2480071"/>
                <a:ext cx="623868" cy="147316"/>
              </a:xfrm>
              <a:custGeom>
                <a:avLst/>
                <a:gdLst>
                  <a:gd name="T0" fmla="*/ 0 w 4725"/>
                  <a:gd name="T1" fmla="*/ 0 h 2028"/>
                  <a:gd name="T2" fmla="*/ 2147483647 w 4725"/>
                  <a:gd name="T3" fmla="*/ 2147483647 h 2028"/>
                  <a:gd name="T4" fmla="*/ 2147483647 w 4725"/>
                  <a:gd name="T5" fmla="*/ 2147483647 h 2028"/>
                  <a:gd name="T6" fmla="*/ 2147483647 w 4725"/>
                  <a:gd name="T7" fmla="*/ 2147483647 h 2028"/>
                  <a:gd name="T8" fmla="*/ 2147483647 w 4725"/>
                  <a:gd name="T9" fmla="*/ 2147483647 h 2028"/>
                  <a:gd name="T10" fmla="*/ 0 60000 65536"/>
                  <a:gd name="T11" fmla="*/ 0 60000 65536"/>
                  <a:gd name="T12" fmla="*/ 0 60000 65536"/>
                  <a:gd name="T13" fmla="*/ 0 60000 65536"/>
                  <a:gd name="T14" fmla="*/ 0 60000 65536"/>
                  <a:gd name="T15" fmla="*/ 0 w 4725"/>
                  <a:gd name="T16" fmla="*/ 0 h 2028"/>
                  <a:gd name="T17" fmla="*/ 4725 w 4725"/>
                  <a:gd name="T18" fmla="*/ 2028 h 2028"/>
                </a:gdLst>
                <a:ahLst/>
                <a:cxnLst>
                  <a:cxn ang="T10">
                    <a:pos x="T0" y="T1"/>
                  </a:cxn>
                  <a:cxn ang="T11">
                    <a:pos x="T2" y="T3"/>
                  </a:cxn>
                  <a:cxn ang="T12">
                    <a:pos x="T4" y="T5"/>
                  </a:cxn>
                  <a:cxn ang="T13">
                    <a:pos x="T6" y="T7"/>
                  </a:cxn>
                  <a:cxn ang="T14">
                    <a:pos x="T8" y="T9"/>
                  </a:cxn>
                </a:cxnLst>
                <a:rect l="T15" t="T16" r="T17" b="T18"/>
                <a:pathLst>
                  <a:path w="4725" h="2028">
                    <a:moveTo>
                      <a:pt x="0" y="0"/>
                    </a:moveTo>
                    <a:cubicBezTo>
                      <a:pt x="358" y="299"/>
                      <a:pt x="717" y="598"/>
                      <a:pt x="1050" y="780"/>
                    </a:cubicBezTo>
                    <a:cubicBezTo>
                      <a:pt x="1383" y="962"/>
                      <a:pt x="1627" y="910"/>
                      <a:pt x="1995" y="1092"/>
                    </a:cubicBezTo>
                    <a:cubicBezTo>
                      <a:pt x="2363" y="1274"/>
                      <a:pt x="2800" y="1716"/>
                      <a:pt x="3255" y="1872"/>
                    </a:cubicBezTo>
                    <a:cubicBezTo>
                      <a:pt x="3710" y="2028"/>
                      <a:pt x="4480" y="2002"/>
                      <a:pt x="4725" y="202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292" name="未知"/>
              <p:cNvSpPr/>
              <p:nvPr/>
            </p:nvSpPr>
            <p:spPr bwMode="auto">
              <a:xfrm>
                <a:off x="2787185" y="2467496"/>
                <a:ext cx="236474" cy="45719"/>
              </a:xfrm>
              <a:custGeom>
                <a:avLst/>
                <a:gdLst>
                  <a:gd name="T0" fmla="*/ 0 w 1995"/>
                  <a:gd name="T1" fmla="*/ 0 h 1248"/>
                  <a:gd name="T2" fmla="*/ 2147483647 w 1995"/>
                  <a:gd name="T3" fmla="*/ 2147483647 h 1248"/>
                  <a:gd name="T4" fmla="*/ 2147483647 w 1995"/>
                  <a:gd name="T5" fmla="*/ 2147483647 h 1248"/>
                  <a:gd name="T6" fmla="*/ 0 60000 65536"/>
                  <a:gd name="T7" fmla="*/ 0 60000 65536"/>
                  <a:gd name="T8" fmla="*/ 0 60000 65536"/>
                  <a:gd name="T9" fmla="*/ 0 w 1995"/>
                  <a:gd name="T10" fmla="*/ 0 h 1248"/>
                  <a:gd name="T11" fmla="*/ 1995 w 1995"/>
                  <a:gd name="T12" fmla="*/ 1248 h 1248"/>
                </a:gdLst>
                <a:ahLst/>
                <a:cxnLst>
                  <a:cxn ang="T6">
                    <a:pos x="T0" y="T1"/>
                  </a:cxn>
                  <a:cxn ang="T7">
                    <a:pos x="T2" y="T3"/>
                  </a:cxn>
                  <a:cxn ang="T8">
                    <a:pos x="T4" y="T5"/>
                  </a:cxn>
                </a:cxnLst>
                <a:rect l="T9" t="T10" r="T11" b="T12"/>
                <a:pathLst>
                  <a:path w="1995" h="1248">
                    <a:moveTo>
                      <a:pt x="0" y="0"/>
                    </a:moveTo>
                    <a:cubicBezTo>
                      <a:pt x="254" y="208"/>
                      <a:pt x="508" y="416"/>
                      <a:pt x="840" y="624"/>
                    </a:cubicBezTo>
                    <a:cubicBezTo>
                      <a:pt x="1172" y="832"/>
                      <a:pt x="1803" y="1144"/>
                      <a:pt x="1995" y="1248"/>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293" name="未知"/>
              <p:cNvSpPr/>
              <p:nvPr/>
            </p:nvSpPr>
            <p:spPr bwMode="auto">
              <a:xfrm>
                <a:off x="2322453" y="2416989"/>
                <a:ext cx="703872" cy="172939"/>
              </a:xfrm>
              <a:custGeom>
                <a:avLst/>
                <a:gdLst>
                  <a:gd name="T0" fmla="*/ 0 w 4848"/>
                  <a:gd name="T1" fmla="*/ 0 h 1924"/>
                  <a:gd name="T2" fmla="*/ 2147483647 w 4848"/>
                  <a:gd name="T3" fmla="*/ 2147483647 h 1924"/>
                  <a:gd name="T4" fmla="*/ 2147483647 w 4848"/>
                  <a:gd name="T5" fmla="*/ 2147483647 h 1924"/>
                  <a:gd name="T6" fmla="*/ 2147483647 w 4848"/>
                  <a:gd name="T7" fmla="*/ 2147483647 h 1924"/>
                  <a:gd name="T8" fmla="*/ 2147483647 w 4848"/>
                  <a:gd name="T9" fmla="*/ 2147483647 h 1924"/>
                  <a:gd name="T10" fmla="*/ 0 60000 65536"/>
                  <a:gd name="T11" fmla="*/ 0 60000 65536"/>
                  <a:gd name="T12" fmla="*/ 0 60000 65536"/>
                  <a:gd name="T13" fmla="*/ 0 60000 65536"/>
                  <a:gd name="T14" fmla="*/ 0 60000 65536"/>
                  <a:gd name="T15" fmla="*/ 0 w 4848"/>
                  <a:gd name="T16" fmla="*/ 0 h 1924"/>
                  <a:gd name="T17" fmla="*/ 4848 w 4848"/>
                  <a:gd name="T18" fmla="*/ 1924 h 1924"/>
                </a:gdLst>
                <a:ahLst/>
                <a:cxnLst>
                  <a:cxn ang="T10">
                    <a:pos x="T0" y="T1"/>
                  </a:cxn>
                  <a:cxn ang="T11">
                    <a:pos x="T2" y="T3"/>
                  </a:cxn>
                  <a:cxn ang="T12">
                    <a:pos x="T4" y="T5"/>
                  </a:cxn>
                  <a:cxn ang="T13">
                    <a:pos x="T6" y="T7"/>
                  </a:cxn>
                  <a:cxn ang="T14">
                    <a:pos x="T8" y="T9"/>
                  </a:cxn>
                </a:cxnLst>
                <a:rect l="T15" t="T16" r="T17" b="T18"/>
                <a:pathLst>
                  <a:path w="4848" h="1924">
                    <a:moveTo>
                      <a:pt x="0" y="0"/>
                    </a:moveTo>
                    <a:cubicBezTo>
                      <a:pt x="612" y="260"/>
                      <a:pt x="1225" y="520"/>
                      <a:pt x="1785" y="780"/>
                    </a:cubicBezTo>
                    <a:cubicBezTo>
                      <a:pt x="2345" y="1040"/>
                      <a:pt x="2887" y="1378"/>
                      <a:pt x="3360" y="1560"/>
                    </a:cubicBezTo>
                    <a:cubicBezTo>
                      <a:pt x="3833" y="1742"/>
                      <a:pt x="4392" y="1820"/>
                      <a:pt x="4620" y="1872"/>
                    </a:cubicBezTo>
                    <a:cubicBezTo>
                      <a:pt x="4848" y="1924"/>
                      <a:pt x="4786" y="1898"/>
                      <a:pt x="4725" y="1872"/>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sp>
            <p:nvSpPr>
              <p:cNvPr id="1049294" name="未知"/>
              <p:cNvSpPr/>
              <p:nvPr/>
            </p:nvSpPr>
            <p:spPr bwMode="auto">
              <a:xfrm>
                <a:off x="2626470" y="2363187"/>
                <a:ext cx="397188" cy="80702"/>
              </a:xfrm>
              <a:custGeom>
                <a:avLst/>
                <a:gdLst>
                  <a:gd name="T0" fmla="*/ 0 w 4725"/>
                  <a:gd name="T1" fmla="*/ 0 h 1872"/>
                  <a:gd name="T2" fmla="*/ 2147483647 w 4725"/>
                  <a:gd name="T3" fmla="*/ 2147483647 h 1872"/>
                  <a:gd name="T4" fmla="*/ 2147483647 w 4725"/>
                  <a:gd name="T5" fmla="*/ 2147483647 h 1872"/>
                  <a:gd name="T6" fmla="*/ 0 60000 65536"/>
                  <a:gd name="T7" fmla="*/ 0 60000 65536"/>
                  <a:gd name="T8" fmla="*/ 0 60000 65536"/>
                  <a:gd name="T9" fmla="*/ 0 w 4725"/>
                  <a:gd name="T10" fmla="*/ 0 h 1872"/>
                  <a:gd name="T11" fmla="*/ 4725 w 4725"/>
                  <a:gd name="T12" fmla="*/ 1872 h 1872"/>
                </a:gdLst>
                <a:ahLst/>
                <a:cxnLst>
                  <a:cxn ang="T6">
                    <a:pos x="T0" y="T1"/>
                  </a:cxn>
                  <a:cxn ang="T7">
                    <a:pos x="T2" y="T3"/>
                  </a:cxn>
                  <a:cxn ang="T8">
                    <a:pos x="T4" y="T5"/>
                  </a:cxn>
                </a:cxnLst>
                <a:rect l="T9" t="T10" r="T11" b="T12"/>
                <a:pathLst>
                  <a:path w="4725" h="1872">
                    <a:moveTo>
                      <a:pt x="0" y="0"/>
                    </a:moveTo>
                    <a:cubicBezTo>
                      <a:pt x="603" y="312"/>
                      <a:pt x="1207" y="624"/>
                      <a:pt x="1995" y="936"/>
                    </a:cubicBezTo>
                    <a:cubicBezTo>
                      <a:pt x="2783" y="1248"/>
                      <a:pt x="3754" y="1560"/>
                      <a:pt x="4725" y="1872"/>
                    </a:cubicBezTo>
                  </a:path>
                </a:pathLst>
              </a:custGeom>
              <a:noFill/>
              <a:ln w="19050">
                <a:solidFill>
                  <a:srgbClr val="707070"/>
                </a:solidFill>
                <a:roun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sysClr val="windowText" lastClr="000000"/>
                  </a:solidFill>
                  <a:effectLst/>
                  <a:uLnTx/>
                  <a:uFillTx/>
                </a:endParaRPr>
              </a:p>
            </p:txBody>
          </p:sp>
        </p:grpSp>
        <p:pic>
          <p:nvPicPr>
            <p:cNvPr id="2097170" name="图片 29"/>
            <p:cNvPicPr>
              <a:picLocks noChangeAspect="1"/>
            </p:cNvPicPr>
            <p:nvPr/>
          </p:nvPicPr>
          <p:blipFill>
            <a:blip r:embed="rId3" cstate="print">
              <a:duotone>
                <a:schemeClr val="accent2">
                  <a:shade val="45000"/>
                  <a:satMod val="135000"/>
                </a:schemeClr>
                <a:prstClr val="white"/>
              </a:duotone>
            </a:blip>
            <a:stretch>
              <a:fillRect/>
            </a:stretch>
          </p:blipFill>
          <p:spPr>
            <a:xfrm>
              <a:off x="2715" y="1781"/>
              <a:ext cx="1935" cy="1466"/>
            </a:xfrm>
            <a:prstGeom prst="rect">
              <a:avLst/>
            </a:prstGeom>
          </p:spPr>
        </p:pic>
        <p:pic>
          <p:nvPicPr>
            <p:cNvPr id="2097171" name="图片 30"/>
            <p:cNvPicPr>
              <a:picLocks noChangeAspect="1"/>
            </p:cNvPicPr>
            <p:nvPr/>
          </p:nvPicPr>
          <p:blipFill>
            <a:blip r:embed="rId4" cstate="print">
              <a:duotone>
                <a:schemeClr val="accent4">
                  <a:shade val="45000"/>
                  <a:satMod val="135000"/>
                </a:schemeClr>
                <a:prstClr val="white"/>
              </a:duotone>
            </a:blip>
            <a:stretch>
              <a:fillRect/>
            </a:stretch>
          </p:blipFill>
          <p:spPr>
            <a:xfrm>
              <a:off x="9785" y="1353"/>
              <a:ext cx="2227" cy="2227"/>
            </a:xfrm>
            <a:prstGeom prst="rect">
              <a:avLst/>
            </a:prstGeom>
          </p:spPr>
        </p:pic>
        <p:pic>
          <p:nvPicPr>
            <p:cNvPr id="2097172" name="图片 33"/>
            <p:cNvPicPr>
              <a:picLocks noChangeAspect="1"/>
            </p:cNvPicPr>
            <p:nvPr/>
          </p:nvPicPr>
          <p:blipFill>
            <a:blip r:embed="rId5" cstate="print">
              <a:duotone>
                <a:schemeClr val="accent1">
                  <a:shade val="45000"/>
                  <a:satMod val="135000"/>
                </a:schemeClr>
                <a:prstClr val="white"/>
              </a:duotone>
            </a:blip>
            <a:stretch>
              <a:fillRect/>
            </a:stretch>
          </p:blipFill>
          <p:spPr>
            <a:xfrm>
              <a:off x="13574" y="1493"/>
              <a:ext cx="1977" cy="1977"/>
            </a:xfrm>
            <a:prstGeom prst="rect">
              <a:avLst/>
            </a:prstGeom>
          </p:spPr>
        </p:pic>
      </p:grpSp>
      <p:sp>
        <p:nvSpPr>
          <p:cNvPr id="1049295" name="矩形 1"/>
          <p:cNvSpPr/>
          <p:nvPr/>
        </p:nvSpPr>
        <p:spPr>
          <a:xfrm>
            <a:off x="2637124" y="2455422"/>
            <a:ext cx="9554876" cy="2948941"/>
          </a:xfrm>
          <a:prstGeom prst="rect">
            <a:avLst/>
          </a:prstGeom>
        </p:spPr>
        <p:txBody>
          <a:bodyPr wrap="square">
            <a:spAutoFit/>
          </a:bodyPr>
          <a:lstStyle/>
          <a:p>
            <a:pPr>
              <a:lnSpc>
                <a:spcPct val="150000"/>
              </a:lnSpc>
            </a:pPr>
            <a:r>
              <a:rPr lang="zh-CN" altLang="zh-CN" sz="2200" b="1" kern="0" dirty="0">
                <a:solidFill>
                  <a:srgbClr val="FF0000"/>
                </a:solidFill>
                <a:latin typeface="微软雅黑" panose="020B0503020204020204" charset="-122"/>
                <a:ea typeface="微软雅黑" panose="020B0503020204020204" charset="-122"/>
              </a:rPr>
              <a:t>黄冈虚拟电厂</a:t>
            </a:r>
            <a:r>
              <a:rPr lang="zh-CN" altLang="zh-CN" sz="2200" b="1" kern="0" dirty="0">
                <a:solidFill>
                  <a:srgbClr val="5F5F5F"/>
                </a:solidFill>
                <a:latin typeface="微软雅黑" panose="020B0503020204020204" charset="-122"/>
                <a:ea typeface="微软雅黑" panose="020B0503020204020204" charset="-122"/>
              </a:rPr>
              <a:t>已接入工业企业、商业综合体、公共机构、基站、充电桩、路灯及景观灯、智慧配电网等</a:t>
            </a:r>
            <a:r>
              <a:rPr lang="en-US" altLang="zh-CN" sz="2200" b="1" kern="0" dirty="0">
                <a:solidFill>
                  <a:srgbClr val="FF0000"/>
                </a:solidFill>
                <a:latin typeface="微软雅黑" panose="020B0503020204020204" charset="-122"/>
                <a:ea typeface="微软雅黑" panose="020B0503020204020204" charset="-122"/>
              </a:rPr>
              <a:t>12</a:t>
            </a:r>
            <a:r>
              <a:rPr lang="zh-CN" altLang="zh-CN" sz="2200" b="1" kern="0" dirty="0">
                <a:solidFill>
                  <a:srgbClr val="FF0000"/>
                </a:solidFill>
                <a:latin typeface="微软雅黑" panose="020B0503020204020204" charset="-122"/>
                <a:ea typeface="微软雅黑" panose="020B0503020204020204" charset="-122"/>
              </a:rPr>
              <a:t>类场景</a:t>
            </a:r>
            <a:r>
              <a:rPr lang="zh-CN" altLang="zh-CN" sz="2200" b="1" kern="0" dirty="0">
                <a:solidFill>
                  <a:srgbClr val="5F5F5F"/>
                </a:solidFill>
                <a:latin typeface="微软雅黑" panose="020B0503020204020204" charset="-122"/>
                <a:ea typeface="微软雅黑" panose="020B0503020204020204" charset="-122"/>
              </a:rPr>
              <a:t>，在</a:t>
            </a:r>
            <a:r>
              <a:rPr lang="zh-CN" altLang="zh-CN" sz="2200" b="1" kern="0" dirty="0">
                <a:solidFill>
                  <a:srgbClr val="FF0000"/>
                </a:solidFill>
                <a:latin typeface="微软雅黑" panose="020B0503020204020204" charset="-122"/>
                <a:ea typeface="微软雅黑" panose="020B0503020204020204" charset="-122"/>
              </a:rPr>
              <a:t>全省场景数量最多</a:t>
            </a:r>
            <a:r>
              <a:rPr lang="zh-CN" altLang="zh-CN" sz="2200" b="1" kern="0" dirty="0">
                <a:solidFill>
                  <a:srgbClr val="5F5F5F"/>
                </a:solidFill>
                <a:latin typeface="微软雅黑" panose="020B0503020204020204" charset="-122"/>
                <a:ea typeface="微软雅黑" panose="020B0503020204020204" charset="-122"/>
              </a:rPr>
              <a:t>。可调节能力达到</a:t>
            </a:r>
            <a:r>
              <a:rPr lang="en-US" altLang="zh-CN" sz="2200" b="1" kern="0" dirty="0">
                <a:solidFill>
                  <a:srgbClr val="5F5F5F"/>
                </a:solidFill>
                <a:latin typeface="微软雅黑" panose="020B0503020204020204" charset="-122"/>
                <a:ea typeface="微软雅黑" panose="020B0503020204020204" charset="-122"/>
              </a:rPr>
              <a:t>12.86</a:t>
            </a:r>
            <a:r>
              <a:rPr lang="zh-CN" altLang="zh-CN" sz="2200" b="1" kern="0" dirty="0">
                <a:solidFill>
                  <a:srgbClr val="5F5F5F"/>
                </a:solidFill>
                <a:latin typeface="微软雅黑" panose="020B0503020204020204" charset="-122"/>
                <a:ea typeface="微软雅黑" panose="020B0503020204020204" charset="-122"/>
              </a:rPr>
              <a:t>万千瓦，是黄冈最大需求响应负荷的三分之一；</a:t>
            </a:r>
            <a:endParaRPr lang="en-US" altLang="zh-CN" sz="2200" b="1" kern="0" dirty="0">
              <a:solidFill>
                <a:srgbClr val="5F5F5F"/>
              </a:solidFill>
              <a:latin typeface="微软雅黑" panose="020B0503020204020204" charset="-122"/>
              <a:ea typeface="微软雅黑" panose="020B0503020204020204" charset="-122"/>
            </a:endParaRPr>
          </a:p>
          <a:p>
            <a:pPr>
              <a:lnSpc>
                <a:spcPct val="150000"/>
              </a:lnSpc>
            </a:pPr>
            <a:endParaRPr lang="en-US" altLang="zh-CN" sz="2200" b="1" kern="0" dirty="0">
              <a:solidFill>
                <a:srgbClr val="5F5F5F"/>
              </a:solidFill>
              <a:latin typeface="微软雅黑" panose="020B0503020204020204" charset="-122"/>
              <a:ea typeface="微软雅黑" panose="020B0503020204020204" charset="-122"/>
            </a:endParaRPr>
          </a:p>
          <a:p>
            <a:pPr>
              <a:lnSpc>
                <a:spcPct val="150000"/>
              </a:lnSpc>
            </a:pPr>
            <a:r>
              <a:rPr lang="zh-CN" altLang="zh-CN" sz="2200" b="1" kern="0" dirty="0">
                <a:solidFill>
                  <a:srgbClr val="FF0000"/>
                </a:solidFill>
                <a:latin typeface="微软雅黑" panose="020B0503020204020204" charset="-122"/>
                <a:ea typeface="微软雅黑" panose="020B0503020204020204" charset="-122"/>
              </a:rPr>
              <a:t>荆州虚拟电厂</a:t>
            </a:r>
            <a:r>
              <a:rPr lang="zh-CN" altLang="zh-CN" sz="2200" b="1" kern="0" dirty="0">
                <a:solidFill>
                  <a:srgbClr val="5F5F5F"/>
                </a:solidFill>
                <a:latin typeface="微软雅黑" panose="020B0503020204020204" charset="-122"/>
                <a:ea typeface="微软雅黑" panose="020B0503020204020204" charset="-122"/>
              </a:rPr>
              <a:t>最大下调功率</a:t>
            </a:r>
            <a:r>
              <a:rPr lang="en-US" altLang="zh-CN" sz="2200" b="1" kern="0" dirty="0">
                <a:solidFill>
                  <a:srgbClr val="5F5F5F"/>
                </a:solidFill>
                <a:latin typeface="微软雅黑" panose="020B0503020204020204" charset="-122"/>
                <a:ea typeface="微软雅黑" panose="020B0503020204020204" charset="-122"/>
              </a:rPr>
              <a:t>13.09</a:t>
            </a:r>
            <a:r>
              <a:rPr lang="zh-CN" altLang="zh-CN" sz="2200" b="1" kern="0" dirty="0">
                <a:solidFill>
                  <a:srgbClr val="5F5F5F"/>
                </a:solidFill>
                <a:latin typeface="微软雅黑" panose="020B0503020204020204" charset="-122"/>
                <a:ea typeface="微软雅黑" panose="020B0503020204020204" charset="-122"/>
              </a:rPr>
              <a:t>万千瓦，平均下调功率</a:t>
            </a:r>
            <a:r>
              <a:rPr lang="en-US" altLang="zh-CN" sz="2200" b="1" kern="0" dirty="0">
                <a:solidFill>
                  <a:srgbClr val="5F5F5F"/>
                </a:solidFill>
                <a:latin typeface="微软雅黑" panose="020B0503020204020204" charset="-122"/>
                <a:ea typeface="微软雅黑" panose="020B0503020204020204" charset="-122"/>
              </a:rPr>
              <a:t>12.93</a:t>
            </a:r>
            <a:r>
              <a:rPr lang="zh-CN" altLang="zh-CN" sz="2200" b="1" kern="0" dirty="0">
                <a:solidFill>
                  <a:srgbClr val="5F5F5F"/>
                </a:solidFill>
                <a:latin typeface="微软雅黑" panose="020B0503020204020204" charset="-122"/>
                <a:ea typeface="微软雅黑" panose="020B0503020204020204" charset="-122"/>
              </a:rPr>
              <a:t>万千瓦，可满足荆州城区七分之一人口用电；</a:t>
            </a:r>
            <a:endParaRPr lang="zh-CN" altLang="en-US" sz="2200" b="1" kern="0" dirty="0">
              <a:solidFill>
                <a:srgbClr val="5F5F5F"/>
              </a:solidFill>
              <a:latin typeface="微软雅黑" panose="020B0503020204020204" charset="-122"/>
              <a:ea typeface="微软雅黑" panose="020B0503020204020204" charset="-122"/>
            </a:endParaRPr>
          </a:p>
        </p:txBody>
      </p:sp>
      <p:sp>
        <p:nvSpPr>
          <p:cNvPr id="1049296" name="任意多边形 45"/>
          <p:cNvSpPr/>
          <p:nvPr/>
        </p:nvSpPr>
        <p:spPr>
          <a:xfrm>
            <a:off x="371957" y="1651403"/>
            <a:ext cx="355788" cy="0"/>
          </a:xfrm>
          <a:custGeom>
            <a:avLst/>
            <a:gdLst>
              <a:gd name="connsiteX0" fmla="*/ 0 w 223025"/>
              <a:gd name="connsiteY0" fmla="*/ 0 h 0"/>
              <a:gd name="connsiteX1" fmla="*/ 223025 w 223025"/>
              <a:gd name="connsiteY1" fmla="*/ 0 h 0"/>
            </a:gdLst>
            <a:ahLst/>
            <a:cxnLst>
              <a:cxn ang="0">
                <a:pos x="connsiteX0" y="connsiteY0"/>
              </a:cxn>
              <a:cxn ang="0">
                <a:pos x="connsiteX1" y="connsiteY1"/>
              </a:cxn>
            </a:cxnLst>
            <a:rect l="l" t="t" r="r" b="b"/>
            <a:pathLst>
              <a:path w="223025">
                <a:moveTo>
                  <a:pt x="0" y="0"/>
                </a:moveTo>
                <a:lnTo>
                  <a:pt x="223025" y="0"/>
                </a:lnTo>
              </a:path>
            </a:pathLst>
          </a:custGeom>
          <a:ln w="12700">
            <a:solidFill>
              <a:srgbClr val="D9D9D9"/>
            </a:solidFill>
            <a:prstDash val="lgDash"/>
          </a:ln>
        </p:spPr>
        <p:style>
          <a:lnRef idx="1">
            <a:schemeClr val="accent1"/>
          </a:lnRef>
          <a:fillRef idx="0">
            <a:schemeClr val="accent1"/>
          </a:fillRef>
          <a:effectRef idx="0">
            <a:schemeClr val="accent1"/>
          </a:effectRef>
          <a:fontRef idx="minor">
            <a:schemeClr val="tx1"/>
          </a:fontRef>
        </p:style>
        <p:txBody>
          <a:bodyPr anchor="ctr"/>
          <a:lstStyle/>
          <a:p>
            <a:pPr algn="ctr"/>
            <a:endParaRPr lang="zh-CN" altLang="en-US" sz="2135"/>
          </a:p>
        </p:txBody>
      </p:sp>
    </p:spTree>
  </p:cSld>
  <p:clrMapOvr>
    <a:masterClrMapping/>
  </p:clrMapOvr>
  <p:transition spd="slow"/>
</p:sld>
</file>

<file path=ppt/tags/tag1.xml><?xml version="1.0" encoding="utf-8"?>
<p:tagLst xmlns:a="http://schemas.openxmlformats.org/drawingml/2006/main" xmlns:r="http://schemas.openxmlformats.org/officeDocument/2006/relationships"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
  <p:tag name="KSO_WM_TEMPLATE_INDEX" val="160443"/>
  <p:tag name="KSO_WM_SLIDE_LAYOUT" val="a_b"/>
  <p:tag name="KSO_WM_SLIDE_LAYOUT_CNT" val="1_1"/>
  <p:tag name="KSO_WM_UNIT_SHOW_EDIT_AREA_INDICATION" val="1"/>
  <p:tag name="KSO_WM_TEMPLATE_THUMBS_INDEX" val="1、4、7、12、13、14、15、16、17、18、20、24、25、28、33、36、40、43、44"/>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默认设计模板">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ace6849-b83c-461e-bfa3-bed44a3775dd">
      <Terms xmlns="http://schemas.microsoft.com/office/infopath/2007/PartnerControls"/>
    </lcf76f155ced4ddcb4097134ff3c332f>
    <TaxCatchAll xmlns="6fdf4497-0cef-4843-80c7-a1c57c12f889"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A4F7ED250725B4194BB162985D010BE" ma:contentTypeVersion="14" ma:contentTypeDescription="Create a new document." ma:contentTypeScope="" ma:versionID="eac9a23cb2713f911ffe93aa6f24b2c8">
  <xsd:schema xmlns:xsd="http://www.w3.org/2001/XMLSchema" xmlns:xs="http://www.w3.org/2001/XMLSchema" xmlns:p="http://schemas.microsoft.com/office/2006/metadata/properties" xmlns:ns2="bace6849-b83c-461e-bfa3-bed44a3775dd" xmlns:ns3="6fdf4497-0cef-4843-80c7-a1c57c12f889" targetNamespace="http://schemas.microsoft.com/office/2006/metadata/properties" ma:root="true" ma:fieldsID="6fd29975fe740b1f57e08c57cdc07740" ns2:_="" ns3:_="">
    <xsd:import namespace="bace6849-b83c-461e-bfa3-bed44a3775dd"/>
    <xsd:import namespace="6fdf4497-0cef-4843-80c7-a1c57c12f88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ce6849-b83c-461e-bfa3-bed44a3775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8d8c5178-9293-43e4-97ee-7b2d4b546a70"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fdf4497-0cef-4843-80c7-a1c57c12f88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c65c617b-8057-4fad-8477-a558143c666e}" ma:internalName="TaxCatchAll" ma:showField="CatchAllData" ma:web="6fdf4497-0cef-4843-80c7-a1c57c12f88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C0220C2-A947-495D-8423-6CA9C6793963}">
  <ds:schemaRefs>
    <ds:schemaRef ds:uri="http://schemas.microsoft.com/office/2006/metadata/properties"/>
    <ds:schemaRef ds:uri="http://schemas.microsoft.com/office/infopath/2007/PartnerControls"/>
    <ds:schemaRef ds:uri="bace6849-b83c-461e-bfa3-bed44a3775dd"/>
    <ds:schemaRef ds:uri="6fdf4497-0cef-4843-80c7-a1c57c12f889"/>
  </ds:schemaRefs>
</ds:datastoreItem>
</file>

<file path=customXml/itemProps2.xml><?xml version="1.0" encoding="utf-8"?>
<ds:datastoreItem xmlns:ds="http://schemas.openxmlformats.org/officeDocument/2006/customXml" ds:itemID="{DAC864B7-65EC-483C-9401-009D1027ACDE}">
  <ds:schemaRefs>
    <ds:schemaRef ds:uri="http://schemas.microsoft.com/sharepoint/v3/contenttype/forms"/>
  </ds:schemaRefs>
</ds:datastoreItem>
</file>

<file path=customXml/itemProps3.xml><?xml version="1.0" encoding="utf-8"?>
<ds:datastoreItem xmlns:ds="http://schemas.openxmlformats.org/officeDocument/2006/customXml" ds:itemID="{D05F6E8C-C99E-4184-8123-50D8654E142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ace6849-b83c-461e-bfa3-bed44a3775dd"/>
    <ds:schemaRef ds:uri="6fdf4497-0cef-4843-80c7-a1c57c12f88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2119</Words>
  <Application>Microsoft Office PowerPoint</Application>
  <PresentationFormat>宽屏</PresentationFormat>
  <Paragraphs>214</Paragraphs>
  <Slides>24</Slides>
  <Notes>22</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24</vt:i4>
      </vt:variant>
    </vt:vector>
  </HeadingPairs>
  <TitlesOfParts>
    <vt:vector size="31" baseType="lpstr">
      <vt:lpstr>微软雅黑</vt:lpstr>
      <vt:lpstr>Arial</vt:lpstr>
      <vt:lpstr>Arial Black</vt:lpstr>
      <vt:lpstr>Calibri</vt:lpstr>
      <vt:lpstr>Calibri Light</vt:lpstr>
      <vt:lpstr>Impact</vt:lpstr>
      <vt:lpstr>默认设计模板</vt:lpstr>
      <vt:lpstr>虚拟电厂地方推广的挑战 -以湖北为例</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邱清爽</dc:creator>
  <cp:lastModifiedBy>BAO Linjie</cp:lastModifiedBy>
  <cp:revision>1</cp:revision>
  <dcterms:created xsi:type="dcterms:W3CDTF">2023-11-29T16:55:47Z</dcterms:created>
  <dcterms:modified xsi:type="dcterms:W3CDTF">2024-04-26T08:15:27Z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DD43500323BF40F0BAA6EF30BBD01D30</vt:lpwstr>
  </property>
  <property fmtid="{D5CDD505-2E9C-101B-9397-08002B2CF9AE}" pid="3" name="KSOProductBuildVer">
    <vt:lpwstr>2052-11.8.2.10422</vt:lpwstr>
  </property>
  <property fmtid="{D5CDD505-2E9C-101B-9397-08002B2CF9AE}" pid="4" name="ContentTypeId">
    <vt:lpwstr>0x0101008A4F7ED250725B4194BB162985D010BE</vt:lpwstr>
  </property>
</Properties>
</file>