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85" r:id="rId5"/>
  </p:sldMasterIdLst>
  <p:notesMasterIdLst>
    <p:notesMasterId r:id="rId12"/>
  </p:notesMasterIdLst>
  <p:sldIdLst>
    <p:sldId id="2785" r:id="rId6"/>
    <p:sldId id="2804" r:id="rId7"/>
    <p:sldId id="2800" r:id="rId8"/>
    <p:sldId id="2795" r:id="rId9"/>
    <p:sldId id="2806" r:id="rId10"/>
    <p:sldId id="2786" r:id="rId11"/>
  </p:sldIdLst>
  <p:sldSz cx="12192000" cy="6858000"/>
  <p:notesSz cx="6858000" cy="9144000"/>
  <p:embeddedFontLst>
    <p:embeddedFont>
      <p:font typeface="等线" panose="02010600030101010101" pitchFamily="2" charset="-122"/>
      <p:regular r:id="rId13"/>
      <p:bold r:id="rId14"/>
    </p:embeddedFont>
    <p:embeddedFont>
      <p:font typeface="等线 Light" panose="02010600030101010101" pitchFamily="2" charset="-122"/>
      <p:regular r:id="rId15"/>
    </p:embeddedFont>
    <p:embeddedFont>
      <p:font typeface="黑体" panose="02010609060101010101" pitchFamily="49" charset="-122"/>
      <p:regular r:id="rId16"/>
    </p:embeddedFont>
    <p:embeddedFont>
      <p:font typeface="微软雅黑" panose="020B0503020204020204" pitchFamily="34" charset="-122"/>
      <p:regular r:id="rId17"/>
      <p:bold r:id="rId1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8E4E"/>
    <a:srgbClr val="7CC4C1"/>
    <a:srgbClr val="5CA8E3"/>
    <a:srgbClr val="65338D"/>
    <a:srgbClr val="43904B"/>
    <a:srgbClr val="0E2A5C"/>
    <a:srgbClr val="E6E6E6"/>
    <a:srgbClr val="FFF5EE"/>
    <a:srgbClr val="17176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22" autoAdjust="0"/>
    <p:restoredTop sz="85634" autoAdjust="0"/>
  </p:normalViewPr>
  <p:slideViewPr>
    <p:cSldViewPr snapToGrid="0">
      <p:cViewPr varScale="1">
        <p:scale>
          <a:sx n="32" d="100"/>
          <a:sy n="32" d="100"/>
        </p:scale>
        <p:origin x="444" y="32"/>
      </p:cViewPr>
      <p:guideLst/>
    </p:cSldViewPr>
  </p:slideViewPr>
  <p:notesTextViewPr>
    <p:cViewPr>
      <p:scale>
        <a:sx n="1" d="1"/>
        <a:sy n="1" d="1"/>
      </p:scale>
      <p:origin x="0" y="0"/>
    </p:cViewPr>
  </p:notesTextViewPr>
  <p:sorterViewPr>
    <p:cViewPr>
      <p:scale>
        <a:sx n="125" d="100"/>
        <a:sy n="12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customXml" Target="../customXml/item2.xml"/><Relationship Id="rId16" Type="http://schemas.openxmlformats.org/officeDocument/2006/relationships/font" Target="fonts/font4.fntdata"/><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font" Target="fonts/font3.fntdata"/><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font" Target="fonts/font2.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256227-083A-48F4-935E-E3FCA654E041}" type="datetimeFigureOut">
              <a:rPr lang="zh-CN" altLang="en-US" smtClean="0"/>
              <a:t>2024/4/26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5FA9F3-08D5-46CF-85E4-BFB7CECEA6EF}" type="slidenum">
              <a:rPr lang="zh-CN" altLang="en-US" smtClean="0"/>
              <a:t>‹#›</a:t>
            </a:fld>
            <a:endParaRPr lang="zh-CN" altLang="en-US"/>
          </a:p>
        </p:txBody>
      </p:sp>
    </p:spTree>
    <p:extLst>
      <p:ext uri="{BB962C8B-B14F-4D97-AF65-F5344CB8AC3E}">
        <p14:creationId xmlns:p14="http://schemas.microsoft.com/office/powerpoint/2010/main" val="1976155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20B2B8-E6A6-4930-BA5E-3ED6135D8E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71932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i="1" dirty="0">
                <a:latin typeface="Arial" panose="020B0604020202020204" pitchFamily="34" charset="0"/>
                <a:ea typeface="黑体" panose="02010609060101010101" pitchFamily="49" charset="-122"/>
                <a:cs typeface="Arial" panose="020B0604020202020204" pitchFamily="34" charset="0"/>
              </a:rPr>
              <a:t>Energy and Climate Management</a:t>
            </a:r>
            <a:r>
              <a:rPr lang="zh-CN" altLang="en-US" dirty="0">
                <a:latin typeface="Arial" panose="020B0604020202020204" pitchFamily="34" charset="0"/>
                <a:ea typeface="黑体" panose="02010609060101010101" pitchFamily="49" charset="-122"/>
                <a:cs typeface="Arial" panose="020B0604020202020204" pitchFamily="34" charset="0"/>
              </a:rPr>
              <a:t>是我国</a:t>
            </a:r>
            <a:r>
              <a:rPr lang="zh-CN" altLang="en-US" b="1" dirty="0">
                <a:solidFill>
                  <a:srgbClr val="FF0000"/>
                </a:solidFill>
                <a:latin typeface="Arial" panose="020B0604020202020204" pitchFamily="34" charset="0"/>
                <a:ea typeface="黑体" panose="02010609060101010101" pitchFamily="49" charset="-122"/>
                <a:cs typeface="Arial" panose="020B0604020202020204" pitchFamily="34" charset="0"/>
              </a:rPr>
              <a:t>第一本全面、系统反映能源管理和气候治理领域最新研究成果的英文国际学术期刊</a:t>
            </a:r>
            <a:r>
              <a:rPr lang="zh-CN" altLang="en-US" dirty="0">
                <a:latin typeface="Arial" panose="020B0604020202020204" pitchFamily="34" charset="0"/>
                <a:ea typeface="黑体" panose="02010609060101010101" pitchFamily="49" charset="-122"/>
                <a:cs typeface="Arial" panose="020B0604020202020204" pitchFamily="34" charset="0"/>
              </a:rPr>
              <a:t>，</a:t>
            </a:r>
            <a:r>
              <a:rPr lang="zh-CN" altLang="zh-CN" dirty="0">
                <a:latin typeface="Arial" panose="020B0604020202020204" pitchFamily="34" charset="0"/>
                <a:ea typeface="黑体" panose="02010609060101010101" pitchFamily="49" charset="-122"/>
                <a:cs typeface="Arial" panose="020B0604020202020204" pitchFamily="34" charset="0"/>
              </a:rPr>
              <a:t>致力于推动我国积极投身全球能源革命及气候治理。</a:t>
            </a:r>
            <a:r>
              <a:rPr lang="zh-CN" altLang="en-US" sz="1200" dirty="0">
                <a:effectLst/>
                <a:latin typeface="Arial" panose="020B0604020202020204" pitchFamily="34" charset="0"/>
                <a:ea typeface="黑体" panose="02010609060101010101" pitchFamily="49" charset="-122"/>
                <a:cs typeface="Arial" panose="020B0604020202020204" pitchFamily="34" charset="0"/>
              </a:rPr>
              <a:t>为提升我国该领域学科国际话语权开创一个高端的国际学术交流平台。重点关注能源与气候相关政策、模型工具、碳市场和碳金融以及能源低碳转型方向。</a:t>
            </a:r>
          </a:p>
          <a:p>
            <a:endParaRPr lang="zh-CN" altLang="en-US" dirty="0"/>
          </a:p>
        </p:txBody>
      </p:sp>
      <p:sp>
        <p:nvSpPr>
          <p:cNvPr id="4" name="灯片编号占位符 3"/>
          <p:cNvSpPr>
            <a:spLocks noGrp="1"/>
          </p:cNvSpPr>
          <p:nvPr>
            <p:ph type="sldNum" sz="quarter" idx="5"/>
          </p:nvPr>
        </p:nvSpPr>
        <p:spPr/>
        <p:txBody>
          <a:bodyPr/>
          <a:lstStyle/>
          <a:p>
            <a:fld id="{4C5FA9F3-08D5-46CF-85E4-BFB7CECEA6EF}" type="slidenum">
              <a:rPr lang="zh-CN" altLang="en-US" smtClean="0"/>
              <a:t>2</a:t>
            </a:fld>
            <a:endParaRPr lang="zh-CN" altLang="en-US"/>
          </a:p>
        </p:txBody>
      </p:sp>
    </p:spTree>
    <p:extLst>
      <p:ext uri="{BB962C8B-B14F-4D97-AF65-F5344CB8AC3E}">
        <p14:creationId xmlns:p14="http://schemas.microsoft.com/office/powerpoint/2010/main" val="79798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本刊的创刊主编为清华大学的张希良教授，执行主编是清华大学的滕飞教授。我们聘请了中国石油天然气集团有限公司的刘合院士和中国气象科学研究院的张小曳院士作为本刊的顾问编委。本刊目前有副主编四位，包括新加坡国立大学的</a:t>
            </a:r>
            <a:r>
              <a:rPr lang="en-US" altLang="zh-CN" dirty="0"/>
              <a:t>Bin </a:t>
            </a:r>
            <a:r>
              <a:rPr lang="en-US" altLang="zh-CN" dirty="0" err="1"/>
              <a:t>Su</a:t>
            </a:r>
            <a:r>
              <a:rPr lang="zh-CN" altLang="en-US" dirty="0"/>
              <a:t>教授，清华大学的张达教授，法国可持续发展与国际关系研究所的</a:t>
            </a:r>
            <a:r>
              <a:rPr lang="en-US" altLang="zh-CN" dirty="0"/>
              <a:t>Henri </a:t>
            </a:r>
            <a:r>
              <a:rPr lang="en-US" altLang="zh-CN" dirty="0" err="1"/>
              <a:t>Waisman</a:t>
            </a:r>
            <a:r>
              <a:rPr lang="zh-CN" altLang="en-US" dirty="0"/>
              <a:t>教授和日本的</a:t>
            </a:r>
            <a:r>
              <a:rPr lang="en-US" altLang="zh-CN" dirty="0"/>
              <a:t>Masahiro Sugiyama</a:t>
            </a:r>
            <a:r>
              <a:rPr lang="zh-CN" altLang="en-US" dirty="0"/>
              <a:t>教授。</a:t>
            </a:r>
            <a:r>
              <a:rPr lang="zh-CN" altLang="zh-CN" sz="1200" kern="100" dirty="0">
                <a:effectLst/>
                <a:latin typeface="等线" panose="02010600030101010101" pitchFamily="2" charset="-122"/>
                <a:ea typeface="等线" panose="02010600030101010101" pitchFamily="2" charset="-122"/>
                <a:cs typeface="Times New Roman" panose="02020603050405020304" pitchFamily="18" charset="0"/>
              </a:rPr>
              <a:t>此外还有</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多</a:t>
            </a:r>
            <a:r>
              <a:rPr lang="zh-CN" altLang="zh-CN" sz="1200" kern="100" dirty="0">
                <a:effectLst/>
                <a:latin typeface="等线" panose="02010600030101010101" pitchFamily="2" charset="-122"/>
                <a:ea typeface="等线" panose="02010600030101010101" pitchFamily="2" charset="-122"/>
                <a:cs typeface="Times New Roman" panose="02020603050405020304" pitchFamily="18" charset="0"/>
              </a:rPr>
              <a:t>位来自世界各地年轻有为的学者作为青年编委加入到期刊工作中。</a:t>
            </a:r>
          </a:p>
          <a:p>
            <a:endParaRPr lang="zh-CN" altLang="en-US" dirty="0"/>
          </a:p>
        </p:txBody>
      </p:sp>
      <p:sp>
        <p:nvSpPr>
          <p:cNvPr id="4" name="灯片编号占位符 3"/>
          <p:cNvSpPr>
            <a:spLocks noGrp="1"/>
          </p:cNvSpPr>
          <p:nvPr>
            <p:ph type="sldNum" sz="quarter" idx="5"/>
          </p:nvPr>
        </p:nvSpPr>
        <p:spPr/>
        <p:txBody>
          <a:bodyPr/>
          <a:lstStyle/>
          <a:p>
            <a:fld id="{4C5FA9F3-08D5-46CF-85E4-BFB7CECEA6EF}" type="slidenum">
              <a:rPr lang="zh-CN" altLang="en-US" smtClean="0"/>
              <a:t>3</a:t>
            </a:fld>
            <a:endParaRPr lang="zh-CN" altLang="en-US"/>
          </a:p>
        </p:txBody>
      </p:sp>
    </p:spTree>
    <p:extLst>
      <p:ext uri="{BB962C8B-B14F-4D97-AF65-F5344CB8AC3E}">
        <p14:creationId xmlns:p14="http://schemas.microsoft.com/office/powerpoint/2010/main" val="1424041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期刊主办单位为清华大学，得到了学校重点支持。</a:t>
            </a:r>
            <a:r>
              <a:rPr lang="zh-CN" altLang="en-US" sz="1200" dirty="0">
                <a:latin typeface="黑体" panose="02010609060101010101" pitchFamily="49" charset="-122"/>
                <a:ea typeface="黑体" panose="02010609060101010101" pitchFamily="49" charset="-122"/>
              </a:rPr>
              <a:t>学术支持主要来自</a:t>
            </a:r>
            <a:r>
              <a:rPr lang="zh-CN" altLang="en-US" sz="1200" b="1" dirty="0">
                <a:latin typeface="黑体" panose="02010609060101010101" pitchFamily="49" charset="-122"/>
                <a:ea typeface="黑体" panose="02010609060101010101" pitchFamily="49" charset="-122"/>
              </a:rPr>
              <a:t>清华大学能源环境经济</a:t>
            </a:r>
            <a:r>
              <a:rPr lang="zh-CN" altLang="en-US" sz="1200" b="1" i="0" u="none" strike="noStrike" baseline="0" dirty="0">
                <a:latin typeface="黑体" panose="02010609060101010101" pitchFamily="49" charset="-122"/>
                <a:ea typeface="黑体" panose="02010609060101010101" pitchFamily="49" charset="-122"/>
              </a:rPr>
              <a:t>研究所。</a:t>
            </a:r>
            <a:r>
              <a:rPr lang="zh-CN" altLang="en-US" sz="1200" b="1" dirty="0">
                <a:latin typeface="黑体" panose="02010609060101010101" pitchFamily="49" charset="-122"/>
                <a:ea typeface="黑体" panose="02010609060101010101" pitchFamily="49" charset="-122"/>
              </a:rPr>
              <a:t>清华大学出版社</a:t>
            </a:r>
            <a:r>
              <a:rPr lang="zh-CN" altLang="en-US" sz="1200" dirty="0">
                <a:latin typeface="黑体" panose="02010609060101010101" pitchFamily="49" charset="-122"/>
                <a:ea typeface="黑体" panose="02010609060101010101" pitchFamily="49" charset="-122"/>
              </a:rPr>
              <a:t>提供全方位出版服务，在自主建设的</a:t>
            </a:r>
            <a:r>
              <a:rPr lang="en-US" altLang="zh-CN" sz="1200" dirty="0" err="1">
                <a:latin typeface="黑体" panose="02010609060101010101" pitchFamily="49" charset="-122"/>
                <a:ea typeface="黑体" panose="02010609060101010101" pitchFamily="49" charset="-122"/>
              </a:rPr>
              <a:t>SciOpen</a:t>
            </a:r>
            <a:r>
              <a:rPr lang="zh-CN" altLang="en-US" sz="1200" dirty="0">
                <a:latin typeface="黑体" panose="02010609060101010101" pitchFamily="49" charset="-122"/>
                <a:ea typeface="黑体" panose="02010609060101010101" pitchFamily="49" charset="-122"/>
              </a:rPr>
              <a:t>平台出版。期刊免费开放获取，版权归作者所有且目前免收文章处理费。文章发表后，出版团队会对发表论文全方位主动宣传，在</a:t>
            </a:r>
            <a:r>
              <a:rPr lang="zh-CN" altLang="zh-CN" sz="1200" kern="100" dirty="0">
                <a:effectLst/>
                <a:latin typeface="等线" panose="02010600030101010101" pitchFamily="2" charset="-122"/>
                <a:ea typeface="等线" panose="02010600030101010101" pitchFamily="2" charset="-122"/>
                <a:cs typeface="Times New Roman" panose="02020603050405020304" pitchFamily="18" charset="0"/>
              </a:rPr>
              <a:t>国内外</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自媒体和新媒体多</a:t>
            </a:r>
            <a:r>
              <a:rPr lang="zh-CN" altLang="zh-CN" sz="1200" kern="100" dirty="0">
                <a:effectLst/>
                <a:latin typeface="等线" panose="02010600030101010101" pitchFamily="2" charset="-122"/>
                <a:ea typeface="等线" panose="02010600030101010101" pitchFamily="2" charset="-122"/>
                <a:cs typeface="Times New Roman" panose="02020603050405020304" pitchFamily="18" charset="0"/>
              </a:rPr>
              <a:t>平台发布新闻、消息，对</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学者和</a:t>
            </a:r>
            <a:r>
              <a:rPr lang="zh-CN" altLang="zh-CN" sz="1200" kern="100" dirty="0">
                <a:effectLst/>
                <a:latin typeface="等线" panose="02010600030101010101" pitchFamily="2" charset="-122"/>
                <a:ea typeface="等线" panose="02010600030101010101" pitchFamily="2" charset="-122"/>
                <a:cs typeface="Times New Roman" panose="02020603050405020304" pitchFamily="18" charset="0"/>
              </a:rPr>
              <a:t>文章进行了全方位的推介。</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dirty="0">
              <a:latin typeface="黑体" panose="02010609060101010101" pitchFamily="49" charset="-122"/>
              <a:ea typeface="黑体" panose="02010609060101010101" pitchFamily="49" charset="-122"/>
            </a:endParaRPr>
          </a:p>
          <a:p>
            <a:endParaRPr lang="zh-CN" altLang="en-US" dirty="0"/>
          </a:p>
        </p:txBody>
      </p:sp>
      <p:sp>
        <p:nvSpPr>
          <p:cNvPr id="4" name="灯片编号占位符 3"/>
          <p:cNvSpPr>
            <a:spLocks noGrp="1"/>
          </p:cNvSpPr>
          <p:nvPr>
            <p:ph type="sldNum" sz="quarter" idx="5"/>
          </p:nvPr>
        </p:nvSpPr>
        <p:spPr/>
        <p:txBody>
          <a:bodyPr/>
          <a:lstStyle/>
          <a:p>
            <a:fld id="{4C5FA9F3-08D5-46CF-85E4-BFB7CECEA6EF}" type="slidenum">
              <a:rPr lang="zh-CN" altLang="en-US" smtClean="0"/>
              <a:t>4</a:t>
            </a:fld>
            <a:endParaRPr lang="zh-CN" altLang="en-US"/>
          </a:p>
        </p:txBody>
      </p:sp>
    </p:spTree>
    <p:extLst>
      <p:ext uri="{BB962C8B-B14F-4D97-AF65-F5344CB8AC3E}">
        <p14:creationId xmlns:p14="http://schemas.microsoft.com/office/powerpoint/2010/main" val="2383654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zh-CN" altLang="en-US" b="0" dirty="0"/>
              <a:t>近期本刊开设了能源与气候模型专题，本次征稿长期有效，并且作为期刊的重点专题宣传推广。征稿范围包括但不限于</a:t>
            </a:r>
            <a:r>
              <a:rPr lang="zh-CN" altLang="en-US" sz="1200" b="0" dirty="0">
                <a:latin typeface="黑体" panose="02010609060101010101" pitchFamily="49" charset="-122"/>
                <a:ea typeface="黑体" panose="02010609060101010101" pitchFamily="49" charset="-122"/>
              </a:rPr>
              <a:t>环境扩展的经济模型，技术丰富的部门模型和综合评估模型。主要由期刊的领域青年编委李莹珠教授负责，李老师是</a:t>
            </a:r>
            <a:r>
              <a:rPr lang="zh-CN" altLang="en-US" dirty="0">
                <a:latin typeface="黑体" panose="02010609060101010101" pitchFamily="49" charset="-122"/>
                <a:ea typeface="黑体" panose="02010609060101010101" pitchFamily="49" charset="-122"/>
              </a:rPr>
              <a:t>浙江大学的百人计划研究员。目前我们已接收的论文质量非常高，包括来自北京大学、清华大学、中科院大学和江苏大学的多篇稿件。欢迎老师们投稿。</a:t>
            </a:r>
          </a:p>
          <a:p>
            <a:pPr marL="285750" indent="-285750">
              <a:buFont typeface="Wingdings" panose="05000000000000000000" pitchFamily="2" charset="2"/>
              <a:buChar char="ü"/>
            </a:pPr>
            <a:endParaRPr lang="en-US" altLang="zh-CN" sz="1200" b="0" dirty="0">
              <a:latin typeface="黑体" panose="02010609060101010101" pitchFamily="49" charset="-122"/>
              <a:ea typeface="黑体" panose="02010609060101010101" pitchFamily="49" charset="-122"/>
            </a:endParaRPr>
          </a:p>
          <a:p>
            <a:endParaRPr lang="zh-CN" altLang="en-US" dirty="0"/>
          </a:p>
        </p:txBody>
      </p:sp>
      <p:sp>
        <p:nvSpPr>
          <p:cNvPr id="4" name="灯片编号占位符 3"/>
          <p:cNvSpPr>
            <a:spLocks noGrp="1"/>
          </p:cNvSpPr>
          <p:nvPr>
            <p:ph type="sldNum" sz="quarter" idx="5"/>
          </p:nvPr>
        </p:nvSpPr>
        <p:spPr/>
        <p:txBody>
          <a:bodyPr/>
          <a:lstStyle/>
          <a:p>
            <a:fld id="{4C5FA9F3-08D5-46CF-85E4-BFB7CECEA6EF}" type="slidenum">
              <a:rPr lang="zh-CN" altLang="en-US" smtClean="0"/>
              <a:t>5</a:t>
            </a:fld>
            <a:endParaRPr lang="zh-CN" altLang="en-US"/>
          </a:p>
        </p:txBody>
      </p:sp>
    </p:spTree>
    <p:extLst>
      <p:ext uri="{BB962C8B-B14F-4D97-AF65-F5344CB8AC3E}">
        <p14:creationId xmlns:p14="http://schemas.microsoft.com/office/powerpoint/2010/main" val="1802830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20B2B8-E6A6-4930-BA5E-3ED6135D8E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6136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F2B87B-96D6-EBEB-AF7F-0518B2D2F9B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1401E32-6347-5B33-0695-923EE3FA32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552DB8F-A9DE-CF9D-8491-9FE9D6A26CD1}"/>
              </a:ext>
            </a:extLst>
          </p:cNvPr>
          <p:cNvSpPr>
            <a:spLocks noGrp="1"/>
          </p:cNvSpPr>
          <p:nvPr>
            <p:ph type="dt" sz="half" idx="10"/>
          </p:nvPr>
        </p:nvSpPr>
        <p:spPr/>
        <p:txBody>
          <a:bodyPr/>
          <a:lstStyle/>
          <a:p>
            <a:endParaRPr lang="zh-CN" altLang="en-US"/>
          </a:p>
        </p:txBody>
      </p:sp>
      <p:sp>
        <p:nvSpPr>
          <p:cNvPr id="5" name="页脚占位符 4">
            <a:extLst>
              <a:ext uri="{FF2B5EF4-FFF2-40B4-BE49-F238E27FC236}">
                <a16:creationId xmlns:a16="http://schemas.microsoft.com/office/drawing/2014/main" id="{AF3C7F78-A617-B334-4144-0835B6B84D9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33FC654-16D0-0B38-AF6A-828A95573714}"/>
              </a:ext>
            </a:extLst>
          </p:cNvPr>
          <p:cNvSpPr>
            <a:spLocks noGrp="1"/>
          </p:cNvSpPr>
          <p:nvPr>
            <p:ph type="sldNum" sz="quarter" idx="12"/>
          </p:nvPr>
        </p:nvSpPr>
        <p:spPr/>
        <p:txBody>
          <a:bodyPr/>
          <a:lstStyle/>
          <a:p>
            <a:fld id="{AEDC6A73-BC61-471E-9F28-585EE5C5E598}" type="slidenum">
              <a:rPr lang="zh-CN" altLang="en-US" smtClean="0"/>
              <a:t>‹#›</a:t>
            </a:fld>
            <a:endParaRPr lang="zh-CN" altLang="en-US"/>
          </a:p>
        </p:txBody>
      </p:sp>
    </p:spTree>
    <p:extLst>
      <p:ext uri="{BB962C8B-B14F-4D97-AF65-F5344CB8AC3E}">
        <p14:creationId xmlns:p14="http://schemas.microsoft.com/office/powerpoint/2010/main" val="1231367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ABB972-9F1C-9233-D0E5-154641B3497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B33F9B3-FC1C-20D8-6F4E-AA071CA703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C9FA661-DB2C-7BD1-AD88-2C8DCCE190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7502C55-AAFD-706D-6B5A-2917059D29BB}"/>
              </a:ext>
            </a:extLst>
          </p:cNvPr>
          <p:cNvSpPr>
            <a:spLocks noGrp="1"/>
          </p:cNvSpPr>
          <p:nvPr>
            <p:ph type="dt" sz="half" idx="10"/>
          </p:nvPr>
        </p:nvSpPr>
        <p:spPr/>
        <p:txBody>
          <a:bodyPr/>
          <a:lstStyle/>
          <a:p>
            <a:endParaRPr lang="zh-CN" altLang="en-US"/>
          </a:p>
        </p:txBody>
      </p:sp>
      <p:sp>
        <p:nvSpPr>
          <p:cNvPr id="6" name="页脚占位符 5">
            <a:extLst>
              <a:ext uri="{FF2B5EF4-FFF2-40B4-BE49-F238E27FC236}">
                <a16:creationId xmlns:a16="http://schemas.microsoft.com/office/drawing/2014/main" id="{C8141AF4-8572-9E90-8DE3-0742D2C566E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930BEA5-8B50-55F2-58CD-1BCF7F1512F5}"/>
              </a:ext>
            </a:extLst>
          </p:cNvPr>
          <p:cNvSpPr>
            <a:spLocks noGrp="1"/>
          </p:cNvSpPr>
          <p:nvPr>
            <p:ph type="sldNum" sz="quarter" idx="12"/>
          </p:nvPr>
        </p:nvSpPr>
        <p:spPr/>
        <p:txBody>
          <a:bodyPr/>
          <a:lstStyle/>
          <a:p>
            <a:fld id="{AEDC6A73-BC61-471E-9F28-585EE5C5E598}" type="slidenum">
              <a:rPr lang="zh-CN" altLang="en-US" smtClean="0"/>
              <a:t>‹#›</a:t>
            </a:fld>
            <a:endParaRPr lang="zh-CN" altLang="en-US"/>
          </a:p>
        </p:txBody>
      </p:sp>
    </p:spTree>
    <p:extLst>
      <p:ext uri="{BB962C8B-B14F-4D97-AF65-F5344CB8AC3E}">
        <p14:creationId xmlns:p14="http://schemas.microsoft.com/office/powerpoint/2010/main" val="234065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B945E2-D7F5-9E42-4EBB-86D60596495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D6DB1C0-6E49-0DBA-FC8F-1DC5B42D724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E99C7FF-F89F-E335-3BBF-961046F31938}"/>
              </a:ext>
            </a:extLst>
          </p:cNvPr>
          <p:cNvSpPr>
            <a:spLocks noGrp="1"/>
          </p:cNvSpPr>
          <p:nvPr>
            <p:ph type="dt" sz="half" idx="10"/>
          </p:nvPr>
        </p:nvSpPr>
        <p:spPr/>
        <p:txBody>
          <a:bodyPr/>
          <a:lstStyle/>
          <a:p>
            <a:endParaRPr lang="zh-CN" altLang="en-US"/>
          </a:p>
        </p:txBody>
      </p:sp>
      <p:sp>
        <p:nvSpPr>
          <p:cNvPr id="5" name="页脚占位符 4">
            <a:extLst>
              <a:ext uri="{FF2B5EF4-FFF2-40B4-BE49-F238E27FC236}">
                <a16:creationId xmlns:a16="http://schemas.microsoft.com/office/drawing/2014/main" id="{958E9C6A-C899-BF81-802C-3B105DCDF8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99C466B-3254-2ADF-87B7-6A4E91E53A7A}"/>
              </a:ext>
            </a:extLst>
          </p:cNvPr>
          <p:cNvSpPr>
            <a:spLocks noGrp="1"/>
          </p:cNvSpPr>
          <p:nvPr>
            <p:ph type="sldNum" sz="quarter" idx="12"/>
          </p:nvPr>
        </p:nvSpPr>
        <p:spPr/>
        <p:txBody>
          <a:bodyPr/>
          <a:lstStyle/>
          <a:p>
            <a:fld id="{AEDC6A73-BC61-471E-9F28-585EE5C5E598}" type="slidenum">
              <a:rPr lang="zh-CN" altLang="en-US" smtClean="0"/>
              <a:t>‹#›</a:t>
            </a:fld>
            <a:endParaRPr lang="zh-CN" altLang="en-US"/>
          </a:p>
        </p:txBody>
      </p:sp>
    </p:spTree>
    <p:extLst>
      <p:ext uri="{BB962C8B-B14F-4D97-AF65-F5344CB8AC3E}">
        <p14:creationId xmlns:p14="http://schemas.microsoft.com/office/powerpoint/2010/main" val="12116196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7EBDD62-A977-FC17-8286-ABEB86DBD59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70324C8-FA87-3248-5BE1-9F8BE9A9DFD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5948D47-8707-5736-8E42-87D0126186AF}"/>
              </a:ext>
            </a:extLst>
          </p:cNvPr>
          <p:cNvSpPr>
            <a:spLocks noGrp="1"/>
          </p:cNvSpPr>
          <p:nvPr>
            <p:ph type="dt" sz="half" idx="10"/>
          </p:nvPr>
        </p:nvSpPr>
        <p:spPr/>
        <p:txBody>
          <a:bodyPr/>
          <a:lstStyle/>
          <a:p>
            <a:endParaRPr lang="zh-CN" altLang="en-US"/>
          </a:p>
        </p:txBody>
      </p:sp>
      <p:sp>
        <p:nvSpPr>
          <p:cNvPr id="5" name="页脚占位符 4">
            <a:extLst>
              <a:ext uri="{FF2B5EF4-FFF2-40B4-BE49-F238E27FC236}">
                <a16:creationId xmlns:a16="http://schemas.microsoft.com/office/drawing/2014/main" id="{2808E144-1C05-F107-B080-45545F0E629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C9A0B2D-F5F2-879B-41F8-F124FE944D05}"/>
              </a:ext>
            </a:extLst>
          </p:cNvPr>
          <p:cNvSpPr>
            <a:spLocks noGrp="1"/>
          </p:cNvSpPr>
          <p:nvPr>
            <p:ph type="sldNum" sz="quarter" idx="12"/>
          </p:nvPr>
        </p:nvSpPr>
        <p:spPr/>
        <p:txBody>
          <a:bodyPr/>
          <a:lstStyle/>
          <a:p>
            <a:fld id="{AEDC6A73-BC61-471E-9F28-585EE5C5E598}" type="slidenum">
              <a:rPr lang="zh-CN" altLang="en-US" smtClean="0"/>
              <a:t>‹#›</a:t>
            </a:fld>
            <a:endParaRPr lang="zh-CN" altLang="en-US"/>
          </a:p>
        </p:txBody>
      </p:sp>
    </p:spTree>
    <p:extLst>
      <p:ext uri="{BB962C8B-B14F-4D97-AF65-F5344CB8AC3E}">
        <p14:creationId xmlns:p14="http://schemas.microsoft.com/office/powerpoint/2010/main" val="32415299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36407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BEC554-D265-C7C5-9677-16617D944D8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FF66EBE-9DBC-F179-9BD8-993CE274B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858B9ED-6B88-FCBE-8E3F-E999C96785CD}"/>
              </a:ext>
            </a:extLst>
          </p:cNvPr>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a:extLst>
              <a:ext uri="{FF2B5EF4-FFF2-40B4-BE49-F238E27FC236}">
                <a16:creationId xmlns:a16="http://schemas.microsoft.com/office/drawing/2014/main" id="{A9A7D274-E6F2-11F7-C740-4197354FFC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BEB81BC-11A2-091B-A207-4F11ED4256A0}"/>
              </a:ext>
            </a:extLst>
          </p:cNvPr>
          <p:cNvSpPr>
            <a:spLocks noGrp="1"/>
          </p:cNvSpPr>
          <p:nvPr>
            <p:ph type="sldNum" sz="quarter" idx="12"/>
          </p:nvPr>
        </p:nvSpPr>
        <p:spPr>
          <a:xfrm>
            <a:off x="8610600" y="6356350"/>
            <a:ext cx="2743200" cy="365125"/>
          </a:xfrm>
          <a:prstGeom prst="rect">
            <a:avLst/>
          </a:prstGeom>
        </p:spPr>
        <p:txBody>
          <a:bodyPr/>
          <a:lstStyle/>
          <a:p>
            <a:fld id="{DEE89E33-DE0E-4976-B760-9D74B0C26432}" type="slidenum">
              <a:rPr lang="zh-CN" altLang="en-US" smtClean="0"/>
              <a:t>‹#›</a:t>
            </a:fld>
            <a:endParaRPr lang="zh-CN" altLang="en-US"/>
          </a:p>
        </p:txBody>
      </p:sp>
    </p:spTree>
    <p:extLst>
      <p:ext uri="{BB962C8B-B14F-4D97-AF65-F5344CB8AC3E}">
        <p14:creationId xmlns:p14="http://schemas.microsoft.com/office/powerpoint/2010/main" val="32019690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CB4DEB-E6CD-68BF-943E-6AB33ADEE5B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E668312-6D66-A9E8-3376-8C3AE310D14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340C1A-5971-92AD-58A5-B3922E501466}"/>
              </a:ext>
            </a:extLst>
          </p:cNvPr>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a:extLst>
              <a:ext uri="{FF2B5EF4-FFF2-40B4-BE49-F238E27FC236}">
                <a16:creationId xmlns:a16="http://schemas.microsoft.com/office/drawing/2014/main" id="{1030446E-3031-E10B-3723-B0CB26EEA65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92AB830-793D-C78B-B159-8D9370249731}"/>
              </a:ext>
            </a:extLst>
          </p:cNvPr>
          <p:cNvSpPr>
            <a:spLocks noGrp="1"/>
          </p:cNvSpPr>
          <p:nvPr>
            <p:ph type="sldNum" sz="quarter" idx="12"/>
          </p:nvPr>
        </p:nvSpPr>
        <p:spPr>
          <a:xfrm>
            <a:off x="8610600" y="6356350"/>
            <a:ext cx="2743200" cy="365125"/>
          </a:xfrm>
          <a:prstGeom prst="rect">
            <a:avLst/>
          </a:prstGeom>
        </p:spPr>
        <p:txBody>
          <a:bodyPr/>
          <a:lstStyle/>
          <a:p>
            <a:fld id="{DEE89E33-DE0E-4976-B760-9D74B0C26432}" type="slidenum">
              <a:rPr lang="zh-CN" altLang="en-US" smtClean="0"/>
              <a:t>‹#›</a:t>
            </a:fld>
            <a:endParaRPr lang="zh-CN" altLang="en-US"/>
          </a:p>
        </p:txBody>
      </p:sp>
    </p:spTree>
    <p:extLst>
      <p:ext uri="{BB962C8B-B14F-4D97-AF65-F5344CB8AC3E}">
        <p14:creationId xmlns:p14="http://schemas.microsoft.com/office/powerpoint/2010/main" val="3750963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CE78B2-DE46-EAC2-9FBE-073EEF954CD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8040A1F-D362-D7F1-2ADB-89F4E78857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CCFAB7D-4766-4B73-B651-58199563735E}"/>
              </a:ext>
            </a:extLst>
          </p:cNvPr>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a:extLst>
              <a:ext uri="{FF2B5EF4-FFF2-40B4-BE49-F238E27FC236}">
                <a16:creationId xmlns:a16="http://schemas.microsoft.com/office/drawing/2014/main" id="{2B4AA205-62F2-AB1C-4C81-27F51A2043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F739508-4107-C9E0-D2E6-322123BBFDC9}"/>
              </a:ext>
            </a:extLst>
          </p:cNvPr>
          <p:cNvSpPr>
            <a:spLocks noGrp="1"/>
          </p:cNvSpPr>
          <p:nvPr>
            <p:ph type="sldNum" sz="quarter" idx="12"/>
          </p:nvPr>
        </p:nvSpPr>
        <p:spPr>
          <a:xfrm>
            <a:off x="8610600" y="6356350"/>
            <a:ext cx="2743200" cy="365125"/>
          </a:xfrm>
          <a:prstGeom prst="rect">
            <a:avLst/>
          </a:prstGeom>
        </p:spPr>
        <p:txBody>
          <a:bodyPr/>
          <a:lstStyle/>
          <a:p>
            <a:fld id="{DEE89E33-DE0E-4976-B760-9D74B0C26432}" type="slidenum">
              <a:rPr lang="zh-CN" altLang="en-US" smtClean="0"/>
              <a:t>‹#›</a:t>
            </a:fld>
            <a:endParaRPr lang="zh-CN" altLang="en-US"/>
          </a:p>
        </p:txBody>
      </p:sp>
    </p:spTree>
    <p:extLst>
      <p:ext uri="{BB962C8B-B14F-4D97-AF65-F5344CB8AC3E}">
        <p14:creationId xmlns:p14="http://schemas.microsoft.com/office/powerpoint/2010/main" val="12473373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83130B-623D-E129-A1D6-C5668C0661A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1C56E38-E576-4EF4-DD7E-4FFDAB6DD110}"/>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883DDF8-09D6-128F-A710-94710EAD2AB3}"/>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106C236-E2CE-2043-EC49-E9643AB49196}"/>
              </a:ext>
            </a:extLst>
          </p:cNvPr>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6" name="页脚占位符 5">
            <a:extLst>
              <a:ext uri="{FF2B5EF4-FFF2-40B4-BE49-F238E27FC236}">
                <a16:creationId xmlns:a16="http://schemas.microsoft.com/office/drawing/2014/main" id="{51A438C0-1C1D-4DFC-8A47-C0E38E4F74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791EEF5-0C91-3016-11D0-17B594D4FFAC}"/>
              </a:ext>
            </a:extLst>
          </p:cNvPr>
          <p:cNvSpPr>
            <a:spLocks noGrp="1"/>
          </p:cNvSpPr>
          <p:nvPr>
            <p:ph type="sldNum" sz="quarter" idx="12"/>
          </p:nvPr>
        </p:nvSpPr>
        <p:spPr>
          <a:xfrm>
            <a:off x="8610600" y="6356350"/>
            <a:ext cx="2743200" cy="365125"/>
          </a:xfrm>
          <a:prstGeom prst="rect">
            <a:avLst/>
          </a:prstGeom>
        </p:spPr>
        <p:txBody>
          <a:bodyPr/>
          <a:lstStyle/>
          <a:p>
            <a:fld id="{DEE89E33-DE0E-4976-B760-9D74B0C26432}" type="slidenum">
              <a:rPr lang="zh-CN" altLang="en-US" smtClean="0"/>
              <a:t>‹#›</a:t>
            </a:fld>
            <a:endParaRPr lang="zh-CN" altLang="en-US"/>
          </a:p>
        </p:txBody>
      </p:sp>
    </p:spTree>
    <p:extLst>
      <p:ext uri="{BB962C8B-B14F-4D97-AF65-F5344CB8AC3E}">
        <p14:creationId xmlns:p14="http://schemas.microsoft.com/office/powerpoint/2010/main" val="42856305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86D92B-E381-48ED-4905-9C23D4E6D8B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255B779-765E-D6E3-3A63-3EA0FB0E3B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05C4E91-EAB6-C107-BB51-AAB045F0B657}"/>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A746EBD-995B-CB35-F91B-1B054194795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D29AEB6-E6E1-4EAE-F2FE-1B25F487838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243E4C1-09B1-369B-D1C6-299D48D935E4}"/>
              </a:ext>
            </a:extLst>
          </p:cNvPr>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8" name="页脚占位符 7">
            <a:extLst>
              <a:ext uri="{FF2B5EF4-FFF2-40B4-BE49-F238E27FC236}">
                <a16:creationId xmlns:a16="http://schemas.microsoft.com/office/drawing/2014/main" id="{D2E17EE4-34DE-BA87-3A2C-46A69C50EEA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68D9706-FE30-6E3A-A3D8-EA8E32D80FF5}"/>
              </a:ext>
            </a:extLst>
          </p:cNvPr>
          <p:cNvSpPr>
            <a:spLocks noGrp="1"/>
          </p:cNvSpPr>
          <p:nvPr>
            <p:ph type="sldNum" sz="quarter" idx="12"/>
          </p:nvPr>
        </p:nvSpPr>
        <p:spPr>
          <a:xfrm>
            <a:off x="8610600" y="6356350"/>
            <a:ext cx="2743200" cy="365125"/>
          </a:xfrm>
          <a:prstGeom prst="rect">
            <a:avLst/>
          </a:prstGeom>
        </p:spPr>
        <p:txBody>
          <a:bodyPr/>
          <a:lstStyle/>
          <a:p>
            <a:fld id="{DEE89E33-DE0E-4976-B760-9D74B0C26432}" type="slidenum">
              <a:rPr lang="zh-CN" altLang="en-US" smtClean="0"/>
              <a:t>‹#›</a:t>
            </a:fld>
            <a:endParaRPr lang="zh-CN" altLang="en-US"/>
          </a:p>
        </p:txBody>
      </p:sp>
    </p:spTree>
    <p:extLst>
      <p:ext uri="{BB962C8B-B14F-4D97-AF65-F5344CB8AC3E}">
        <p14:creationId xmlns:p14="http://schemas.microsoft.com/office/powerpoint/2010/main" val="2254325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F7A1EF-B9DD-BC52-F64C-3E766DCEF7D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73DA7F4-2E3E-E44B-0B69-B9F63BA028F4}"/>
              </a:ext>
            </a:extLst>
          </p:cNvPr>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4" name="页脚占位符 3">
            <a:extLst>
              <a:ext uri="{FF2B5EF4-FFF2-40B4-BE49-F238E27FC236}">
                <a16:creationId xmlns:a16="http://schemas.microsoft.com/office/drawing/2014/main" id="{82684F2E-E811-8F89-F780-87D2DB34E8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80A62FE9-1BB2-F75A-3E29-68268164DEE6}"/>
              </a:ext>
            </a:extLst>
          </p:cNvPr>
          <p:cNvSpPr>
            <a:spLocks noGrp="1"/>
          </p:cNvSpPr>
          <p:nvPr>
            <p:ph type="sldNum" sz="quarter" idx="12"/>
          </p:nvPr>
        </p:nvSpPr>
        <p:spPr>
          <a:xfrm>
            <a:off x="8610600" y="6356350"/>
            <a:ext cx="2743200" cy="365125"/>
          </a:xfrm>
          <a:prstGeom prst="rect">
            <a:avLst/>
          </a:prstGeom>
        </p:spPr>
        <p:txBody>
          <a:bodyPr/>
          <a:lstStyle/>
          <a:p>
            <a:fld id="{DEE89E33-DE0E-4976-B760-9D74B0C26432}" type="slidenum">
              <a:rPr lang="zh-CN" altLang="en-US" smtClean="0"/>
              <a:t>‹#›</a:t>
            </a:fld>
            <a:endParaRPr lang="zh-CN" altLang="en-US"/>
          </a:p>
        </p:txBody>
      </p:sp>
    </p:spTree>
    <p:extLst>
      <p:ext uri="{BB962C8B-B14F-4D97-AF65-F5344CB8AC3E}">
        <p14:creationId xmlns:p14="http://schemas.microsoft.com/office/powerpoint/2010/main" val="656594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D265DD-AFB4-C3BB-5429-713EC24C085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AF15218-DD92-B97E-9A1E-7A1502441EB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6E59DA4-4CF1-89DA-305A-B73271738353}"/>
              </a:ext>
            </a:extLst>
          </p:cNvPr>
          <p:cNvSpPr>
            <a:spLocks noGrp="1"/>
          </p:cNvSpPr>
          <p:nvPr>
            <p:ph type="dt" sz="half" idx="10"/>
          </p:nvPr>
        </p:nvSpPr>
        <p:spPr/>
        <p:txBody>
          <a:bodyPr/>
          <a:lstStyle/>
          <a:p>
            <a:endParaRPr lang="zh-CN" altLang="en-US"/>
          </a:p>
        </p:txBody>
      </p:sp>
      <p:sp>
        <p:nvSpPr>
          <p:cNvPr id="5" name="页脚占位符 4">
            <a:extLst>
              <a:ext uri="{FF2B5EF4-FFF2-40B4-BE49-F238E27FC236}">
                <a16:creationId xmlns:a16="http://schemas.microsoft.com/office/drawing/2014/main" id="{A1B1541B-1FB9-85EA-B90A-8DB47C70FC0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3A12346-0292-EDEF-A168-5D136C6B5CF7}"/>
              </a:ext>
            </a:extLst>
          </p:cNvPr>
          <p:cNvSpPr>
            <a:spLocks noGrp="1"/>
          </p:cNvSpPr>
          <p:nvPr>
            <p:ph type="sldNum" sz="quarter" idx="12"/>
          </p:nvPr>
        </p:nvSpPr>
        <p:spPr/>
        <p:txBody>
          <a:bodyPr/>
          <a:lstStyle/>
          <a:p>
            <a:fld id="{AEDC6A73-BC61-471E-9F28-585EE5C5E598}" type="slidenum">
              <a:rPr lang="zh-CN" altLang="en-US" smtClean="0"/>
              <a:t>‹#›</a:t>
            </a:fld>
            <a:endParaRPr lang="zh-CN" altLang="en-US"/>
          </a:p>
        </p:txBody>
      </p:sp>
    </p:spTree>
    <p:extLst>
      <p:ext uri="{BB962C8B-B14F-4D97-AF65-F5344CB8AC3E}">
        <p14:creationId xmlns:p14="http://schemas.microsoft.com/office/powerpoint/2010/main" val="21146165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B39EE97-513D-F340-7377-C02EF1994F65}"/>
              </a:ext>
            </a:extLst>
          </p:cNvPr>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3" name="页脚占位符 2">
            <a:extLst>
              <a:ext uri="{FF2B5EF4-FFF2-40B4-BE49-F238E27FC236}">
                <a16:creationId xmlns:a16="http://schemas.microsoft.com/office/drawing/2014/main" id="{755C0D5A-98FD-D1D6-1488-596AF027309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C054DD23-3470-9611-4182-5F41F8AC5144}"/>
              </a:ext>
            </a:extLst>
          </p:cNvPr>
          <p:cNvSpPr>
            <a:spLocks noGrp="1"/>
          </p:cNvSpPr>
          <p:nvPr>
            <p:ph type="sldNum" sz="quarter" idx="12"/>
          </p:nvPr>
        </p:nvSpPr>
        <p:spPr>
          <a:xfrm>
            <a:off x="8610600" y="6356350"/>
            <a:ext cx="2743200" cy="365125"/>
          </a:xfrm>
          <a:prstGeom prst="rect">
            <a:avLst/>
          </a:prstGeom>
        </p:spPr>
        <p:txBody>
          <a:bodyPr/>
          <a:lstStyle/>
          <a:p>
            <a:fld id="{DEE89E33-DE0E-4976-B760-9D74B0C26432}" type="slidenum">
              <a:rPr lang="zh-CN" altLang="en-US" smtClean="0"/>
              <a:t>‹#›</a:t>
            </a:fld>
            <a:endParaRPr lang="zh-CN" altLang="en-US"/>
          </a:p>
        </p:txBody>
      </p:sp>
    </p:spTree>
    <p:extLst>
      <p:ext uri="{BB962C8B-B14F-4D97-AF65-F5344CB8AC3E}">
        <p14:creationId xmlns:p14="http://schemas.microsoft.com/office/powerpoint/2010/main" val="26886208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1AC0ED-1EA6-A207-1B2D-74FD5FE408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829D1A1-AC32-E85F-0506-3B27BD556D3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7C92BA5-5785-94C4-16C1-7D3759B596E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A296988-BAF7-6FB7-D778-C1234F4B4096}"/>
              </a:ext>
            </a:extLst>
          </p:cNvPr>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6" name="页脚占位符 5">
            <a:extLst>
              <a:ext uri="{FF2B5EF4-FFF2-40B4-BE49-F238E27FC236}">
                <a16:creationId xmlns:a16="http://schemas.microsoft.com/office/drawing/2014/main" id="{6FE560E9-C1AA-1C22-A5C3-5A983634C9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61C667E-68D2-9077-EB35-EBECCCC64D23}"/>
              </a:ext>
            </a:extLst>
          </p:cNvPr>
          <p:cNvSpPr>
            <a:spLocks noGrp="1"/>
          </p:cNvSpPr>
          <p:nvPr>
            <p:ph type="sldNum" sz="quarter" idx="12"/>
          </p:nvPr>
        </p:nvSpPr>
        <p:spPr>
          <a:xfrm>
            <a:off x="8610600" y="6356350"/>
            <a:ext cx="2743200" cy="365125"/>
          </a:xfrm>
          <a:prstGeom prst="rect">
            <a:avLst/>
          </a:prstGeom>
        </p:spPr>
        <p:txBody>
          <a:bodyPr/>
          <a:lstStyle/>
          <a:p>
            <a:fld id="{DEE89E33-DE0E-4976-B760-9D74B0C26432}" type="slidenum">
              <a:rPr lang="zh-CN" altLang="en-US" smtClean="0"/>
              <a:t>‹#›</a:t>
            </a:fld>
            <a:endParaRPr lang="zh-CN" altLang="en-US"/>
          </a:p>
        </p:txBody>
      </p:sp>
    </p:spTree>
    <p:extLst>
      <p:ext uri="{BB962C8B-B14F-4D97-AF65-F5344CB8AC3E}">
        <p14:creationId xmlns:p14="http://schemas.microsoft.com/office/powerpoint/2010/main" val="833924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C9CB2C-3407-3343-3A38-F3C0896394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69CD0CF-69CC-914C-D282-83F56719B53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AA5DBCA-4851-1749-7E90-04A492F03DB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92CAC99-759A-5CAF-E312-01DBE70FF5CA}"/>
              </a:ext>
            </a:extLst>
          </p:cNvPr>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6" name="页脚占位符 5">
            <a:extLst>
              <a:ext uri="{FF2B5EF4-FFF2-40B4-BE49-F238E27FC236}">
                <a16:creationId xmlns:a16="http://schemas.microsoft.com/office/drawing/2014/main" id="{A639B3E6-036E-E0EE-55F7-D60A42E9C13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7AA4079-EAAF-912D-3AEF-5CCE41EC5022}"/>
              </a:ext>
            </a:extLst>
          </p:cNvPr>
          <p:cNvSpPr>
            <a:spLocks noGrp="1"/>
          </p:cNvSpPr>
          <p:nvPr>
            <p:ph type="sldNum" sz="quarter" idx="12"/>
          </p:nvPr>
        </p:nvSpPr>
        <p:spPr>
          <a:xfrm>
            <a:off x="8610600" y="6356350"/>
            <a:ext cx="2743200" cy="365125"/>
          </a:xfrm>
          <a:prstGeom prst="rect">
            <a:avLst/>
          </a:prstGeom>
        </p:spPr>
        <p:txBody>
          <a:bodyPr/>
          <a:lstStyle/>
          <a:p>
            <a:fld id="{DEE89E33-DE0E-4976-B760-9D74B0C26432}" type="slidenum">
              <a:rPr lang="zh-CN" altLang="en-US" smtClean="0"/>
              <a:t>‹#›</a:t>
            </a:fld>
            <a:endParaRPr lang="zh-CN" altLang="en-US"/>
          </a:p>
        </p:txBody>
      </p:sp>
    </p:spTree>
    <p:extLst>
      <p:ext uri="{BB962C8B-B14F-4D97-AF65-F5344CB8AC3E}">
        <p14:creationId xmlns:p14="http://schemas.microsoft.com/office/powerpoint/2010/main" val="24459738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34010F-E24A-1DDF-CE48-59AD892F85F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F63E59B-F1D6-3D74-AD2D-A66D2FE183E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2DD7F33-7620-60C8-A9F6-D21223213C05}"/>
              </a:ext>
            </a:extLst>
          </p:cNvPr>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a:extLst>
              <a:ext uri="{FF2B5EF4-FFF2-40B4-BE49-F238E27FC236}">
                <a16:creationId xmlns:a16="http://schemas.microsoft.com/office/drawing/2014/main" id="{6FA2C30E-474D-DDAD-155B-89BF5E1209D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87D289D-BC25-6270-AEA1-E2EEFE475CBD}"/>
              </a:ext>
            </a:extLst>
          </p:cNvPr>
          <p:cNvSpPr>
            <a:spLocks noGrp="1"/>
          </p:cNvSpPr>
          <p:nvPr>
            <p:ph type="sldNum" sz="quarter" idx="12"/>
          </p:nvPr>
        </p:nvSpPr>
        <p:spPr>
          <a:xfrm>
            <a:off x="8610600" y="6356350"/>
            <a:ext cx="2743200" cy="365125"/>
          </a:xfrm>
          <a:prstGeom prst="rect">
            <a:avLst/>
          </a:prstGeom>
        </p:spPr>
        <p:txBody>
          <a:bodyPr/>
          <a:lstStyle/>
          <a:p>
            <a:fld id="{DEE89E33-DE0E-4976-B760-9D74B0C26432}" type="slidenum">
              <a:rPr lang="zh-CN" altLang="en-US" smtClean="0"/>
              <a:t>‹#›</a:t>
            </a:fld>
            <a:endParaRPr lang="zh-CN" altLang="en-US"/>
          </a:p>
        </p:txBody>
      </p:sp>
    </p:spTree>
    <p:extLst>
      <p:ext uri="{BB962C8B-B14F-4D97-AF65-F5344CB8AC3E}">
        <p14:creationId xmlns:p14="http://schemas.microsoft.com/office/powerpoint/2010/main" val="36248683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FC1D02B-56C0-C817-5BED-CCEC9FE1110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62FD277-F960-C15C-9431-9138A4FA4B1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3DF6072-E02E-10B3-B4E6-AF6A05960171}"/>
              </a:ext>
            </a:extLst>
          </p:cNvPr>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a:extLst>
              <a:ext uri="{FF2B5EF4-FFF2-40B4-BE49-F238E27FC236}">
                <a16:creationId xmlns:a16="http://schemas.microsoft.com/office/drawing/2014/main" id="{157C76CE-F6BC-3B05-185F-F0674E608E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5496DFB-D6C6-8699-1223-65CBE365435C}"/>
              </a:ext>
            </a:extLst>
          </p:cNvPr>
          <p:cNvSpPr>
            <a:spLocks noGrp="1"/>
          </p:cNvSpPr>
          <p:nvPr>
            <p:ph type="sldNum" sz="quarter" idx="12"/>
          </p:nvPr>
        </p:nvSpPr>
        <p:spPr>
          <a:xfrm>
            <a:off x="8610600" y="6356350"/>
            <a:ext cx="2743200" cy="365125"/>
          </a:xfrm>
          <a:prstGeom prst="rect">
            <a:avLst/>
          </a:prstGeom>
        </p:spPr>
        <p:txBody>
          <a:bodyPr/>
          <a:lstStyle/>
          <a:p>
            <a:fld id="{DEE89E33-DE0E-4976-B760-9D74B0C26432}" type="slidenum">
              <a:rPr lang="zh-CN" altLang="en-US" smtClean="0"/>
              <a:t>‹#›</a:t>
            </a:fld>
            <a:endParaRPr lang="zh-CN" altLang="en-US"/>
          </a:p>
        </p:txBody>
      </p:sp>
    </p:spTree>
    <p:extLst>
      <p:ext uri="{BB962C8B-B14F-4D97-AF65-F5344CB8AC3E}">
        <p14:creationId xmlns:p14="http://schemas.microsoft.com/office/powerpoint/2010/main" val="2674066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F74D44-A2B4-E007-7870-43D0DBA4BE9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FCAE395-774F-C87A-9AB3-0CCD9562C8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0D1BA58-9BC0-D497-7FF7-2F2F1BC4BF31}"/>
              </a:ext>
            </a:extLst>
          </p:cNvPr>
          <p:cNvSpPr>
            <a:spLocks noGrp="1"/>
          </p:cNvSpPr>
          <p:nvPr>
            <p:ph type="dt" sz="half" idx="10"/>
          </p:nvPr>
        </p:nvSpPr>
        <p:spPr/>
        <p:txBody>
          <a:bodyPr/>
          <a:lstStyle/>
          <a:p>
            <a:endParaRPr lang="zh-CN" altLang="en-US"/>
          </a:p>
        </p:txBody>
      </p:sp>
      <p:sp>
        <p:nvSpPr>
          <p:cNvPr id="5" name="页脚占位符 4">
            <a:extLst>
              <a:ext uri="{FF2B5EF4-FFF2-40B4-BE49-F238E27FC236}">
                <a16:creationId xmlns:a16="http://schemas.microsoft.com/office/drawing/2014/main" id="{28634735-07A2-1E12-2569-B3899F7A34B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010830C-9AFB-323E-0161-78C685E8615C}"/>
              </a:ext>
            </a:extLst>
          </p:cNvPr>
          <p:cNvSpPr>
            <a:spLocks noGrp="1"/>
          </p:cNvSpPr>
          <p:nvPr>
            <p:ph type="sldNum" sz="quarter" idx="12"/>
          </p:nvPr>
        </p:nvSpPr>
        <p:spPr/>
        <p:txBody>
          <a:bodyPr/>
          <a:lstStyle/>
          <a:p>
            <a:fld id="{AEDC6A73-BC61-471E-9F28-585EE5C5E598}" type="slidenum">
              <a:rPr lang="zh-CN" altLang="en-US" smtClean="0"/>
              <a:t>‹#›</a:t>
            </a:fld>
            <a:endParaRPr lang="zh-CN" altLang="en-US"/>
          </a:p>
        </p:txBody>
      </p:sp>
    </p:spTree>
    <p:extLst>
      <p:ext uri="{BB962C8B-B14F-4D97-AF65-F5344CB8AC3E}">
        <p14:creationId xmlns:p14="http://schemas.microsoft.com/office/powerpoint/2010/main" val="102068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36A88A-F392-97CF-A13D-82C0259C2BD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4522FE9-9C11-AE9F-CA65-1157FAF6984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C5B5FD8-70AC-B516-CB48-7A6112F6770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CA535DC-956F-6DD3-3C38-3FEA903F4209}"/>
              </a:ext>
            </a:extLst>
          </p:cNvPr>
          <p:cNvSpPr>
            <a:spLocks noGrp="1"/>
          </p:cNvSpPr>
          <p:nvPr>
            <p:ph type="dt" sz="half" idx="10"/>
          </p:nvPr>
        </p:nvSpPr>
        <p:spPr/>
        <p:txBody>
          <a:bodyPr/>
          <a:lstStyle/>
          <a:p>
            <a:endParaRPr lang="zh-CN" altLang="en-US"/>
          </a:p>
        </p:txBody>
      </p:sp>
      <p:sp>
        <p:nvSpPr>
          <p:cNvPr id="6" name="页脚占位符 5">
            <a:extLst>
              <a:ext uri="{FF2B5EF4-FFF2-40B4-BE49-F238E27FC236}">
                <a16:creationId xmlns:a16="http://schemas.microsoft.com/office/drawing/2014/main" id="{38FEFFB6-2B69-D82F-1C32-2630C3D7F28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A76BE76-26FE-321E-95D9-D00261106AB5}"/>
              </a:ext>
            </a:extLst>
          </p:cNvPr>
          <p:cNvSpPr>
            <a:spLocks noGrp="1"/>
          </p:cNvSpPr>
          <p:nvPr>
            <p:ph type="sldNum" sz="quarter" idx="12"/>
          </p:nvPr>
        </p:nvSpPr>
        <p:spPr/>
        <p:txBody>
          <a:bodyPr/>
          <a:lstStyle/>
          <a:p>
            <a:fld id="{AEDC6A73-BC61-471E-9F28-585EE5C5E598}" type="slidenum">
              <a:rPr lang="zh-CN" altLang="en-US" smtClean="0"/>
              <a:t>‹#›</a:t>
            </a:fld>
            <a:endParaRPr lang="zh-CN" altLang="en-US"/>
          </a:p>
        </p:txBody>
      </p:sp>
    </p:spTree>
    <p:extLst>
      <p:ext uri="{BB962C8B-B14F-4D97-AF65-F5344CB8AC3E}">
        <p14:creationId xmlns:p14="http://schemas.microsoft.com/office/powerpoint/2010/main" val="3939431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62887D-2B49-9339-DA3F-6E79184156D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79F423A-06AB-8BDB-F683-07D2C3D938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635DF8A-FECD-9B49-62CC-2858A3859483}"/>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267574F-8EFF-C011-33FF-2095305391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1BDEE38-A8DA-6BD5-FF67-31D879610E31}"/>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FB1F2E2-2690-E01D-10D3-7BBF8AA7DD32}"/>
              </a:ext>
            </a:extLst>
          </p:cNvPr>
          <p:cNvSpPr>
            <a:spLocks noGrp="1"/>
          </p:cNvSpPr>
          <p:nvPr>
            <p:ph type="dt" sz="half" idx="10"/>
          </p:nvPr>
        </p:nvSpPr>
        <p:spPr/>
        <p:txBody>
          <a:bodyPr/>
          <a:lstStyle/>
          <a:p>
            <a:endParaRPr lang="zh-CN" altLang="en-US"/>
          </a:p>
        </p:txBody>
      </p:sp>
      <p:sp>
        <p:nvSpPr>
          <p:cNvPr id="8" name="页脚占位符 7">
            <a:extLst>
              <a:ext uri="{FF2B5EF4-FFF2-40B4-BE49-F238E27FC236}">
                <a16:creationId xmlns:a16="http://schemas.microsoft.com/office/drawing/2014/main" id="{C015D56A-575A-E4A0-E021-7B374E47237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8E9F2D2-24B4-3676-C26D-E9198140653D}"/>
              </a:ext>
            </a:extLst>
          </p:cNvPr>
          <p:cNvSpPr>
            <a:spLocks noGrp="1"/>
          </p:cNvSpPr>
          <p:nvPr>
            <p:ph type="sldNum" sz="quarter" idx="12"/>
          </p:nvPr>
        </p:nvSpPr>
        <p:spPr/>
        <p:txBody>
          <a:bodyPr/>
          <a:lstStyle/>
          <a:p>
            <a:fld id="{AEDC6A73-BC61-471E-9F28-585EE5C5E598}" type="slidenum">
              <a:rPr lang="zh-CN" altLang="en-US" smtClean="0"/>
              <a:t>‹#›</a:t>
            </a:fld>
            <a:endParaRPr lang="zh-CN" altLang="en-US"/>
          </a:p>
        </p:txBody>
      </p:sp>
    </p:spTree>
    <p:extLst>
      <p:ext uri="{BB962C8B-B14F-4D97-AF65-F5344CB8AC3E}">
        <p14:creationId xmlns:p14="http://schemas.microsoft.com/office/powerpoint/2010/main" val="3134233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5EE6F5-2439-52EB-4FC0-5605419F4EE9}"/>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C31C354-2B17-4890-B331-F00B6FA6F6AE}"/>
              </a:ext>
            </a:extLst>
          </p:cNvPr>
          <p:cNvSpPr>
            <a:spLocks noGrp="1"/>
          </p:cNvSpPr>
          <p:nvPr>
            <p:ph type="dt" sz="half" idx="10"/>
          </p:nvPr>
        </p:nvSpPr>
        <p:spPr/>
        <p:txBody>
          <a:bodyPr/>
          <a:lstStyle/>
          <a:p>
            <a:endParaRPr lang="zh-CN" altLang="en-US"/>
          </a:p>
        </p:txBody>
      </p:sp>
      <p:sp>
        <p:nvSpPr>
          <p:cNvPr id="4" name="页脚占位符 3">
            <a:extLst>
              <a:ext uri="{FF2B5EF4-FFF2-40B4-BE49-F238E27FC236}">
                <a16:creationId xmlns:a16="http://schemas.microsoft.com/office/drawing/2014/main" id="{748D7BA0-413E-EC2A-8FED-BF97D33842C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1363D08-989F-60A1-9B5C-1DB50F5FB7AA}"/>
              </a:ext>
            </a:extLst>
          </p:cNvPr>
          <p:cNvSpPr>
            <a:spLocks noGrp="1"/>
          </p:cNvSpPr>
          <p:nvPr>
            <p:ph type="sldNum" sz="quarter" idx="12"/>
          </p:nvPr>
        </p:nvSpPr>
        <p:spPr/>
        <p:txBody>
          <a:bodyPr/>
          <a:lstStyle/>
          <a:p>
            <a:fld id="{AEDC6A73-BC61-471E-9F28-585EE5C5E598}" type="slidenum">
              <a:rPr lang="zh-CN" altLang="en-US" smtClean="0"/>
              <a:t>‹#›</a:t>
            </a:fld>
            <a:endParaRPr lang="zh-CN" altLang="en-US"/>
          </a:p>
        </p:txBody>
      </p:sp>
    </p:spTree>
    <p:extLst>
      <p:ext uri="{BB962C8B-B14F-4D97-AF65-F5344CB8AC3E}">
        <p14:creationId xmlns:p14="http://schemas.microsoft.com/office/powerpoint/2010/main" val="2805474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5F35F0F-CDE1-A5CC-1725-2C6D68AFA6EB}"/>
              </a:ext>
            </a:extLst>
          </p:cNvPr>
          <p:cNvSpPr>
            <a:spLocks noGrp="1"/>
          </p:cNvSpPr>
          <p:nvPr>
            <p:ph type="dt" sz="half" idx="10"/>
          </p:nvPr>
        </p:nvSpPr>
        <p:spPr/>
        <p:txBody>
          <a:bodyPr/>
          <a:lstStyle/>
          <a:p>
            <a:endParaRPr lang="zh-CN" altLang="en-US"/>
          </a:p>
        </p:txBody>
      </p:sp>
      <p:sp>
        <p:nvSpPr>
          <p:cNvPr id="3" name="页脚占位符 2">
            <a:extLst>
              <a:ext uri="{FF2B5EF4-FFF2-40B4-BE49-F238E27FC236}">
                <a16:creationId xmlns:a16="http://schemas.microsoft.com/office/drawing/2014/main" id="{8BA14A22-F4EA-087A-6162-7F8262ABB66C}"/>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CEFFC44-36C9-F321-38DE-69746451A9AE}"/>
              </a:ext>
            </a:extLst>
          </p:cNvPr>
          <p:cNvSpPr>
            <a:spLocks noGrp="1"/>
          </p:cNvSpPr>
          <p:nvPr>
            <p:ph type="sldNum" sz="quarter" idx="12"/>
          </p:nvPr>
        </p:nvSpPr>
        <p:spPr/>
        <p:txBody>
          <a:bodyPr/>
          <a:lstStyle/>
          <a:p>
            <a:fld id="{AEDC6A73-BC61-471E-9F28-585EE5C5E598}" type="slidenum">
              <a:rPr lang="zh-CN" altLang="en-US" smtClean="0"/>
              <a:t>‹#›</a:t>
            </a:fld>
            <a:endParaRPr lang="zh-CN" altLang="en-US"/>
          </a:p>
        </p:txBody>
      </p:sp>
    </p:spTree>
    <p:extLst>
      <p:ext uri="{BB962C8B-B14F-4D97-AF65-F5344CB8AC3E}">
        <p14:creationId xmlns:p14="http://schemas.microsoft.com/office/powerpoint/2010/main" val="3699187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83B25CD-D69D-5AAC-FD5D-47A3892DC2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3641" y="168390"/>
            <a:ext cx="619078" cy="606697"/>
          </a:xfrm>
          <a:prstGeom prst="rect">
            <a:avLst/>
          </a:prstGeom>
        </p:spPr>
      </p:pic>
      <p:sp>
        <p:nvSpPr>
          <p:cNvPr id="15" name="文本占位符 14">
            <a:extLst>
              <a:ext uri="{FF2B5EF4-FFF2-40B4-BE49-F238E27FC236}">
                <a16:creationId xmlns:a16="http://schemas.microsoft.com/office/drawing/2014/main" id="{1934D6F5-69F7-16FF-5717-CD802E8EBBA5}"/>
              </a:ext>
            </a:extLst>
          </p:cNvPr>
          <p:cNvSpPr>
            <a:spLocks noGrp="1"/>
          </p:cNvSpPr>
          <p:nvPr>
            <p:ph type="body" sz="quarter" idx="10"/>
          </p:nvPr>
        </p:nvSpPr>
        <p:spPr>
          <a:xfrm>
            <a:off x="1692724" y="242004"/>
            <a:ext cx="7660826" cy="584200"/>
          </a:xfrm>
        </p:spPr>
        <p:txBody>
          <a:bodyPr/>
          <a:lstStyle>
            <a:lvl1pPr marL="0" indent="0">
              <a:buNone/>
              <a:defRPr lang="zh-CN" altLang="en-US" sz="3600" b="1" kern="1200" spc="300" dirty="0" smtClean="0">
                <a:solidFill>
                  <a:srgbClr val="65338D"/>
                </a:solidFill>
                <a:latin typeface="微软雅黑" panose="020B0503020204020204" pitchFamily="34" charset="-122"/>
                <a:ea typeface="微软雅黑" panose="020B0503020204020204" pitchFamily="34" charset="-122"/>
                <a:cs typeface="+mn-cs"/>
              </a:defRPr>
            </a:lvl1pPr>
          </a:lstStyle>
          <a:p>
            <a:pPr lvl="0"/>
            <a:r>
              <a:rPr lang="zh-CN" altLang="en-US" dirty="0"/>
              <a:t>单击此处编辑</a:t>
            </a:r>
          </a:p>
          <a:p>
            <a:pPr lvl="1"/>
            <a:endParaRPr lang="zh-CN" altLang="en-US" dirty="0"/>
          </a:p>
        </p:txBody>
      </p:sp>
      <p:cxnSp>
        <p:nvCxnSpPr>
          <p:cNvPr id="7" name="直接连接符 6">
            <a:extLst>
              <a:ext uri="{FF2B5EF4-FFF2-40B4-BE49-F238E27FC236}">
                <a16:creationId xmlns:a16="http://schemas.microsoft.com/office/drawing/2014/main" id="{840A559C-AE7D-3AB6-A118-FBAF1010352B}"/>
              </a:ext>
            </a:extLst>
          </p:cNvPr>
          <p:cNvCxnSpPr>
            <a:cxnSpLocks/>
          </p:cNvCxnSpPr>
          <p:nvPr userDrawn="1"/>
        </p:nvCxnSpPr>
        <p:spPr>
          <a:xfrm>
            <a:off x="225287" y="890215"/>
            <a:ext cx="11741426" cy="0"/>
          </a:xfrm>
          <a:prstGeom prst="line">
            <a:avLst/>
          </a:prstGeom>
          <a:ln w="12700">
            <a:solidFill>
              <a:schemeClr val="bg1">
                <a:lumMod val="65000"/>
                <a:alpha val="50000"/>
              </a:schemeClr>
            </a:solidFill>
          </a:ln>
        </p:spPr>
        <p:style>
          <a:lnRef idx="1">
            <a:schemeClr val="accent1"/>
          </a:lnRef>
          <a:fillRef idx="0">
            <a:schemeClr val="accent1"/>
          </a:fillRef>
          <a:effectRef idx="0">
            <a:schemeClr val="accent1"/>
          </a:effectRef>
          <a:fontRef idx="minor">
            <a:schemeClr val="tx1"/>
          </a:fontRef>
        </p:style>
      </p:cxnSp>
      <p:sp>
        <p:nvSpPr>
          <p:cNvPr id="9" name="任意多边形: 形状 8">
            <a:extLst>
              <a:ext uri="{FF2B5EF4-FFF2-40B4-BE49-F238E27FC236}">
                <a16:creationId xmlns:a16="http://schemas.microsoft.com/office/drawing/2014/main" id="{C49D22E7-FE08-B9D6-2112-A239F216B1F9}"/>
              </a:ext>
            </a:extLst>
          </p:cNvPr>
          <p:cNvSpPr/>
          <p:nvPr userDrawn="1"/>
        </p:nvSpPr>
        <p:spPr>
          <a:xfrm rot="10800000">
            <a:off x="991461" y="172192"/>
            <a:ext cx="1112520" cy="594329"/>
          </a:xfrm>
          <a:custGeom>
            <a:avLst/>
            <a:gdLst>
              <a:gd name="connsiteX0" fmla="*/ 115 w 1112520"/>
              <a:gd name="connsiteY0" fmla="*/ 594329 h 594329"/>
              <a:gd name="connsiteX1" fmla="*/ 0 w 1112520"/>
              <a:gd name="connsiteY1" fmla="*/ 594329 h 594329"/>
              <a:gd name="connsiteX2" fmla="*/ 0 w 1112520"/>
              <a:gd name="connsiteY2" fmla="*/ 594117 h 594329"/>
              <a:gd name="connsiteX3" fmla="*/ 1112520 w 1112520"/>
              <a:gd name="connsiteY3" fmla="*/ 594329 h 594329"/>
              <a:gd name="connsiteX4" fmla="*/ 490180 w 1112520"/>
              <a:gd name="connsiteY4" fmla="*/ 594329 h 594329"/>
              <a:gd name="connsiteX5" fmla="*/ 705962 w 1112520"/>
              <a:gd name="connsiteY5" fmla="*/ 0 h 594329"/>
              <a:gd name="connsiteX6" fmla="*/ 1098450 w 1112520"/>
              <a:gd name="connsiteY6" fmla="*/ 0 h 594329"/>
              <a:gd name="connsiteX7" fmla="*/ 1046584 w 1112520"/>
              <a:gd name="connsiteY7" fmla="*/ 42794 h 594329"/>
              <a:gd name="connsiteX8" fmla="*/ 943886 w 1112520"/>
              <a:gd name="connsiteY8" fmla="*/ 290728 h 594329"/>
              <a:gd name="connsiteX9" fmla="*/ 1098476 w 1112520"/>
              <a:gd name="connsiteY9" fmla="*/ 581478 h 594329"/>
              <a:gd name="connsiteX10" fmla="*/ 1112520 w 1112520"/>
              <a:gd name="connsiteY10" fmla="*/ 589100 h 59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2520" h="594329">
                <a:moveTo>
                  <a:pt x="115" y="594329"/>
                </a:moveTo>
                <a:lnTo>
                  <a:pt x="0" y="594329"/>
                </a:lnTo>
                <a:lnTo>
                  <a:pt x="0" y="594117"/>
                </a:lnTo>
                <a:close/>
                <a:moveTo>
                  <a:pt x="1112520" y="594329"/>
                </a:moveTo>
                <a:lnTo>
                  <a:pt x="490180" y="594329"/>
                </a:lnTo>
                <a:lnTo>
                  <a:pt x="705962" y="0"/>
                </a:lnTo>
                <a:lnTo>
                  <a:pt x="1098450" y="0"/>
                </a:lnTo>
                <a:lnTo>
                  <a:pt x="1046584" y="42794"/>
                </a:lnTo>
                <a:cubicBezTo>
                  <a:pt x="983132" y="106246"/>
                  <a:pt x="943886" y="193904"/>
                  <a:pt x="943886" y="290728"/>
                </a:cubicBezTo>
                <a:cubicBezTo>
                  <a:pt x="943886" y="411759"/>
                  <a:pt x="1005208" y="518467"/>
                  <a:pt x="1098476" y="581478"/>
                </a:cubicBezTo>
                <a:lnTo>
                  <a:pt x="1112520" y="589100"/>
                </a:lnTo>
                <a:close/>
              </a:path>
            </a:pathLst>
          </a:custGeom>
          <a:solidFill>
            <a:srgbClr val="65338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 name="灯片编号占位符 6">
            <a:extLst>
              <a:ext uri="{FF2B5EF4-FFF2-40B4-BE49-F238E27FC236}">
                <a16:creationId xmlns:a16="http://schemas.microsoft.com/office/drawing/2014/main" id="{58FA1F36-6C25-A5BE-48F3-316284043980}"/>
              </a:ext>
            </a:extLst>
          </p:cNvPr>
          <p:cNvSpPr>
            <a:spLocks noGrp="1"/>
          </p:cNvSpPr>
          <p:nvPr>
            <p:ph type="sldNum" sz="quarter" idx="12"/>
          </p:nvPr>
        </p:nvSpPr>
        <p:spPr>
          <a:xfrm>
            <a:off x="8610600" y="6356350"/>
            <a:ext cx="2743200" cy="365125"/>
          </a:xfrm>
        </p:spPr>
        <p:txBody>
          <a:bodyPr/>
          <a:lstStyle/>
          <a:p>
            <a:fld id="{AEDC6A73-BC61-471E-9F28-585EE5C5E598}" type="slidenum">
              <a:rPr lang="zh-CN" altLang="en-US" smtClean="0"/>
              <a:t>‹#›</a:t>
            </a:fld>
            <a:endParaRPr lang="zh-CN" altLang="en-US"/>
          </a:p>
        </p:txBody>
      </p:sp>
      <p:pic>
        <p:nvPicPr>
          <p:cNvPr id="12" name="图片 11">
            <a:extLst>
              <a:ext uri="{FF2B5EF4-FFF2-40B4-BE49-F238E27FC236}">
                <a16:creationId xmlns:a16="http://schemas.microsoft.com/office/drawing/2014/main" id="{A5229F53-E392-1103-C94D-957F2DF3C69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7372" t="1211"/>
          <a:stretch/>
        </p:blipFill>
        <p:spPr>
          <a:xfrm>
            <a:off x="0" y="182321"/>
            <a:ext cx="694898" cy="584200"/>
          </a:xfrm>
          <a:prstGeom prst="rect">
            <a:avLst/>
          </a:prstGeom>
        </p:spPr>
      </p:pic>
    </p:spTree>
    <p:extLst>
      <p:ext uri="{BB962C8B-B14F-4D97-AF65-F5344CB8AC3E}">
        <p14:creationId xmlns:p14="http://schemas.microsoft.com/office/powerpoint/2010/main" val="2933217855"/>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9DF0D-3A91-ADAA-FA02-85E0E3A8CA0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416C1D2-DA01-DA8A-853C-A309CDDDCF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FEBFA04-E956-8738-EFC2-47E099AC71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2A2F296-7AA7-2A8E-AA23-EF3038FF7184}"/>
              </a:ext>
            </a:extLst>
          </p:cNvPr>
          <p:cNvSpPr>
            <a:spLocks noGrp="1"/>
          </p:cNvSpPr>
          <p:nvPr>
            <p:ph type="dt" sz="half" idx="10"/>
          </p:nvPr>
        </p:nvSpPr>
        <p:spPr/>
        <p:txBody>
          <a:bodyPr/>
          <a:lstStyle/>
          <a:p>
            <a:endParaRPr lang="zh-CN" altLang="en-US"/>
          </a:p>
        </p:txBody>
      </p:sp>
      <p:sp>
        <p:nvSpPr>
          <p:cNvPr id="6" name="页脚占位符 5">
            <a:extLst>
              <a:ext uri="{FF2B5EF4-FFF2-40B4-BE49-F238E27FC236}">
                <a16:creationId xmlns:a16="http://schemas.microsoft.com/office/drawing/2014/main" id="{0D2D8A0F-E60C-DB4D-29FB-4688495CB4C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225C303-6A67-A2EA-6262-5241714DB9C1}"/>
              </a:ext>
            </a:extLst>
          </p:cNvPr>
          <p:cNvSpPr>
            <a:spLocks noGrp="1"/>
          </p:cNvSpPr>
          <p:nvPr>
            <p:ph type="sldNum" sz="quarter" idx="12"/>
          </p:nvPr>
        </p:nvSpPr>
        <p:spPr/>
        <p:txBody>
          <a:bodyPr/>
          <a:lstStyle/>
          <a:p>
            <a:fld id="{AEDC6A73-BC61-471E-9F28-585EE5C5E598}" type="slidenum">
              <a:rPr lang="zh-CN" altLang="en-US" smtClean="0"/>
              <a:t>‹#›</a:t>
            </a:fld>
            <a:endParaRPr lang="zh-CN" altLang="en-US"/>
          </a:p>
        </p:txBody>
      </p:sp>
    </p:spTree>
    <p:extLst>
      <p:ext uri="{BB962C8B-B14F-4D97-AF65-F5344CB8AC3E}">
        <p14:creationId xmlns:p14="http://schemas.microsoft.com/office/powerpoint/2010/main" val="4148385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36D5016-0DBE-28F3-AD39-9F5B6523C2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27FCEA6-95EE-8515-017F-3B0E3673C5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67D003A-5DA6-7E83-D202-A60AEA56E5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5" name="页脚占位符 4">
            <a:extLst>
              <a:ext uri="{FF2B5EF4-FFF2-40B4-BE49-F238E27FC236}">
                <a16:creationId xmlns:a16="http://schemas.microsoft.com/office/drawing/2014/main" id="{1F89E5C1-C637-9D51-50A9-33DE524C7F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DF330B5-A9A7-1B5E-8F91-6BEC0C7526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DC6A73-BC61-471E-9F28-585EE5C5E598}" type="slidenum">
              <a:rPr lang="zh-CN" altLang="en-US" smtClean="0"/>
              <a:t>‹#›</a:t>
            </a:fld>
            <a:endParaRPr lang="zh-CN" altLang="en-US"/>
          </a:p>
        </p:txBody>
      </p:sp>
    </p:spTree>
    <p:extLst>
      <p:ext uri="{BB962C8B-B14F-4D97-AF65-F5344CB8AC3E}">
        <p14:creationId xmlns:p14="http://schemas.microsoft.com/office/powerpoint/2010/main" val="16376460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 id="2147483698"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文本占位符 14">
            <a:extLst>
              <a:ext uri="{FF2B5EF4-FFF2-40B4-BE49-F238E27FC236}">
                <a16:creationId xmlns:a16="http://schemas.microsoft.com/office/drawing/2014/main" id="{24C329EC-3A89-D9B8-8FE3-60909321FB19}"/>
              </a:ext>
            </a:extLst>
          </p:cNvPr>
          <p:cNvSpPr txBox="1">
            <a:spLocks/>
          </p:cNvSpPr>
          <p:nvPr userDrawn="1"/>
        </p:nvSpPr>
        <p:spPr>
          <a:xfrm>
            <a:off x="1692724" y="310584"/>
            <a:ext cx="6256020" cy="5842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zh-CN" altLang="en-US" sz="3600" b="1" kern="1200" spc="300" dirty="0" smtClean="0">
                <a:solidFill>
                  <a:srgbClr val="65338D"/>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单击此处编辑</a:t>
            </a:r>
          </a:p>
          <a:p>
            <a:pPr lvl="1"/>
            <a:endParaRPr lang="zh-CN" altLang="en-US" dirty="0"/>
          </a:p>
        </p:txBody>
      </p:sp>
      <p:pic>
        <p:nvPicPr>
          <p:cNvPr id="8" name="图片 7">
            <a:extLst>
              <a:ext uri="{FF2B5EF4-FFF2-40B4-BE49-F238E27FC236}">
                <a16:creationId xmlns:a16="http://schemas.microsoft.com/office/drawing/2014/main" id="{A35A7BBE-8129-E888-D5F8-BDCBA880CDC2}"/>
              </a:ext>
            </a:extLst>
          </p:cNvPr>
          <p:cNvPicPr>
            <a:picLocks noChangeAspect="1"/>
          </p:cNvPicPr>
          <p:nvPr userDrawn="1"/>
        </p:nvPicPr>
        <p:blipFill rotWithShape="1">
          <a:blip r:embed="rId13" cstate="screen">
            <a:extLst>
              <a:ext uri="{28A0092B-C50C-407E-A947-70E740481C1C}">
                <a14:useLocalDpi xmlns:a14="http://schemas.microsoft.com/office/drawing/2010/main"/>
              </a:ext>
            </a:extLst>
          </a:blip>
          <a:srcRect/>
          <a:stretch/>
        </p:blipFill>
        <p:spPr>
          <a:xfrm>
            <a:off x="428380" y="191249"/>
            <a:ext cx="701263" cy="708615"/>
          </a:xfrm>
          <a:prstGeom prst="rect">
            <a:avLst/>
          </a:prstGeom>
        </p:spPr>
      </p:pic>
      <p:pic>
        <p:nvPicPr>
          <p:cNvPr id="9" name="图片 8">
            <a:extLst>
              <a:ext uri="{FF2B5EF4-FFF2-40B4-BE49-F238E27FC236}">
                <a16:creationId xmlns:a16="http://schemas.microsoft.com/office/drawing/2014/main" id="{1AD1EE2C-9335-580D-2C74-60EA5786A36A}"/>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9068925" y="30480"/>
            <a:ext cx="2977301" cy="1126433"/>
          </a:xfrm>
          <a:prstGeom prst="rect">
            <a:avLst/>
          </a:prstGeom>
        </p:spPr>
      </p:pic>
      <p:cxnSp>
        <p:nvCxnSpPr>
          <p:cNvPr id="10" name="直接连接符 9">
            <a:extLst>
              <a:ext uri="{FF2B5EF4-FFF2-40B4-BE49-F238E27FC236}">
                <a16:creationId xmlns:a16="http://schemas.microsoft.com/office/drawing/2014/main" id="{B35319E5-8661-25EB-442D-B14828479A2E}"/>
              </a:ext>
            </a:extLst>
          </p:cNvPr>
          <p:cNvCxnSpPr>
            <a:cxnSpLocks/>
          </p:cNvCxnSpPr>
          <p:nvPr userDrawn="1"/>
        </p:nvCxnSpPr>
        <p:spPr>
          <a:xfrm>
            <a:off x="225287" y="935935"/>
            <a:ext cx="11741426" cy="0"/>
          </a:xfrm>
          <a:prstGeom prst="line">
            <a:avLst/>
          </a:prstGeom>
          <a:ln w="12700">
            <a:solidFill>
              <a:schemeClr val="bg1">
                <a:lumMod val="65000"/>
                <a:alpha val="50000"/>
              </a:schemeClr>
            </a:solidFill>
          </a:ln>
        </p:spPr>
        <p:style>
          <a:lnRef idx="1">
            <a:schemeClr val="accent1"/>
          </a:lnRef>
          <a:fillRef idx="0">
            <a:schemeClr val="accent1"/>
          </a:fillRef>
          <a:effectRef idx="0">
            <a:schemeClr val="accent1"/>
          </a:effectRef>
          <a:fontRef idx="minor">
            <a:schemeClr val="tx1"/>
          </a:fontRef>
        </p:style>
      </p:cxnSp>
      <p:sp>
        <p:nvSpPr>
          <p:cNvPr id="11" name="任意多边形: 形状 10">
            <a:extLst>
              <a:ext uri="{FF2B5EF4-FFF2-40B4-BE49-F238E27FC236}">
                <a16:creationId xmlns:a16="http://schemas.microsoft.com/office/drawing/2014/main" id="{4513FFC5-1365-34BC-CCD3-16AF04AC7BA7}"/>
              </a:ext>
            </a:extLst>
          </p:cNvPr>
          <p:cNvSpPr/>
          <p:nvPr userDrawn="1"/>
        </p:nvSpPr>
        <p:spPr>
          <a:xfrm>
            <a:off x="-570506" y="240773"/>
            <a:ext cx="1112520" cy="594329"/>
          </a:xfrm>
          <a:custGeom>
            <a:avLst/>
            <a:gdLst>
              <a:gd name="connsiteX0" fmla="*/ 0 w 1112520"/>
              <a:gd name="connsiteY0" fmla="*/ 0 h 594329"/>
              <a:gd name="connsiteX1" fmla="*/ 1098450 w 1112520"/>
              <a:gd name="connsiteY1" fmla="*/ 0 h 594329"/>
              <a:gd name="connsiteX2" fmla="*/ 1046584 w 1112520"/>
              <a:gd name="connsiteY2" fmla="*/ 42794 h 594329"/>
              <a:gd name="connsiteX3" fmla="*/ 943886 w 1112520"/>
              <a:gd name="connsiteY3" fmla="*/ 290728 h 594329"/>
              <a:gd name="connsiteX4" fmla="*/ 1098476 w 1112520"/>
              <a:gd name="connsiteY4" fmla="*/ 581478 h 594329"/>
              <a:gd name="connsiteX5" fmla="*/ 1112520 w 1112520"/>
              <a:gd name="connsiteY5" fmla="*/ 589100 h 594329"/>
              <a:gd name="connsiteX6" fmla="*/ 1112520 w 1112520"/>
              <a:gd name="connsiteY6" fmla="*/ 594329 h 594329"/>
              <a:gd name="connsiteX7" fmla="*/ 0 w 1112520"/>
              <a:gd name="connsiteY7" fmla="*/ 594329 h 59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2520" h="594329">
                <a:moveTo>
                  <a:pt x="0" y="0"/>
                </a:moveTo>
                <a:lnTo>
                  <a:pt x="1098450" y="0"/>
                </a:lnTo>
                <a:lnTo>
                  <a:pt x="1046584" y="42794"/>
                </a:lnTo>
                <a:cubicBezTo>
                  <a:pt x="983132" y="106246"/>
                  <a:pt x="943886" y="193904"/>
                  <a:pt x="943886" y="290728"/>
                </a:cubicBezTo>
                <a:cubicBezTo>
                  <a:pt x="943886" y="411759"/>
                  <a:pt x="1005208" y="518467"/>
                  <a:pt x="1098476" y="581478"/>
                </a:cubicBezTo>
                <a:lnTo>
                  <a:pt x="1112520" y="589100"/>
                </a:lnTo>
                <a:lnTo>
                  <a:pt x="1112520" y="594329"/>
                </a:lnTo>
                <a:lnTo>
                  <a:pt x="0" y="594329"/>
                </a:lnTo>
                <a:close/>
              </a:path>
            </a:pathLst>
          </a:custGeom>
          <a:solidFill>
            <a:srgbClr val="65338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 name="任意多边形: 形状 11">
            <a:extLst>
              <a:ext uri="{FF2B5EF4-FFF2-40B4-BE49-F238E27FC236}">
                <a16:creationId xmlns:a16="http://schemas.microsoft.com/office/drawing/2014/main" id="{3D243311-D9F7-DB80-2010-73B70A576B6C}"/>
              </a:ext>
            </a:extLst>
          </p:cNvPr>
          <p:cNvSpPr/>
          <p:nvPr userDrawn="1"/>
        </p:nvSpPr>
        <p:spPr>
          <a:xfrm rot="10800000">
            <a:off x="991461" y="240772"/>
            <a:ext cx="1112520" cy="594329"/>
          </a:xfrm>
          <a:custGeom>
            <a:avLst/>
            <a:gdLst>
              <a:gd name="connsiteX0" fmla="*/ 115 w 1112520"/>
              <a:gd name="connsiteY0" fmla="*/ 594329 h 594329"/>
              <a:gd name="connsiteX1" fmla="*/ 0 w 1112520"/>
              <a:gd name="connsiteY1" fmla="*/ 594329 h 594329"/>
              <a:gd name="connsiteX2" fmla="*/ 0 w 1112520"/>
              <a:gd name="connsiteY2" fmla="*/ 594117 h 594329"/>
              <a:gd name="connsiteX3" fmla="*/ 1112520 w 1112520"/>
              <a:gd name="connsiteY3" fmla="*/ 594329 h 594329"/>
              <a:gd name="connsiteX4" fmla="*/ 490180 w 1112520"/>
              <a:gd name="connsiteY4" fmla="*/ 594329 h 594329"/>
              <a:gd name="connsiteX5" fmla="*/ 705962 w 1112520"/>
              <a:gd name="connsiteY5" fmla="*/ 0 h 594329"/>
              <a:gd name="connsiteX6" fmla="*/ 1098450 w 1112520"/>
              <a:gd name="connsiteY6" fmla="*/ 0 h 594329"/>
              <a:gd name="connsiteX7" fmla="*/ 1046584 w 1112520"/>
              <a:gd name="connsiteY7" fmla="*/ 42794 h 594329"/>
              <a:gd name="connsiteX8" fmla="*/ 943886 w 1112520"/>
              <a:gd name="connsiteY8" fmla="*/ 290728 h 594329"/>
              <a:gd name="connsiteX9" fmla="*/ 1098476 w 1112520"/>
              <a:gd name="connsiteY9" fmla="*/ 581478 h 594329"/>
              <a:gd name="connsiteX10" fmla="*/ 1112520 w 1112520"/>
              <a:gd name="connsiteY10" fmla="*/ 589100 h 59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2520" h="594329">
                <a:moveTo>
                  <a:pt x="115" y="594329"/>
                </a:moveTo>
                <a:lnTo>
                  <a:pt x="0" y="594329"/>
                </a:lnTo>
                <a:lnTo>
                  <a:pt x="0" y="594117"/>
                </a:lnTo>
                <a:close/>
                <a:moveTo>
                  <a:pt x="1112520" y="594329"/>
                </a:moveTo>
                <a:lnTo>
                  <a:pt x="490180" y="594329"/>
                </a:lnTo>
                <a:lnTo>
                  <a:pt x="705962" y="0"/>
                </a:lnTo>
                <a:lnTo>
                  <a:pt x="1098450" y="0"/>
                </a:lnTo>
                <a:lnTo>
                  <a:pt x="1046584" y="42794"/>
                </a:lnTo>
                <a:cubicBezTo>
                  <a:pt x="983132" y="106246"/>
                  <a:pt x="943886" y="193904"/>
                  <a:pt x="943886" y="290728"/>
                </a:cubicBezTo>
                <a:cubicBezTo>
                  <a:pt x="943886" y="411759"/>
                  <a:pt x="1005208" y="518467"/>
                  <a:pt x="1098476" y="581478"/>
                </a:cubicBezTo>
                <a:lnTo>
                  <a:pt x="1112520" y="589100"/>
                </a:lnTo>
                <a:close/>
              </a:path>
            </a:pathLst>
          </a:custGeom>
          <a:solidFill>
            <a:srgbClr val="65338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342374931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12.jpe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7.svg"/><Relationship Id="rId11" Type="http://schemas.openxmlformats.org/officeDocument/2006/relationships/image" Target="../media/image10.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 Id="rId1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hyperlink" Target="https://www.sciopen.com/journal/3006-8673" TargetMode="External"/><Relationship Id="rId3" Type="http://schemas.openxmlformats.org/officeDocument/2006/relationships/image" Target="../media/image23.jpeg"/><Relationship Id="rId7" Type="http://schemas.openxmlformats.org/officeDocument/2006/relationships/hyperlink" Target="https://mc03.manuscriptcentral.com/jecm"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hyperlink" Target="mailto:ecm@mail.tsinghua.edu.cn" TargetMode="External"/><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9C9761A-A8B8-81D2-0111-46CB2ACF92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12245341" cy="6857999"/>
          </a:xfrm>
          <a:prstGeom prst="rect">
            <a:avLst/>
          </a:prstGeom>
        </p:spPr>
      </p:pic>
      <p:sp>
        <p:nvSpPr>
          <p:cNvPr id="8" name="矩形 7">
            <a:extLst>
              <a:ext uri="{FF2B5EF4-FFF2-40B4-BE49-F238E27FC236}">
                <a16:creationId xmlns:a16="http://schemas.microsoft.com/office/drawing/2014/main" id="{14A94295-CD33-4304-8D7D-BF63645C43E9}"/>
              </a:ext>
            </a:extLst>
          </p:cNvPr>
          <p:cNvSpPr/>
          <p:nvPr/>
        </p:nvSpPr>
        <p:spPr>
          <a:xfrm>
            <a:off x="0" y="1"/>
            <a:ext cx="12245340" cy="6857999"/>
          </a:xfrm>
          <a:prstGeom prst="rect">
            <a:avLst/>
          </a:prstGeom>
          <a:gradFill>
            <a:gsLst>
              <a:gs pos="55000">
                <a:srgbClr val="FFFFFF">
                  <a:alpha val="82000"/>
                </a:srgbClr>
              </a:gs>
              <a:gs pos="100000">
                <a:schemeClr val="bg1">
                  <a:alpha val="75000"/>
                </a:schemeClr>
              </a:gs>
              <a:gs pos="14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文本框 12">
            <a:extLst>
              <a:ext uri="{FF2B5EF4-FFF2-40B4-BE49-F238E27FC236}">
                <a16:creationId xmlns:a16="http://schemas.microsoft.com/office/drawing/2014/main" id="{136EE915-FA3F-280A-A6FA-711E3F2C3071}"/>
              </a:ext>
            </a:extLst>
          </p:cNvPr>
          <p:cNvSpPr txBox="1"/>
          <p:nvPr/>
        </p:nvSpPr>
        <p:spPr>
          <a:xfrm>
            <a:off x="4281486" y="5903847"/>
            <a:ext cx="3629025" cy="400110"/>
          </a:xfrm>
          <a:prstGeom prst="rect">
            <a:avLst/>
          </a:prstGeom>
          <a:noFill/>
        </p:spPr>
        <p:txBody>
          <a:bodyPr wrap="square">
            <a:spAutoFit/>
          </a:bodyPr>
          <a:lstStyle/>
          <a:p>
            <a:pPr algn="ctr"/>
            <a:r>
              <a:rPr lang="en-US" altLang="zh-CN" sz="2000" b="1" dirty="0">
                <a:solidFill>
                  <a:srgbClr val="65338D"/>
                </a:solidFill>
                <a:latin typeface="Arial" panose="020B0604020202020204" pitchFamily="34" charset="0"/>
                <a:ea typeface="微软雅黑" panose="020B0503020204020204" pitchFamily="34" charset="-122"/>
                <a:cs typeface="Arial" panose="020B0604020202020204" pitchFamily="34" charset="0"/>
              </a:rPr>
              <a:t>2024</a:t>
            </a:r>
            <a:r>
              <a:rPr lang="zh-CN" altLang="en-US" sz="2000" b="1" dirty="0">
                <a:solidFill>
                  <a:srgbClr val="65338D"/>
                </a:solidFill>
                <a:latin typeface="Arial" panose="020B0604020202020204" pitchFamily="34" charset="0"/>
                <a:ea typeface="微软雅黑" panose="020B0503020204020204" pitchFamily="34" charset="-122"/>
                <a:cs typeface="Arial" panose="020B0604020202020204" pitchFamily="34" charset="0"/>
              </a:rPr>
              <a:t>年</a:t>
            </a:r>
            <a:r>
              <a:rPr lang="en-US" altLang="zh-CN" sz="2000" b="1" dirty="0">
                <a:solidFill>
                  <a:srgbClr val="65338D"/>
                </a:solidFill>
                <a:latin typeface="Arial" panose="020B0604020202020204" pitchFamily="34" charset="0"/>
                <a:ea typeface="微软雅黑" panose="020B0503020204020204" pitchFamily="34" charset="-122"/>
                <a:cs typeface="Arial" panose="020B0604020202020204" pitchFamily="34" charset="0"/>
              </a:rPr>
              <a:t>04</a:t>
            </a:r>
            <a:r>
              <a:rPr lang="zh-CN" altLang="en-US" sz="2000" b="1" dirty="0">
                <a:solidFill>
                  <a:srgbClr val="65338D"/>
                </a:solidFill>
                <a:latin typeface="Arial" panose="020B0604020202020204" pitchFamily="34" charset="0"/>
                <a:ea typeface="微软雅黑" panose="020B0503020204020204" pitchFamily="34" charset="-122"/>
                <a:cs typeface="Arial" panose="020B0604020202020204" pitchFamily="34" charset="0"/>
              </a:rPr>
              <a:t>月</a:t>
            </a:r>
            <a:r>
              <a:rPr lang="en-US" altLang="zh-CN" sz="2000" b="1" dirty="0">
                <a:solidFill>
                  <a:srgbClr val="65338D"/>
                </a:solidFill>
                <a:latin typeface="Arial" panose="020B0604020202020204" pitchFamily="34" charset="0"/>
                <a:ea typeface="微软雅黑" panose="020B0503020204020204" pitchFamily="34" charset="-122"/>
                <a:cs typeface="Arial" panose="020B0604020202020204" pitchFamily="34" charset="0"/>
              </a:rPr>
              <a:t>21</a:t>
            </a:r>
            <a:r>
              <a:rPr lang="zh-CN" altLang="en-US" sz="2000" b="1" dirty="0">
                <a:solidFill>
                  <a:srgbClr val="65338D"/>
                </a:solidFill>
                <a:latin typeface="Arial" panose="020B0604020202020204" pitchFamily="34" charset="0"/>
                <a:ea typeface="微软雅黑" panose="020B0503020204020204" pitchFamily="34" charset="-122"/>
                <a:cs typeface="Arial" panose="020B0604020202020204" pitchFamily="34" charset="0"/>
              </a:rPr>
              <a:t>日</a:t>
            </a:r>
            <a:endParaRPr lang="zh-CN" altLang="en-US" sz="2000" dirty="0">
              <a:latin typeface="Arial" panose="020B0604020202020204" pitchFamily="34" charset="0"/>
              <a:cs typeface="Arial" panose="020B0604020202020204" pitchFamily="34" charset="0"/>
            </a:endParaRPr>
          </a:p>
        </p:txBody>
      </p:sp>
      <p:pic>
        <p:nvPicPr>
          <p:cNvPr id="1028" name="Picture 4" descr="清华大学校徽带校名图案免抠图片透明背景素材|AI+PNG - 设计盒子">
            <a:extLst>
              <a:ext uri="{FF2B5EF4-FFF2-40B4-BE49-F238E27FC236}">
                <a16:creationId xmlns:a16="http://schemas.microsoft.com/office/drawing/2014/main" id="{CBD67F32-CC1F-2D37-36CF-9874A565AA6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
          <a:stretch/>
        </p:blipFill>
        <p:spPr bwMode="auto">
          <a:xfrm>
            <a:off x="53340" y="0"/>
            <a:ext cx="2977301" cy="1023827"/>
          </a:xfrm>
          <a:prstGeom prst="rect">
            <a:avLst/>
          </a:prstGeom>
          <a:noFill/>
          <a:extLst>
            <a:ext uri="{909E8E84-426E-40DD-AFC4-6F175D3DCCD1}">
              <a14:hiddenFill xmlns:a14="http://schemas.microsoft.com/office/drawing/2010/main">
                <a:solidFill>
                  <a:srgbClr val="FFFFFF"/>
                </a:solidFill>
              </a14:hiddenFill>
            </a:ext>
          </a:extLst>
        </p:spPr>
      </p:pic>
      <p:sp>
        <p:nvSpPr>
          <p:cNvPr id="15" name="文本框 14">
            <a:extLst>
              <a:ext uri="{FF2B5EF4-FFF2-40B4-BE49-F238E27FC236}">
                <a16:creationId xmlns:a16="http://schemas.microsoft.com/office/drawing/2014/main" id="{98BD0F9D-787A-C7F7-5139-DEE7BD9B666A}"/>
              </a:ext>
            </a:extLst>
          </p:cNvPr>
          <p:cNvSpPr txBox="1"/>
          <p:nvPr/>
        </p:nvSpPr>
        <p:spPr>
          <a:xfrm>
            <a:off x="-2" y="2206730"/>
            <a:ext cx="11982205" cy="1631216"/>
          </a:xfrm>
          <a:prstGeom prst="rect">
            <a:avLst/>
          </a:prstGeom>
          <a:noFill/>
        </p:spPr>
        <p:txBody>
          <a:bodyPr wrap="square">
            <a:spAutoFit/>
          </a:bodyPr>
          <a:lstStyle/>
          <a:p>
            <a:pPr algn="ctr"/>
            <a:r>
              <a:rPr kumimoji="0" lang="en-US" altLang="zh-CN" sz="5000" b="1" i="1" u="none" strike="noStrike" kern="1200" cap="none" normalizeH="0" baseline="0" noProof="0" dirty="0">
                <a:ln>
                  <a:noFill/>
                </a:ln>
                <a:solidFill>
                  <a:srgbClr val="468E4E"/>
                </a:solidFill>
                <a:effectLst/>
                <a:uLnTx/>
                <a:uFillTx/>
                <a:latin typeface="Arial" panose="020B0604020202020204" pitchFamily="34" charset="0"/>
                <a:ea typeface="思源黑体 CN Bold"/>
                <a:cs typeface="Arial" panose="020B0604020202020204" pitchFamily="34" charset="0"/>
              </a:rPr>
              <a:t>Energy and Climate Management</a:t>
            </a:r>
          </a:p>
          <a:p>
            <a:pPr algn="ctr"/>
            <a:r>
              <a:rPr kumimoji="0" lang="zh-CN" altLang="en-US" sz="5000" b="1" u="none" strike="noStrike" kern="1200" cap="none" normalizeH="0" baseline="0" noProof="0" dirty="0">
                <a:ln>
                  <a:noFill/>
                </a:ln>
                <a:solidFill>
                  <a:srgbClr val="468E4E"/>
                </a:solidFill>
                <a:effectLst/>
                <a:uLnTx/>
                <a:uFillTx/>
                <a:latin typeface="Arial" panose="020B0604020202020204" pitchFamily="34" charset="0"/>
                <a:ea typeface="思源黑体 CN Bold"/>
                <a:cs typeface="Arial" panose="020B0604020202020204" pitchFamily="34" charset="0"/>
              </a:rPr>
              <a:t>期刊介绍</a:t>
            </a:r>
            <a:endParaRPr lang="zh-CN" altLang="en-US" sz="5000" b="1" dirty="0">
              <a:solidFill>
                <a:srgbClr val="468E4E"/>
              </a:solidFill>
              <a:latin typeface="Arial" panose="020B0604020202020204" pitchFamily="34" charset="0"/>
              <a:cs typeface="Arial" panose="020B0604020202020204" pitchFamily="34" charset="0"/>
            </a:endParaRPr>
          </a:p>
        </p:txBody>
      </p:sp>
      <p:sp>
        <p:nvSpPr>
          <p:cNvPr id="2" name="文本框 1">
            <a:extLst>
              <a:ext uri="{FF2B5EF4-FFF2-40B4-BE49-F238E27FC236}">
                <a16:creationId xmlns:a16="http://schemas.microsoft.com/office/drawing/2014/main" id="{D537D13C-20AF-1DDA-8315-E476D346784D}"/>
              </a:ext>
            </a:extLst>
          </p:cNvPr>
          <p:cNvSpPr txBox="1"/>
          <p:nvPr/>
        </p:nvSpPr>
        <p:spPr>
          <a:xfrm>
            <a:off x="-263137" y="4394862"/>
            <a:ext cx="12245340" cy="954107"/>
          </a:xfrm>
          <a:prstGeom prst="rect">
            <a:avLst/>
          </a:prstGeom>
          <a:noFill/>
        </p:spPr>
        <p:txBody>
          <a:bodyPr wrap="square">
            <a:spAutoFit/>
          </a:bodyPr>
          <a:lstStyle/>
          <a:p>
            <a:pPr algn="ctr"/>
            <a:r>
              <a:rPr lang="zh-CN" altLang="en-US" sz="2800" b="1" spc="600" dirty="0">
                <a:solidFill>
                  <a:srgbClr val="65338D"/>
                </a:solidFill>
                <a:latin typeface="微软雅黑" panose="020B0503020204020204" pitchFamily="34" charset="-122"/>
                <a:ea typeface="微软雅黑" panose="020B0503020204020204" pitchFamily="34" charset="-122"/>
              </a:rPr>
              <a:t>滕飞</a:t>
            </a:r>
            <a:endParaRPr lang="en-US" altLang="zh-CN" sz="2800" b="1" spc="600" dirty="0">
              <a:solidFill>
                <a:srgbClr val="65338D"/>
              </a:solidFill>
              <a:latin typeface="微软雅黑" panose="020B0503020204020204" pitchFamily="34" charset="-122"/>
              <a:ea typeface="微软雅黑" panose="020B0503020204020204" pitchFamily="34" charset="-122"/>
            </a:endParaRPr>
          </a:p>
          <a:p>
            <a:pPr algn="ctr"/>
            <a:r>
              <a:rPr lang="zh-CN" altLang="en-US" sz="2800" b="1" spc="600" dirty="0">
                <a:solidFill>
                  <a:srgbClr val="65338D"/>
                </a:solidFill>
                <a:latin typeface="微软雅黑" panose="020B0503020204020204" pitchFamily="34" charset="-122"/>
                <a:ea typeface="微软雅黑" panose="020B0503020204020204" pitchFamily="34" charset="-122"/>
              </a:rPr>
              <a:t>清华大学</a:t>
            </a:r>
            <a:r>
              <a:rPr lang="zh-CN" altLang="en-US" sz="2800" dirty="0"/>
              <a:t> </a:t>
            </a:r>
            <a:r>
              <a:rPr lang="zh-CN" altLang="en-US" sz="2800" b="1" spc="600" dirty="0">
                <a:solidFill>
                  <a:srgbClr val="65338D"/>
                </a:solidFill>
                <a:latin typeface="微软雅黑" panose="020B0503020204020204" pitchFamily="34" charset="-122"/>
                <a:ea typeface="微软雅黑" panose="020B0503020204020204" pitchFamily="34" charset="-122"/>
              </a:rPr>
              <a:t>能源环境经济研究所</a:t>
            </a:r>
            <a:endParaRPr lang="en-US" altLang="zh-CN" sz="2800" b="1" spc="600" dirty="0">
              <a:solidFill>
                <a:srgbClr val="65338D"/>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321586673"/>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489C2883-E4F9-74EF-002E-F2F81C92878A}"/>
              </a:ext>
            </a:extLst>
          </p:cNvPr>
          <p:cNvSpPr>
            <a:spLocks noGrp="1"/>
          </p:cNvSpPr>
          <p:nvPr>
            <p:ph type="body" sz="quarter" idx="10"/>
          </p:nvPr>
        </p:nvSpPr>
        <p:spPr/>
        <p:txBody>
          <a:bodyPr>
            <a:normAutofit fontScale="85000" lnSpcReduction="10000"/>
          </a:bodyPr>
          <a:lstStyle/>
          <a:p>
            <a:r>
              <a:rPr lang="en-US" altLang="zh-CN" i="1" spc="0" dirty="0">
                <a:latin typeface="Arial" panose="020B0604020202020204" pitchFamily="34" charset="0"/>
                <a:ea typeface="黑体" panose="02010609060101010101" pitchFamily="49" charset="-122"/>
                <a:cs typeface="Arial" panose="020B0604020202020204" pitchFamily="34" charset="0"/>
              </a:rPr>
              <a:t>Energy and Climate Management </a:t>
            </a:r>
            <a:r>
              <a:rPr lang="zh-CN" altLang="en-US" dirty="0">
                <a:cs typeface="Arial" panose="020B0604020202020204" pitchFamily="34" charset="0"/>
              </a:rPr>
              <a:t>简介</a:t>
            </a:r>
          </a:p>
        </p:txBody>
      </p:sp>
      <p:sp>
        <p:nvSpPr>
          <p:cNvPr id="8" name="文本框 7">
            <a:extLst>
              <a:ext uri="{FF2B5EF4-FFF2-40B4-BE49-F238E27FC236}">
                <a16:creationId xmlns:a16="http://schemas.microsoft.com/office/drawing/2014/main" id="{0F771F3E-8849-6DB3-5D1E-A7FA2977926D}"/>
              </a:ext>
            </a:extLst>
          </p:cNvPr>
          <p:cNvSpPr txBox="1"/>
          <p:nvPr/>
        </p:nvSpPr>
        <p:spPr>
          <a:xfrm>
            <a:off x="215900" y="957391"/>
            <a:ext cx="11620500" cy="923330"/>
          </a:xfrm>
          <a:prstGeom prst="rect">
            <a:avLst/>
          </a:prstGeom>
          <a:noFill/>
        </p:spPr>
        <p:txBody>
          <a:bodyPr wrap="square" rtlCol="0">
            <a:spAutoFit/>
          </a:bodyPr>
          <a:lstStyle/>
          <a:p>
            <a:r>
              <a:rPr lang="en-US" altLang="zh-CN" i="1" dirty="0">
                <a:latin typeface="Arial" panose="020B0604020202020204" pitchFamily="34" charset="0"/>
                <a:ea typeface="黑体" panose="02010609060101010101" pitchFamily="49" charset="-122"/>
                <a:cs typeface="Arial" panose="020B0604020202020204" pitchFamily="34" charset="0"/>
              </a:rPr>
              <a:t>Energy and Climate Management</a:t>
            </a:r>
            <a:r>
              <a:rPr lang="zh-CN" altLang="en-US" dirty="0">
                <a:latin typeface="Arial" panose="020B0604020202020204" pitchFamily="34" charset="0"/>
                <a:ea typeface="黑体" panose="02010609060101010101" pitchFamily="49" charset="-122"/>
                <a:cs typeface="Arial" panose="020B0604020202020204" pitchFamily="34" charset="0"/>
              </a:rPr>
              <a:t>是我国</a:t>
            </a:r>
            <a:r>
              <a:rPr lang="zh-CN" altLang="en-US" b="1" dirty="0">
                <a:solidFill>
                  <a:srgbClr val="FF0000"/>
                </a:solidFill>
                <a:latin typeface="Arial" panose="020B0604020202020204" pitchFamily="34" charset="0"/>
                <a:ea typeface="黑体" panose="02010609060101010101" pitchFamily="49" charset="-122"/>
                <a:cs typeface="Arial" panose="020B0604020202020204" pitchFamily="34" charset="0"/>
              </a:rPr>
              <a:t>第一本全面、系统反映能源管理和气候治理领域最新研究成果的英文国际学术期刊</a:t>
            </a:r>
            <a:r>
              <a:rPr lang="zh-CN" altLang="en-US" dirty="0">
                <a:latin typeface="Arial" panose="020B0604020202020204" pitchFamily="34" charset="0"/>
                <a:ea typeface="黑体" panose="02010609060101010101" pitchFamily="49" charset="-122"/>
                <a:cs typeface="Arial" panose="020B0604020202020204" pitchFamily="34" charset="0"/>
              </a:rPr>
              <a:t>，</a:t>
            </a:r>
            <a:r>
              <a:rPr lang="zh-CN" altLang="zh-CN" dirty="0">
                <a:latin typeface="Arial" panose="020B0604020202020204" pitchFamily="34" charset="0"/>
                <a:ea typeface="黑体" panose="02010609060101010101" pitchFamily="49" charset="-122"/>
                <a:cs typeface="Arial" panose="020B0604020202020204" pitchFamily="34" charset="0"/>
              </a:rPr>
              <a:t>致力于推动我国积极投身全球能源革命及气候治理。</a:t>
            </a:r>
            <a:r>
              <a:rPr lang="zh-CN" altLang="en-US" sz="1800" dirty="0">
                <a:effectLst/>
                <a:latin typeface="Arial" panose="020B0604020202020204" pitchFamily="34" charset="0"/>
                <a:ea typeface="黑体" panose="02010609060101010101" pitchFamily="49" charset="-122"/>
                <a:cs typeface="Arial" panose="020B0604020202020204" pitchFamily="34" charset="0"/>
              </a:rPr>
              <a:t>为提升我国该领域学科国际话语权开创一个高端的国际学术交流平台。</a:t>
            </a:r>
          </a:p>
        </p:txBody>
      </p:sp>
      <p:pic>
        <p:nvPicPr>
          <p:cNvPr id="12" name="图片 11">
            <a:extLst>
              <a:ext uri="{FF2B5EF4-FFF2-40B4-BE49-F238E27FC236}">
                <a16:creationId xmlns:a16="http://schemas.microsoft.com/office/drawing/2014/main" id="{76B5C665-2924-357A-E478-0F7FA532C629}"/>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t="25739" b="49023"/>
          <a:stretch/>
        </p:blipFill>
        <p:spPr>
          <a:xfrm>
            <a:off x="2916353" y="2342823"/>
            <a:ext cx="8627947" cy="3408943"/>
          </a:xfrm>
          <a:prstGeom prst="rect">
            <a:avLst/>
          </a:prstGeom>
        </p:spPr>
      </p:pic>
      <p:pic>
        <p:nvPicPr>
          <p:cNvPr id="14" name="图片 13">
            <a:extLst>
              <a:ext uri="{FF2B5EF4-FFF2-40B4-BE49-F238E27FC236}">
                <a16:creationId xmlns:a16="http://schemas.microsoft.com/office/drawing/2014/main" id="{2124EFF6-1D09-9793-CE83-950C7398D9B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23893" y="1934630"/>
            <a:ext cx="3019808" cy="4026411"/>
          </a:xfrm>
          <a:prstGeom prst="rect">
            <a:avLst/>
          </a:prstGeom>
        </p:spPr>
      </p:pic>
      <p:sp>
        <p:nvSpPr>
          <p:cNvPr id="7" name="文本框 6">
            <a:extLst>
              <a:ext uri="{FF2B5EF4-FFF2-40B4-BE49-F238E27FC236}">
                <a16:creationId xmlns:a16="http://schemas.microsoft.com/office/drawing/2014/main" id="{381BFAD2-62F3-5C39-0AA1-54F7280272DE}"/>
              </a:ext>
            </a:extLst>
          </p:cNvPr>
          <p:cNvSpPr txBox="1"/>
          <p:nvPr/>
        </p:nvSpPr>
        <p:spPr>
          <a:xfrm>
            <a:off x="3752229" y="2896417"/>
            <a:ext cx="3624147" cy="1569660"/>
          </a:xfrm>
          <a:prstGeom prst="rect">
            <a:avLst/>
          </a:prstGeom>
          <a:noFill/>
        </p:spPr>
        <p:txBody>
          <a:bodyPr wrap="square" rtlCol="0">
            <a:spAutoFit/>
          </a:bodyPr>
          <a:lstStyle/>
          <a:p>
            <a:pPr marL="285750" indent="-285750">
              <a:buFont typeface="Wingdings" panose="05000000000000000000" pitchFamily="2" charset="2"/>
              <a:buChar char="ü"/>
            </a:pPr>
            <a:r>
              <a:rPr lang="zh-CN" altLang="en-US" sz="2400" b="1" dirty="0">
                <a:solidFill>
                  <a:schemeClr val="bg1"/>
                </a:solidFill>
                <a:latin typeface="Arial" panose="020B0604020202020204" pitchFamily="34" charset="0"/>
                <a:ea typeface="黑体" panose="02010609060101010101" pitchFamily="49" charset="-122"/>
                <a:cs typeface="Arial" panose="020B0604020202020204" pitchFamily="34" charset="0"/>
              </a:rPr>
              <a:t>能源与气候相关政策</a:t>
            </a:r>
            <a:endParaRPr lang="en-US" altLang="zh-CN" sz="2400" b="1" dirty="0">
              <a:solidFill>
                <a:schemeClr val="bg1"/>
              </a:solidFill>
              <a:latin typeface="Arial" panose="020B0604020202020204" pitchFamily="34" charset="0"/>
              <a:ea typeface="黑体" panose="02010609060101010101" pitchFamily="49" charset="-122"/>
              <a:cs typeface="Arial" panose="020B0604020202020204" pitchFamily="34" charset="0"/>
            </a:endParaRPr>
          </a:p>
          <a:p>
            <a:pPr marL="285750" indent="-285750">
              <a:buFont typeface="Wingdings" panose="05000000000000000000" pitchFamily="2" charset="2"/>
              <a:buChar char="ü"/>
            </a:pPr>
            <a:r>
              <a:rPr lang="zh-CN" altLang="en-US" sz="2400" b="1" dirty="0">
                <a:solidFill>
                  <a:schemeClr val="bg1"/>
                </a:solidFill>
                <a:latin typeface="Arial" panose="020B0604020202020204" pitchFamily="34" charset="0"/>
                <a:ea typeface="黑体" panose="02010609060101010101" pitchFamily="49" charset="-122"/>
                <a:cs typeface="Arial" panose="020B0604020202020204" pitchFamily="34" charset="0"/>
              </a:rPr>
              <a:t>能源与气候模型工具</a:t>
            </a:r>
            <a:endParaRPr lang="en-US" altLang="zh-CN" sz="2400" b="1" dirty="0">
              <a:solidFill>
                <a:schemeClr val="bg1"/>
              </a:solidFill>
              <a:latin typeface="Arial" panose="020B0604020202020204" pitchFamily="34" charset="0"/>
              <a:ea typeface="黑体" panose="02010609060101010101" pitchFamily="49" charset="-122"/>
              <a:cs typeface="Arial" panose="020B0604020202020204" pitchFamily="34" charset="0"/>
            </a:endParaRPr>
          </a:p>
          <a:p>
            <a:pPr marL="285750" indent="-285750">
              <a:buFont typeface="Wingdings" panose="05000000000000000000" pitchFamily="2" charset="2"/>
              <a:buChar char="ü"/>
            </a:pPr>
            <a:r>
              <a:rPr lang="zh-CN" altLang="en-US" sz="2400" b="1" dirty="0">
                <a:solidFill>
                  <a:schemeClr val="bg1"/>
                </a:solidFill>
                <a:latin typeface="Arial" panose="020B0604020202020204" pitchFamily="34" charset="0"/>
                <a:ea typeface="黑体" panose="02010609060101010101" pitchFamily="49" charset="-122"/>
                <a:cs typeface="Arial" panose="020B0604020202020204" pitchFamily="34" charset="0"/>
              </a:rPr>
              <a:t>碳市场和碳金融</a:t>
            </a:r>
            <a:endParaRPr lang="en-US" altLang="zh-CN" sz="2400" b="1" dirty="0">
              <a:solidFill>
                <a:schemeClr val="bg1"/>
              </a:solidFill>
              <a:latin typeface="Arial" panose="020B0604020202020204" pitchFamily="34" charset="0"/>
              <a:ea typeface="黑体" panose="02010609060101010101" pitchFamily="49" charset="-122"/>
              <a:cs typeface="Arial" panose="020B0604020202020204" pitchFamily="34" charset="0"/>
            </a:endParaRPr>
          </a:p>
          <a:p>
            <a:pPr marL="285750" indent="-285750">
              <a:buFont typeface="Wingdings" panose="05000000000000000000" pitchFamily="2" charset="2"/>
              <a:buChar char="ü"/>
            </a:pPr>
            <a:r>
              <a:rPr lang="zh-CN" altLang="en-US" sz="2400" b="1" dirty="0">
                <a:solidFill>
                  <a:schemeClr val="bg1"/>
                </a:solidFill>
                <a:latin typeface="Arial" panose="020B0604020202020204" pitchFamily="34" charset="0"/>
                <a:ea typeface="黑体" panose="02010609060101010101" pitchFamily="49" charset="-122"/>
                <a:cs typeface="Arial" panose="020B0604020202020204" pitchFamily="34" charset="0"/>
              </a:rPr>
              <a:t>能源低碳转型          </a:t>
            </a:r>
            <a:endParaRPr lang="en-US" altLang="zh-CN" sz="2400" b="1" dirty="0">
              <a:solidFill>
                <a:schemeClr val="bg1"/>
              </a:solidFill>
              <a:latin typeface="Arial" panose="020B0604020202020204" pitchFamily="34" charset="0"/>
              <a:ea typeface="黑体" panose="02010609060101010101" pitchFamily="49" charset="-122"/>
              <a:cs typeface="Arial" panose="020B0604020202020204" pitchFamily="34" charset="0"/>
            </a:endParaRPr>
          </a:p>
        </p:txBody>
      </p:sp>
      <p:sp>
        <p:nvSpPr>
          <p:cNvPr id="16" name="文本框 15">
            <a:extLst>
              <a:ext uri="{FF2B5EF4-FFF2-40B4-BE49-F238E27FC236}">
                <a16:creationId xmlns:a16="http://schemas.microsoft.com/office/drawing/2014/main" id="{D537263B-C2BC-0F23-3ACB-1BA3F3DF14C6}"/>
              </a:ext>
            </a:extLst>
          </p:cNvPr>
          <p:cNvSpPr txBox="1"/>
          <p:nvPr/>
        </p:nvSpPr>
        <p:spPr>
          <a:xfrm>
            <a:off x="3343701" y="4921206"/>
            <a:ext cx="5801653" cy="646331"/>
          </a:xfrm>
          <a:prstGeom prst="rect">
            <a:avLst/>
          </a:prstGeom>
          <a:noFill/>
        </p:spPr>
        <p:txBody>
          <a:bodyPr wrap="none" rtlCol="0">
            <a:spAutoFit/>
          </a:bodyPr>
          <a:lstStyle/>
          <a:p>
            <a:r>
              <a:rPr lang="zh-CN" altLang="en-US" dirty="0">
                <a:solidFill>
                  <a:schemeClr val="bg1"/>
                </a:solidFill>
                <a:latin typeface="Arial" panose="020B0604020202020204" pitchFamily="34" charset="0"/>
                <a:ea typeface="黑体" panose="02010609060101010101" pitchFamily="49" charset="-122"/>
                <a:cs typeface="Arial" panose="020B0604020202020204" pitchFamily="34" charset="0"/>
              </a:rPr>
              <a:t>投稿地址：</a:t>
            </a:r>
            <a:r>
              <a:rPr lang="en-US" altLang="zh-CN" dirty="0">
                <a:solidFill>
                  <a:schemeClr val="bg1"/>
                </a:solidFill>
                <a:latin typeface="Arial" panose="020B0604020202020204" pitchFamily="34" charset="0"/>
                <a:ea typeface="黑体" panose="02010609060101010101" pitchFamily="49" charset="-122"/>
                <a:cs typeface="Arial" panose="020B0604020202020204" pitchFamily="34" charset="0"/>
              </a:rPr>
              <a:t>https://mc03.manuscriptcentral.com/jecm</a:t>
            </a:r>
          </a:p>
          <a:p>
            <a:r>
              <a:rPr lang="zh-CN" altLang="en-US" dirty="0">
                <a:solidFill>
                  <a:schemeClr val="bg1"/>
                </a:solidFill>
                <a:latin typeface="Arial" panose="020B0604020202020204" pitchFamily="34" charset="0"/>
                <a:ea typeface="黑体" panose="02010609060101010101" pitchFamily="49" charset="-122"/>
                <a:cs typeface="Arial" panose="020B0604020202020204" pitchFamily="34" charset="0"/>
              </a:rPr>
              <a:t>期刊主页：</a:t>
            </a:r>
            <a:r>
              <a:rPr lang="en-US" altLang="zh-CN" dirty="0">
                <a:solidFill>
                  <a:schemeClr val="bg1"/>
                </a:solidFill>
                <a:latin typeface="Arial" panose="020B0604020202020204" pitchFamily="34" charset="0"/>
                <a:ea typeface="黑体" panose="02010609060101010101" pitchFamily="49" charset="-122"/>
                <a:cs typeface="Arial" panose="020B0604020202020204" pitchFamily="34" charset="0"/>
              </a:rPr>
              <a:t>https://www.sciopen.com/journal/3006-8673</a:t>
            </a:r>
            <a:endParaRPr lang="zh-CN" altLang="en-US" dirty="0">
              <a:solidFill>
                <a:schemeClr val="bg1"/>
              </a:solidFill>
              <a:latin typeface="Arial" panose="020B0604020202020204" pitchFamily="34" charset="0"/>
              <a:ea typeface="黑体" panose="02010609060101010101" pitchFamily="49" charset="-122"/>
              <a:cs typeface="Arial" panose="020B0604020202020204" pitchFamily="34" charset="0"/>
            </a:endParaRPr>
          </a:p>
        </p:txBody>
      </p:sp>
      <p:pic>
        <p:nvPicPr>
          <p:cNvPr id="22" name="图片 21">
            <a:extLst>
              <a:ext uri="{FF2B5EF4-FFF2-40B4-BE49-F238E27FC236}">
                <a16:creationId xmlns:a16="http://schemas.microsoft.com/office/drawing/2014/main" id="{B3242B02-C86D-43A2-8160-16284BB453A3}"/>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1169586" y="-14382"/>
            <a:ext cx="923330" cy="923330"/>
          </a:xfrm>
          <a:prstGeom prst="rect">
            <a:avLst/>
          </a:prstGeom>
        </p:spPr>
      </p:pic>
      <p:pic>
        <p:nvPicPr>
          <p:cNvPr id="23" name="图片 22">
            <a:extLst>
              <a:ext uri="{FF2B5EF4-FFF2-40B4-BE49-F238E27FC236}">
                <a16:creationId xmlns:a16="http://schemas.microsoft.com/office/drawing/2014/main" id="{AB861D0C-B861-F7F5-FE94-394F6C012D3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05397" y="6029639"/>
            <a:ext cx="2529641" cy="551705"/>
          </a:xfrm>
          <a:prstGeom prst="rect">
            <a:avLst/>
          </a:prstGeom>
        </p:spPr>
      </p:pic>
      <p:pic>
        <p:nvPicPr>
          <p:cNvPr id="24" name="图片 23">
            <a:extLst>
              <a:ext uri="{FF2B5EF4-FFF2-40B4-BE49-F238E27FC236}">
                <a16:creationId xmlns:a16="http://schemas.microsoft.com/office/drawing/2014/main" id="{4D426F5C-BADC-F3B5-935E-BC24EE51C58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563273" y="5968065"/>
            <a:ext cx="2445533" cy="674855"/>
          </a:xfrm>
          <a:prstGeom prst="rect">
            <a:avLst/>
          </a:prstGeom>
        </p:spPr>
      </p:pic>
      <p:pic>
        <p:nvPicPr>
          <p:cNvPr id="25" name="图片 24">
            <a:extLst>
              <a:ext uri="{FF2B5EF4-FFF2-40B4-BE49-F238E27FC236}">
                <a16:creationId xmlns:a16="http://schemas.microsoft.com/office/drawing/2014/main" id="{D4C4B8E3-1F64-C1A9-AB11-6B6DACBEDEE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16100" y="5977869"/>
            <a:ext cx="655249" cy="655249"/>
          </a:xfrm>
          <a:prstGeom prst="rect">
            <a:avLst/>
          </a:prstGeom>
        </p:spPr>
      </p:pic>
      <p:sp>
        <p:nvSpPr>
          <p:cNvPr id="26" name="矩形: 圆角 25">
            <a:extLst>
              <a:ext uri="{FF2B5EF4-FFF2-40B4-BE49-F238E27FC236}">
                <a16:creationId xmlns:a16="http://schemas.microsoft.com/office/drawing/2014/main" id="{066684FB-6143-404B-7511-75744101D2E5}"/>
              </a:ext>
            </a:extLst>
          </p:cNvPr>
          <p:cNvSpPr/>
          <p:nvPr/>
        </p:nvSpPr>
        <p:spPr>
          <a:xfrm>
            <a:off x="3343701" y="1880721"/>
            <a:ext cx="2527300" cy="729198"/>
          </a:xfrm>
          <a:prstGeom prst="roundRect">
            <a:avLst/>
          </a:prstGeom>
          <a:solidFill>
            <a:srgbClr val="468E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chemeClr val="bg1"/>
                </a:solidFill>
                <a:latin typeface="Arial" panose="020B0604020202020204" pitchFamily="34" charset="0"/>
                <a:ea typeface="黑体" panose="02010609060101010101" pitchFamily="49" charset="-122"/>
                <a:cs typeface="Arial" panose="020B0604020202020204" pitchFamily="34" charset="0"/>
              </a:rPr>
              <a:t>重点关注领域</a:t>
            </a:r>
            <a:endParaRPr lang="en-US" altLang="zh-CN" sz="2800" b="1" dirty="0">
              <a:solidFill>
                <a:schemeClr val="bg1"/>
              </a:solidFill>
              <a:latin typeface="Arial" panose="020B0604020202020204" pitchFamily="34" charset="0"/>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758241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489C2883-E4F9-74EF-002E-F2F81C92878A}"/>
              </a:ext>
            </a:extLst>
          </p:cNvPr>
          <p:cNvSpPr>
            <a:spLocks noGrp="1"/>
          </p:cNvSpPr>
          <p:nvPr>
            <p:ph type="body" sz="quarter" idx="10"/>
          </p:nvPr>
        </p:nvSpPr>
        <p:spPr/>
        <p:txBody>
          <a:bodyPr>
            <a:normAutofit lnSpcReduction="10000"/>
          </a:bodyPr>
          <a:lstStyle/>
          <a:p>
            <a:r>
              <a:rPr lang="zh-CN" altLang="en-US" dirty="0"/>
              <a:t>编委团队</a:t>
            </a:r>
          </a:p>
        </p:txBody>
      </p:sp>
      <p:pic>
        <p:nvPicPr>
          <p:cNvPr id="3" name="图片 2">
            <a:extLst>
              <a:ext uri="{FF2B5EF4-FFF2-40B4-BE49-F238E27FC236}">
                <a16:creationId xmlns:a16="http://schemas.microsoft.com/office/drawing/2014/main" id="{300596D1-87A3-4099-EAE3-878A760E57B1}"/>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t="53448" b="14806"/>
          <a:stretch/>
        </p:blipFill>
        <p:spPr>
          <a:xfrm>
            <a:off x="1258688" y="1235456"/>
            <a:ext cx="9683161" cy="4348221"/>
          </a:xfrm>
          <a:prstGeom prst="rect">
            <a:avLst/>
          </a:prstGeom>
        </p:spPr>
      </p:pic>
      <p:pic>
        <p:nvPicPr>
          <p:cNvPr id="6" name="图片 5">
            <a:extLst>
              <a:ext uri="{FF2B5EF4-FFF2-40B4-BE49-F238E27FC236}">
                <a16:creationId xmlns:a16="http://schemas.microsoft.com/office/drawing/2014/main" id="{FE06555F-DBA3-80F8-2732-E45ED137229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169586" y="-14382"/>
            <a:ext cx="923330" cy="923330"/>
          </a:xfrm>
          <a:prstGeom prst="rect">
            <a:avLst/>
          </a:prstGeom>
        </p:spPr>
      </p:pic>
      <p:pic>
        <p:nvPicPr>
          <p:cNvPr id="7" name="图片 6">
            <a:extLst>
              <a:ext uri="{FF2B5EF4-FFF2-40B4-BE49-F238E27FC236}">
                <a16:creationId xmlns:a16="http://schemas.microsoft.com/office/drawing/2014/main" id="{16719665-DF94-1853-DB13-379CE626AEB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05397" y="6029639"/>
            <a:ext cx="2529641" cy="551705"/>
          </a:xfrm>
          <a:prstGeom prst="rect">
            <a:avLst/>
          </a:prstGeom>
        </p:spPr>
      </p:pic>
      <p:pic>
        <p:nvPicPr>
          <p:cNvPr id="8" name="图片 7">
            <a:extLst>
              <a:ext uri="{FF2B5EF4-FFF2-40B4-BE49-F238E27FC236}">
                <a16:creationId xmlns:a16="http://schemas.microsoft.com/office/drawing/2014/main" id="{8CF85A09-1F93-EE27-E61D-CBD16D6C973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563273" y="5968065"/>
            <a:ext cx="2445533" cy="674855"/>
          </a:xfrm>
          <a:prstGeom prst="rect">
            <a:avLst/>
          </a:prstGeom>
        </p:spPr>
      </p:pic>
      <p:pic>
        <p:nvPicPr>
          <p:cNvPr id="9" name="图片 8">
            <a:extLst>
              <a:ext uri="{FF2B5EF4-FFF2-40B4-BE49-F238E27FC236}">
                <a16:creationId xmlns:a16="http://schemas.microsoft.com/office/drawing/2014/main" id="{8E517BF5-8A37-5D2A-5DDE-F2D17D8BF85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16100" y="5977869"/>
            <a:ext cx="655249" cy="655249"/>
          </a:xfrm>
          <a:prstGeom prst="rect">
            <a:avLst/>
          </a:prstGeom>
        </p:spPr>
      </p:pic>
    </p:spTree>
    <p:extLst>
      <p:ext uri="{BB962C8B-B14F-4D97-AF65-F5344CB8AC3E}">
        <p14:creationId xmlns:p14="http://schemas.microsoft.com/office/powerpoint/2010/main" val="16596426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489C2883-E4F9-74EF-002E-F2F81C92878A}"/>
              </a:ext>
            </a:extLst>
          </p:cNvPr>
          <p:cNvSpPr>
            <a:spLocks noGrp="1"/>
          </p:cNvSpPr>
          <p:nvPr>
            <p:ph type="body" sz="quarter" idx="10"/>
          </p:nvPr>
        </p:nvSpPr>
        <p:spPr/>
        <p:txBody>
          <a:bodyPr>
            <a:normAutofit lnSpcReduction="10000"/>
          </a:bodyPr>
          <a:lstStyle/>
          <a:p>
            <a:r>
              <a:rPr lang="zh-CN" altLang="en-US" dirty="0"/>
              <a:t>期刊优势</a:t>
            </a:r>
          </a:p>
        </p:txBody>
      </p:sp>
      <p:sp>
        <p:nvSpPr>
          <p:cNvPr id="8" name="文本框 7">
            <a:extLst>
              <a:ext uri="{FF2B5EF4-FFF2-40B4-BE49-F238E27FC236}">
                <a16:creationId xmlns:a16="http://schemas.microsoft.com/office/drawing/2014/main" id="{F2F8331F-C35E-F871-DE74-C1FFD29170EB}"/>
              </a:ext>
            </a:extLst>
          </p:cNvPr>
          <p:cNvSpPr txBox="1"/>
          <p:nvPr/>
        </p:nvSpPr>
        <p:spPr>
          <a:xfrm>
            <a:off x="5277853" y="3617493"/>
            <a:ext cx="184731" cy="461665"/>
          </a:xfrm>
          <a:prstGeom prst="rect">
            <a:avLst/>
          </a:prstGeom>
          <a:noFill/>
        </p:spPr>
        <p:txBody>
          <a:bodyPr wrap="none" rtlCol="0">
            <a:spAutoFit/>
          </a:bodyPr>
          <a:lstStyle/>
          <a:p>
            <a:endParaRPr lang="zh-CN" altLang="en-US" sz="2400" b="1" dirty="0">
              <a:latin typeface="Arial" panose="020B0604020202020204" pitchFamily="34" charset="0"/>
              <a:ea typeface="黑体" panose="02010609060101010101" pitchFamily="49" charset="-122"/>
              <a:cs typeface="Arial" panose="020B0604020202020204" pitchFamily="34" charset="0"/>
            </a:endParaRPr>
          </a:p>
        </p:txBody>
      </p:sp>
      <p:sp>
        <p:nvSpPr>
          <p:cNvPr id="13" name="文本框 12">
            <a:extLst>
              <a:ext uri="{FF2B5EF4-FFF2-40B4-BE49-F238E27FC236}">
                <a16:creationId xmlns:a16="http://schemas.microsoft.com/office/drawing/2014/main" id="{A4873D3E-680B-6B2F-A6AC-F644AED24123}"/>
              </a:ext>
            </a:extLst>
          </p:cNvPr>
          <p:cNvSpPr txBox="1"/>
          <p:nvPr/>
        </p:nvSpPr>
        <p:spPr>
          <a:xfrm>
            <a:off x="1377445" y="1607386"/>
            <a:ext cx="10302199" cy="461665"/>
          </a:xfrm>
          <a:prstGeom prst="rect">
            <a:avLst/>
          </a:prstGeom>
          <a:noFill/>
        </p:spPr>
        <p:txBody>
          <a:bodyPr wrap="square" rtlCol="0">
            <a:spAutoFit/>
          </a:bodyPr>
          <a:lstStyle/>
          <a:p>
            <a:r>
              <a:rPr lang="zh-CN" altLang="en-US" sz="2400" b="1" dirty="0">
                <a:latin typeface="Arial" panose="020B0604020202020204" pitchFamily="34" charset="0"/>
                <a:ea typeface="黑体" panose="02010609060101010101" pitchFamily="49" charset="-122"/>
                <a:cs typeface="Arial" panose="020B0604020202020204" pitchFamily="34" charset="0"/>
              </a:rPr>
              <a:t>主办单位为清华大学；学术支持为清华大学能源环境经济</a:t>
            </a:r>
            <a:r>
              <a:rPr lang="zh-CN" altLang="en-US" sz="2400" b="1" i="0" u="none" strike="noStrike" baseline="0" dirty="0">
                <a:latin typeface="Arial" panose="020B0604020202020204" pitchFamily="34" charset="0"/>
                <a:ea typeface="黑体" panose="02010609060101010101" pitchFamily="49" charset="-122"/>
                <a:cs typeface="Arial" panose="020B0604020202020204" pitchFamily="34" charset="0"/>
              </a:rPr>
              <a:t>研究所。</a:t>
            </a:r>
            <a:endParaRPr lang="zh-CN" altLang="en-US" sz="2400" b="1" dirty="0">
              <a:latin typeface="Arial" panose="020B0604020202020204" pitchFamily="34" charset="0"/>
              <a:ea typeface="黑体" panose="02010609060101010101" pitchFamily="49" charset="-122"/>
              <a:cs typeface="Arial" panose="020B0604020202020204" pitchFamily="34" charset="0"/>
            </a:endParaRPr>
          </a:p>
        </p:txBody>
      </p:sp>
      <p:pic>
        <p:nvPicPr>
          <p:cNvPr id="19" name="图形 18" descr="毕业帽">
            <a:extLst>
              <a:ext uri="{FF2B5EF4-FFF2-40B4-BE49-F238E27FC236}">
                <a16:creationId xmlns:a16="http://schemas.microsoft.com/office/drawing/2014/main" id="{99EC7992-ECE4-6DBC-8317-A594692458A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47824" y="1297889"/>
            <a:ext cx="914400" cy="914400"/>
          </a:xfrm>
          <a:prstGeom prst="rect">
            <a:avLst/>
          </a:prstGeom>
        </p:spPr>
      </p:pic>
      <p:pic>
        <p:nvPicPr>
          <p:cNvPr id="23" name="图形 22" descr="书籍">
            <a:extLst>
              <a:ext uri="{FF2B5EF4-FFF2-40B4-BE49-F238E27FC236}">
                <a16:creationId xmlns:a16="http://schemas.microsoft.com/office/drawing/2014/main" id="{5C7B4E6C-1017-CF39-9DCD-2CEAF0F79E5F}"/>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96034" y="2438906"/>
            <a:ext cx="688033" cy="688033"/>
          </a:xfrm>
          <a:prstGeom prst="rect">
            <a:avLst/>
          </a:prstGeom>
        </p:spPr>
      </p:pic>
      <p:sp>
        <p:nvSpPr>
          <p:cNvPr id="25" name="文本框 24">
            <a:extLst>
              <a:ext uri="{FF2B5EF4-FFF2-40B4-BE49-F238E27FC236}">
                <a16:creationId xmlns:a16="http://schemas.microsoft.com/office/drawing/2014/main" id="{E6EB8ABD-D242-7CE1-F3BA-D9E18ACC45D1}"/>
              </a:ext>
            </a:extLst>
          </p:cNvPr>
          <p:cNvSpPr txBox="1"/>
          <p:nvPr/>
        </p:nvSpPr>
        <p:spPr>
          <a:xfrm>
            <a:off x="1377445" y="2609511"/>
            <a:ext cx="10162506" cy="461665"/>
          </a:xfrm>
          <a:prstGeom prst="rect">
            <a:avLst/>
          </a:prstGeom>
          <a:noFill/>
        </p:spPr>
        <p:txBody>
          <a:bodyPr wrap="square">
            <a:spAutoFit/>
          </a:bodyPr>
          <a:lstStyle/>
          <a:p>
            <a:r>
              <a:rPr lang="zh-CN" altLang="en-US" sz="2400" b="1" dirty="0">
                <a:latin typeface="Arial" panose="020B0604020202020204" pitchFamily="34" charset="0"/>
                <a:ea typeface="黑体" panose="02010609060101010101" pitchFamily="49" charset="-122"/>
                <a:cs typeface="Arial" panose="020B0604020202020204" pitchFamily="34" charset="0"/>
              </a:rPr>
              <a:t>清华大学出版社提供全方位出版服务，由自主</a:t>
            </a:r>
            <a:r>
              <a:rPr lang="en-US" altLang="zh-CN" sz="2400" b="1" dirty="0" err="1">
                <a:latin typeface="Arial" panose="020B0604020202020204" pitchFamily="34" charset="0"/>
                <a:ea typeface="黑体" panose="02010609060101010101" pitchFamily="49" charset="-122"/>
                <a:cs typeface="Arial" panose="020B0604020202020204" pitchFamily="34" charset="0"/>
              </a:rPr>
              <a:t>SciOpen</a:t>
            </a:r>
            <a:r>
              <a:rPr lang="zh-CN" altLang="en-US" sz="2400" b="1" dirty="0">
                <a:latin typeface="Arial" panose="020B0604020202020204" pitchFamily="34" charset="0"/>
                <a:ea typeface="黑体" panose="02010609060101010101" pitchFamily="49" charset="-122"/>
                <a:cs typeface="Arial" panose="020B0604020202020204" pitchFamily="34" charset="0"/>
              </a:rPr>
              <a:t>平台出版。</a:t>
            </a:r>
          </a:p>
        </p:txBody>
      </p:sp>
      <p:sp>
        <p:nvSpPr>
          <p:cNvPr id="3" name="文本框 2">
            <a:extLst>
              <a:ext uri="{FF2B5EF4-FFF2-40B4-BE49-F238E27FC236}">
                <a16:creationId xmlns:a16="http://schemas.microsoft.com/office/drawing/2014/main" id="{82ECF02A-A94F-FE5A-9025-EF3253AA565D}"/>
              </a:ext>
            </a:extLst>
          </p:cNvPr>
          <p:cNvSpPr txBox="1"/>
          <p:nvPr/>
        </p:nvSpPr>
        <p:spPr>
          <a:xfrm>
            <a:off x="1377445" y="3694358"/>
            <a:ext cx="10162506" cy="461665"/>
          </a:xfrm>
          <a:prstGeom prst="rect">
            <a:avLst/>
          </a:prstGeom>
          <a:noFill/>
        </p:spPr>
        <p:txBody>
          <a:bodyPr wrap="square">
            <a:spAutoFit/>
          </a:bodyPr>
          <a:lstStyle/>
          <a:p>
            <a:r>
              <a:rPr lang="zh-CN" altLang="en-US" sz="2400" b="1" dirty="0">
                <a:latin typeface="Arial" panose="020B0604020202020204" pitchFamily="34" charset="0"/>
                <a:ea typeface="黑体" panose="02010609060101010101" pitchFamily="49" charset="-122"/>
                <a:cs typeface="Arial" panose="020B0604020202020204" pitchFamily="34" charset="0"/>
              </a:rPr>
              <a:t>免费开放获取（</a:t>
            </a:r>
            <a:r>
              <a:rPr lang="en-US" altLang="zh-CN" sz="2400" b="1" dirty="0">
                <a:latin typeface="Arial" panose="020B0604020202020204" pitchFamily="34" charset="0"/>
                <a:ea typeface="黑体" panose="02010609060101010101" pitchFamily="49" charset="-122"/>
                <a:cs typeface="Arial" panose="020B0604020202020204" pitchFamily="34" charset="0"/>
              </a:rPr>
              <a:t>OA</a:t>
            </a:r>
            <a:r>
              <a:rPr lang="zh-CN" altLang="en-US" sz="2400" b="1" dirty="0">
                <a:latin typeface="Arial" panose="020B0604020202020204" pitchFamily="34" charset="0"/>
                <a:ea typeface="黑体" panose="02010609060101010101" pitchFamily="49" charset="-122"/>
                <a:cs typeface="Arial" panose="020B0604020202020204" pitchFamily="34" charset="0"/>
              </a:rPr>
              <a:t>）；版权归作者所有，免收文章处理费（</a:t>
            </a:r>
            <a:r>
              <a:rPr lang="en-US" altLang="zh-CN" sz="2400" b="1" dirty="0">
                <a:latin typeface="Arial" panose="020B0604020202020204" pitchFamily="34" charset="0"/>
                <a:ea typeface="黑体" panose="02010609060101010101" pitchFamily="49" charset="-122"/>
                <a:cs typeface="Arial" panose="020B0604020202020204" pitchFamily="34" charset="0"/>
              </a:rPr>
              <a:t>APC</a:t>
            </a:r>
            <a:r>
              <a:rPr lang="zh-CN" altLang="en-US" sz="2400" b="1" dirty="0">
                <a:latin typeface="Arial" panose="020B0604020202020204" pitchFamily="34" charset="0"/>
                <a:ea typeface="黑体" panose="02010609060101010101" pitchFamily="49" charset="-122"/>
                <a:cs typeface="Arial" panose="020B0604020202020204" pitchFamily="34" charset="0"/>
              </a:rPr>
              <a:t>）。</a:t>
            </a:r>
            <a:r>
              <a:rPr lang="en-US" altLang="zh-CN" sz="2400" b="1" dirty="0">
                <a:latin typeface="Arial" panose="020B0604020202020204" pitchFamily="34" charset="0"/>
                <a:ea typeface="黑体" panose="02010609060101010101" pitchFamily="49" charset="-122"/>
                <a:cs typeface="Arial" panose="020B0604020202020204" pitchFamily="34" charset="0"/>
              </a:rPr>
              <a:t> </a:t>
            </a:r>
            <a:endParaRPr lang="zh-CN" altLang="en-US" sz="2400" b="1" dirty="0">
              <a:latin typeface="Arial" panose="020B0604020202020204" pitchFamily="34" charset="0"/>
              <a:ea typeface="黑体" panose="02010609060101010101" pitchFamily="49" charset="-122"/>
              <a:cs typeface="Arial" panose="020B0604020202020204" pitchFamily="34" charset="0"/>
            </a:endParaRPr>
          </a:p>
        </p:txBody>
      </p:sp>
      <p:sp>
        <p:nvSpPr>
          <p:cNvPr id="6" name="文本框 5">
            <a:extLst>
              <a:ext uri="{FF2B5EF4-FFF2-40B4-BE49-F238E27FC236}">
                <a16:creationId xmlns:a16="http://schemas.microsoft.com/office/drawing/2014/main" id="{97AA0B02-2DD9-FB66-F48A-3F79032FDB96}"/>
              </a:ext>
            </a:extLst>
          </p:cNvPr>
          <p:cNvSpPr txBox="1"/>
          <p:nvPr/>
        </p:nvSpPr>
        <p:spPr>
          <a:xfrm>
            <a:off x="1377445" y="4811385"/>
            <a:ext cx="4515980" cy="461665"/>
          </a:xfrm>
          <a:prstGeom prst="rect">
            <a:avLst/>
          </a:prstGeom>
          <a:noFill/>
        </p:spPr>
        <p:txBody>
          <a:bodyPr wrap="none" rtlCol="0">
            <a:spAutoFit/>
          </a:bodyPr>
          <a:lstStyle/>
          <a:p>
            <a:r>
              <a:rPr lang="zh-CN" altLang="en-US" sz="2400" b="1" dirty="0">
                <a:latin typeface="Arial" panose="020B0604020202020204" pitchFamily="34" charset="0"/>
                <a:ea typeface="黑体" panose="02010609060101010101" pitchFamily="49" charset="-122"/>
                <a:cs typeface="Arial" panose="020B0604020202020204" pitchFamily="34" charset="0"/>
              </a:rPr>
              <a:t>全球自媒体和新媒体主动宣传。</a:t>
            </a:r>
            <a:endParaRPr lang="en-US" altLang="zh-CN" sz="2400" b="1" dirty="0">
              <a:latin typeface="Arial" panose="020B0604020202020204" pitchFamily="34" charset="0"/>
              <a:ea typeface="黑体" panose="02010609060101010101" pitchFamily="49" charset="-122"/>
              <a:cs typeface="Arial" panose="020B0604020202020204" pitchFamily="34" charset="0"/>
            </a:endParaRPr>
          </a:p>
        </p:txBody>
      </p:sp>
      <p:pic>
        <p:nvPicPr>
          <p:cNvPr id="10" name="图形 9" descr="无线路由器">
            <a:extLst>
              <a:ext uri="{FF2B5EF4-FFF2-40B4-BE49-F238E27FC236}">
                <a16:creationId xmlns:a16="http://schemas.microsoft.com/office/drawing/2014/main" id="{27276870-C0CD-A16C-C4FF-F29190D3149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6034" y="4709027"/>
            <a:ext cx="688033" cy="688033"/>
          </a:xfrm>
          <a:prstGeom prst="rect">
            <a:avLst/>
          </a:prstGeom>
        </p:spPr>
      </p:pic>
      <p:pic>
        <p:nvPicPr>
          <p:cNvPr id="16" name="图形 15" descr="硬币">
            <a:extLst>
              <a:ext uri="{FF2B5EF4-FFF2-40B4-BE49-F238E27FC236}">
                <a16:creationId xmlns:a16="http://schemas.microsoft.com/office/drawing/2014/main" id="{522B7E61-7FC1-BAD0-0A75-6E3ECAEB68A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58066" y="3512682"/>
            <a:ext cx="688033" cy="688033"/>
          </a:xfrm>
          <a:prstGeom prst="rect">
            <a:avLst/>
          </a:prstGeom>
        </p:spPr>
      </p:pic>
      <p:pic>
        <p:nvPicPr>
          <p:cNvPr id="17" name="图片 16">
            <a:extLst>
              <a:ext uri="{FF2B5EF4-FFF2-40B4-BE49-F238E27FC236}">
                <a16:creationId xmlns:a16="http://schemas.microsoft.com/office/drawing/2014/main" id="{59BA1DA9-3E04-0B11-F364-1CD0CE2AD20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105397" y="6029639"/>
            <a:ext cx="2529641" cy="551705"/>
          </a:xfrm>
          <a:prstGeom prst="rect">
            <a:avLst/>
          </a:prstGeom>
        </p:spPr>
      </p:pic>
      <p:pic>
        <p:nvPicPr>
          <p:cNvPr id="18" name="图片 17">
            <a:extLst>
              <a:ext uri="{FF2B5EF4-FFF2-40B4-BE49-F238E27FC236}">
                <a16:creationId xmlns:a16="http://schemas.microsoft.com/office/drawing/2014/main" id="{C1E6A87B-7616-C857-34CC-3E4CF2920308}"/>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7563273" y="5968065"/>
            <a:ext cx="2445533" cy="674855"/>
          </a:xfrm>
          <a:prstGeom prst="rect">
            <a:avLst/>
          </a:prstGeom>
        </p:spPr>
      </p:pic>
      <p:pic>
        <p:nvPicPr>
          <p:cNvPr id="20" name="图片 19">
            <a:extLst>
              <a:ext uri="{FF2B5EF4-FFF2-40B4-BE49-F238E27FC236}">
                <a16:creationId xmlns:a16="http://schemas.microsoft.com/office/drawing/2014/main" id="{C4EE5C94-3457-BD83-92C3-3271DCFC052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816100" y="5977869"/>
            <a:ext cx="655249" cy="655249"/>
          </a:xfrm>
          <a:prstGeom prst="rect">
            <a:avLst/>
          </a:prstGeom>
        </p:spPr>
      </p:pic>
      <p:pic>
        <p:nvPicPr>
          <p:cNvPr id="24" name="图片 23">
            <a:extLst>
              <a:ext uri="{FF2B5EF4-FFF2-40B4-BE49-F238E27FC236}">
                <a16:creationId xmlns:a16="http://schemas.microsoft.com/office/drawing/2014/main" id="{376B2379-D6CB-2645-D328-AAAA6BC0270D}"/>
              </a:ext>
            </a:extLst>
          </p:cNvPr>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11169586" y="-14382"/>
            <a:ext cx="923330" cy="923330"/>
          </a:xfrm>
          <a:prstGeom prst="rect">
            <a:avLst/>
          </a:prstGeom>
        </p:spPr>
      </p:pic>
    </p:spTree>
    <p:extLst>
      <p:ext uri="{BB962C8B-B14F-4D97-AF65-F5344CB8AC3E}">
        <p14:creationId xmlns:p14="http://schemas.microsoft.com/office/powerpoint/2010/main" val="2394601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0FB5D1CC-5469-6E19-B3C0-A1A23A47AD9B}"/>
              </a:ext>
            </a:extLst>
          </p:cNvPr>
          <p:cNvSpPr>
            <a:spLocks noGrp="1"/>
          </p:cNvSpPr>
          <p:nvPr>
            <p:ph type="body" sz="quarter" idx="10"/>
          </p:nvPr>
        </p:nvSpPr>
        <p:spPr/>
        <p:txBody>
          <a:bodyPr>
            <a:normAutofit lnSpcReduction="10000"/>
          </a:bodyPr>
          <a:lstStyle/>
          <a:p>
            <a:r>
              <a:rPr lang="zh-CN" altLang="en-US" dirty="0"/>
              <a:t>专题征稿：能源与气候模型</a:t>
            </a:r>
          </a:p>
        </p:txBody>
      </p:sp>
      <p:sp>
        <p:nvSpPr>
          <p:cNvPr id="3" name="灯片编号占位符 2">
            <a:extLst>
              <a:ext uri="{FF2B5EF4-FFF2-40B4-BE49-F238E27FC236}">
                <a16:creationId xmlns:a16="http://schemas.microsoft.com/office/drawing/2014/main" id="{ADB845A3-FBB5-98AD-5B67-0A72C513A6BF}"/>
              </a:ext>
            </a:extLst>
          </p:cNvPr>
          <p:cNvSpPr>
            <a:spLocks noGrp="1"/>
          </p:cNvSpPr>
          <p:nvPr>
            <p:ph type="sldNum" sz="quarter" idx="12"/>
          </p:nvPr>
        </p:nvSpPr>
        <p:spPr>
          <a:xfrm>
            <a:off x="8559800" y="6102350"/>
            <a:ext cx="2743200" cy="365125"/>
          </a:xfrm>
        </p:spPr>
        <p:txBody>
          <a:bodyPr/>
          <a:lstStyle/>
          <a:p>
            <a:fld id="{AEDC6A73-BC61-471E-9F28-585EE5C5E598}" type="slidenum">
              <a:rPr lang="zh-CN" altLang="en-US" smtClean="0"/>
              <a:t>5</a:t>
            </a:fld>
            <a:endParaRPr lang="zh-CN" altLang="en-US"/>
          </a:p>
        </p:txBody>
      </p:sp>
      <p:sp>
        <p:nvSpPr>
          <p:cNvPr id="5" name="文本框 4">
            <a:extLst>
              <a:ext uri="{FF2B5EF4-FFF2-40B4-BE49-F238E27FC236}">
                <a16:creationId xmlns:a16="http://schemas.microsoft.com/office/drawing/2014/main" id="{8DA99B50-43B0-62D4-3549-C50DF15F86D9}"/>
              </a:ext>
            </a:extLst>
          </p:cNvPr>
          <p:cNvSpPr txBox="1"/>
          <p:nvPr/>
        </p:nvSpPr>
        <p:spPr>
          <a:xfrm>
            <a:off x="368749" y="1041514"/>
            <a:ext cx="11645451" cy="1015663"/>
          </a:xfrm>
          <a:prstGeom prst="rect">
            <a:avLst/>
          </a:prstGeom>
          <a:noFill/>
        </p:spPr>
        <p:txBody>
          <a:bodyPr wrap="square">
            <a:spAutoFit/>
          </a:bodyPr>
          <a:lstStyle/>
          <a:p>
            <a:r>
              <a:rPr lang="zh-CN" altLang="en-US" sz="2000" b="1" dirty="0">
                <a:latin typeface="黑体" panose="02010609060101010101" pitchFamily="49" charset="-122"/>
                <a:ea typeface="黑体" panose="02010609060101010101" pitchFamily="49" charset="-122"/>
              </a:rPr>
              <a:t>在全球范围内，</a:t>
            </a:r>
            <a:r>
              <a:rPr lang="zh-CN" altLang="en-US" sz="2000" b="1" dirty="0">
                <a:solidFill>
                  <a:srgbClr val="FF0000"/>
                </a:solidFill>
                <a:latin typeface="黑体" panose="02010609060101010101" pitchFamily="49" charset="-122"/>
                <a:ea typeface="黑体" panose="02010609060101010101" pitchFamily="49" charset="-122"/>
              </a:rPr>
              <a:t>能源与气候模型</a:t>
            </a:r>
            <a:r>
              <a:rPr lang="zh-CN" altLang="en-US" sz="2000" b="1" dirty="0">
                <a:latin typeface="黑体" panose="02010609060101010101" pitchFamily="49" charset="-122"/>
                <a:ea typeface="黑体" panose="02010609060101010101" pitchFamily="49" charset="-122"/>
              </a:rPr>
              <a:t>已经成为制定气候目标、指导政策制定的关键角色，是赋予决策者洞见的宝贵工具。本专题围绕能源与气候模型的最新进展征稿，本次征稿</a:t>
            </a:r>
            <a:r>
              <a:rPr lang="zh-CN" altLang="en-US" sz="2000" b="1" dirty="0">
                <a:solidFill>
                  <a:srgbClr val="FF0000"/>
                </a:solidFill>
                <a:latin typeface="黑体" panose="02010609060101010101" pitchFamily="49" charset="-122"/>
                <a:ea typeface="黑体" panose="02010609060101010101" pitchFamily="49" charset="-122"/>
              </a:rPr>
              <a:t>长期有效</a:t>
            </a:r>
            <a:r>
              <a:rPr lang="zh-CN" altLang="en-US" sz="2000" b="1" dirty="0">
                <a:latin typeface="黑体" panose="02010609060101010101" pitchFamily="49" charset="-122"/>
                <a:ea typeface="黑体" panose="02010609060101010101" pitchFamily="49" charset="-122"/>
              </a:rPr>
              <a:t>，作为本刊</a:t>
            </a:r>
            <a:r>
              <a:rPr lang="zh-CN" altLang="en-US" sz="2000" b="1" dirty="0">
                <a:solidFill>
                  <a:srgbClr val="FF0000"/>
                </a:solidFill>
                <a:latin typeface="黑体" panose="02010609060101010101" pitchFamily="49" charset="-122"/>
                <a:ea typeface="黑体" panose="02010609060101010101" pitchFamily="49" charset="-122"/>
              </a:rPr>
              <a:t>重点专题宣传推广</a:t>
            </a:r>
            <a:r>
              <a:rPr lang="zh-CN" altLang="en-US" sz="2000" b="1" dirty="0">
                <a:latin typeface="黑体" panose="02010609060101010101" pitchFamily="49" charset="-122"/>
                <a:ea typeface="黑体" panose="02010609060101010101" pitchFamily="49" charset="-122"/>
              </a:rPr>
              <a:t>。征稿范围包括但不限于</a:t>
            </a:r>
            <a:endParaRPr lang="en-US" altLang="zh-CN" sz="2000" b="1" dirty="0">
              <a:latin typeface="黑体" panose="02010609060101010101" pitchFamily="49" charset="-122"/>
              <a:ea typeface="黑体" panose="02010609060101010101" pitchFamily="49" charset="-122"/>
            </a:endParaRPr>
          </a:p>
        </p:txBody>
      </p:sp>
      <p:pic>
        <p:nvPicPr>
          <p:cNvPr id="6" name="图片 5">
            <a:extLst>
              <a:ext uri="{FF2B5EF4-FFF2-40B4-BE49-F238E27FC236}">
                <a16:creationId xmlns:a16="http://schemas.microsoft.com/office/drawing/2014/main" id="{89BC2FC7-AF0A-2428-32CC-BA607050A0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749" y="2197100"/>
            <a:ext cx="1323975" cy="1762125"/>
          </a:xfrm>
          <a:prstGeom prst="rect">
            <a:avLst/>
          </a:prstGeom>
        </p:spPr>
      </p:pic>
      <p:sp>
        <p:nvSpPr>
          <p:cNvPr id="7" name="文本框 6">
            <a:extLst>
              <a:ext uri="{FF2B5EF4-FFF2-40B4-BE49-F238E27FC236}">
                <a16:creationId xmlns:a16="http://schemas.microsoft.com/office/drawing/2014/main" id="{F8288D4E-92C7-E22A-E527-505671566E77}"/>
              </a:ext>
            </a:extLst>
          </p:cNvPr>
          <p:cNvSpPr txBox="1"/>
          <p:nvPr/>
        </p:nvSpPr>
        <p:spPr>
          <a:xfrm>
            <a:off x="1772743" y="2259784"/>
            <a:ext cx="8141323" cy="1015663"/>
          </a:xfrm>
          <a:prstGeom prst="rect">
            <a:avLst/>
          </a:prstGeom>
          <a:noFill/>
        </p:spPr>
        <p:txBody>
          <a:bodyPr wrap="square" rtlCol="0">
            <a:spAutoFit/>
          </a:bodyPr>
          <a:lstStyle/>
          <a:p>
            <a:pPr marL="285750" indent="-285750">
              <a:buFont typeface="Wingdings" panose="05000000000000000000" pitchFamily="2" charset="2"/>
              <a:buChar char="ü"/>
            </a:pPr>
            <a:r>
              <a:rPr lang="zh-CN" altLang="en-US" sz="2000" b="1" dirty="0">
                <a:latin typeface="黑体" panose="02010609060101010101" pitchFamily="49" charset="-122"/>
                <a:ea typeface="黑体" panose="02010609060101010101" pitchFamily="49" charset="-122"/>
              </a:rPr>
              <a:t>环境扩展的经济模型</a:t>
            </a:r>
            <a:endParaRPr lang="en-US" altLang="zh-CN" sz="2000" b="1" dirty="0">
              <a:latin typeface="黑体" panose="02010609060101010101" pitchFamily="49" charset="-122"/>
              <a:ea typeface="黑体" panose="02010609060101010101" pitchFamily="49" charset="-122"/>
            </a:endParaRPr>
          </a:p>
          <a:p>
            <a:pPr marL="285750" indent="-285750">
              <a:buFont typeface="Wingdings" panose="05000000000000000000" pitchFamily="2" charset="2"/>
              <a:buChar char="ü"/>
            </a:pPr>
            <a:r>
              <a:rPr lang="zh-CN" altLang="en-US" sz="2000" b="1" dirty="0">
                <a:latin typeface="黑体" panose="02010609060101010101" pitchFamily="49" charset="-122"/>
                <a:ea typeface="黑体" panose="02010609060101010101" pitchFamily="49" charset="-122"/>
              </a:rPr>
              <a:t>技术丰富的部门模型</a:t>
            </a:r>
            <a:endParaRPr lang="en-US" altLang="zh-CN" sz="2000" b="1" dirty="0">
              <a:latin typeface="黑体" panose="02010609060101010101" pitchFamily="49" charset="-122"/>
              <a:ea typeface="黑体" panose="02010609060101010101" pitchFamily="49" charset="-122"/>
            </a:endParaRPr>
          </a:p>
          <a:p>
            <a:pPr marL="285750" indent="-285750">
              <a:buFont typeface="Wingdings" panose="05000000000000000000" pitchFamily="2" charset="2"/>
              <a:buChar char="ü"/>
            </a:pPr>
            <a:r>
              <a:rPr lang="zh-CN" altLang="en-US" sz="2000" b="1" dirty="0">
                <a:latin typeface="黑体" panose="02010609060101010101" pitchFamily="49" charset="-122"/>
                <a:ea typeface="黑体" panose="02010609060101010101" pitchFamily="49" charset="-122"/>
              </a:rPr>
              <a:t>综合评估模型</a:t>
            </a:r>
            <a:endParaRPr lang="en-US" altLang="zh-CN" sz="2000" b="1" dirty="0">
              <a:latin typeface="黑体" panose="02010609060101010101" pitchFamily="49" charset="-122"/>
              <a:ea typeface="黑体" panose="02010609060101010101" pitchFamily="49" charset="-122"/>
            </a:endParaRPr>
          </a:p>
        </p:txBody>
      </p:sp>
      <p:sp>
        <p:nvSpPr>
          <p:cNvPr id="8" name="文本框 7">
            <a:extLst>
              <a:ext uri="{FF2B5EF4-FFF2-40B4-BE49-F238E27FC236}">
                <a16:creationId xmlns:a16="http://schemas.microsoft.com/office/drawing/2014/main" id="{E3F544F9-5B35-341E-EACD-02963DBD1B6C}"/>
              </a:ext>
            </a:extLst>
          </p:cNvPr>
          <p:cNvSpPr txBox="1"/>
          <p:nvPr/>
        </p:nvSpPr>
        <p:spPr>
          <a:xfrm>
            <a:off x="202777" y="4030214"/>
            <a:ext cx="1655917" cy="1200329"/>
          </a:xfrm>
          <a:prstGeom prst="rect">
            <a:avLst/>
          </a:prstGeom>
          <a:noFill/>
        </p:spPr>
        <p:txBody>
          <a:bodyPr wrap="square" rtlCol="0">
            <a:spAutoFit/>
          </a:bodyPr>
          <a:lstStyle/>
          <a:p>
            <a:r>
              <a:rPr lang="zh-CN" altLang="en-US" dirty="0">
                <a:latin typeface="黑体" panose="02010609060101010101" pitchFamily="49" charset="-122"/>
                <a:ea typeface="黑体" panose="02010609060101010101" pitchFamily="49" charset="-122"/>
              </a:rPr>
              <a:t>领域青年编委</a:t>
            </a:r>
            <a:endParaRPr lang="en-US" altLang="zh-CN" dirty="0">
              <a:latin typeface="黑体" panose="02010609060101010101" pitchFamily="49" charset="-122"/>
              <a:ea typeface="黑体" panose="02010609060101010101" pitchFamily="49" charset="-122"/>
            </a:endParaRPr>
          </a:p>
          <a:p>
            <a:r>
              <a:rPr lang="zh-CN" altLang="en-US" dirty="0">
                <a:latin typeface="黑体" panose="02010609060101010101" pitchFamily="49" charset="-122"/>
                <a:ea typeface="黑体" panose="02010609060101010101" pitchFamily="49" charset="-122"/>
              </a:rPr>
              <a:t>李莹珠教授</a:t>
            </a:r>
            <a:endParaRPr lang="en-US" altLang="zh-CN" dirty="0">
              <a:latin typeface="黑体" panose="02010609060101010101" pitchFamily="49" charset="-122"/>
              <a:ea typeface="黑体" panose="02010609060101010101" pitchFamily="49" charset="-122"/>
            </a:endParaRPr>
          </a:p>
          <a:p>
            <a:r>
              <a:rPr lang="zh-CN" altLang="en-US" dirty="0">
                <a:latin typeface="黑体" panose="02010609060101010101" pitchFamily="49" charset="-122"/>
                <a:ea typeface="黑体" panose="02010609060101010101" pitchFamily="49" charset="-122"/>
              </a:rPr>
              <a:t>浙江大学百人计划研究员</a:t>
            </a:r>
          </a:p>
        </p:txBody>
      </p:sp>
      <p:graphicFrame>
        <p:nvGraphicFramePr>
          <p:cNvPr id="9" name="表格 8">
            <a:extLst>
              <a:ext uri="{FF2B5EF4-FFF2-40B4-BE49-F238E27FC236}">
                <a16:creationId xmlns:a16="http://schemas.microsoft.com/office/drawing/2014/main" id="{C1FBA661-1277-24EA-270E-6B9ADC410CFC}"/>
              </a:ext>
            </a:extLst>
          </p:cNvPr>
          <p:cNvGraphicFramePr>
            <a:graphicFrameLocks noGrp="1"/>
          </p:cNvGraphicFramePr>
          <p:nvPr>
            <p:extLst>
              <p:ext uri="{D42A27DB-BD31-4B8C-83A1-F6EECF244321}">
                <p14:modId xmlns:p14="http://schemas.microsoft.com/office/powerpoint/2010/main" val="2307257756"/>
              </p:ext>
            </p:extLst>
          </p:nvPr>
        </p:nvGraphicFramePr>
        <p:xfrm>
          <a:off x="1858694" y="4046548"/>
          <a:ext cx="10155506" cy="2420928"/>
        </p:xfrm>
        <a:graphic>
          <a:graphicData uri="http://schemas.openxmlformats.org/drawingml/2006/table">
            <a:tbl>
              <a:tblPr>
                <a:tableStyleId>{7DF18680-E054-41AD-8BC1-D1AEF772440D}</a:tableStyleId>
              </a:tblPr>
              <a:tblGrid>
                <a:gridCol w="2214934">
                  <a:extLst>
                    <a:ext uri="{9D8B030D-6E8A-4147-A177-3AD203B41FA5}">
                      <a16:colId xmlns:a16="http://schemas.microsoft.com/office/drawing/2014/main" val="1582632943"/>
                    </a:ext>
                  </a:extLst>
                </a:gridCol>
                <a:gridCol w="7940572">
                  <a:extLst>
                    <a:ext uri="{9D8B030D-6E8A-4147-A177-3AD203B41FA5}">
                      <a16:colId xmlns:a16="http://schemas.microsoft.com/office/drawing/2014/main" val="3653130782"/>
                    </a:ext>
                  </a:extLst>
                </a:gridCol>
              </a:tblGrid>
              <a:tr h="264100">
                <a:tc>
                  <a:txBody>
                    <a:bodyPr/>
                    <a:lstStyle/>
                    <a:p>
                      <a:pPr algn="ctr" fontAlgn="b"/>
                      <a:r>
                        <a:rPr lang="zh-CN" altLang="en-US" sz="1500" b="1" u="none" strike="noStrike" dirty="0">
                          <a:effectLst/>
                          <a:latin typeface="Arial" panose="020B0604020202020204" pitchFamily="34" charset="0"/>
                          <a:ea typeface="黑体" panose="02010609060101010101" pitchFamily="49" charset="-122"/>
                          <a:cs typeface="Arial" panose="020B0604020202020204" pitchFamily="34" charset="0"/>
                        </a:rPr>
                        <a:t>作者</a:t>
                      </a:r>
                      <a:endParaRPr lang="zh-CN" altLang="en-US" sz="1500" b="1" i="0" u="none" strike="noStrike" dirty="0">
                        <a:solidFill>
                          <a:srgbClr val="000000"/>
                        </a:solidFill>
                        <a:effectLst/>
                        <a:latin typeface="Arial" panose="020B0604020202020204" pitchFamily="34" charset="0"/>
                        <a:ea typeface="黑体" panose="02010609060101010101" pitchFamily="49" charset="-122"/>
                        <a:cs typeface="Arial" panose="020B0604020202020204" pitchFamily="34" charset="0"/>
                      </a:endParaRPr>
                    </a:p>
                  </a:txBody>
                  <a:tcPr marL="6350" marR="6350" marT="635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zh-CN" altLang="en-US" sz="1500" b="1" u="none" strike="noStrike" dirty="0">
                          <a:effectLst/>
                          <a:latin typeface="Arial" panose="020B0604020202020204" pitchFamily="34" charset="0"/>
                          <a:ea typeface="黑体" panose="02010609060101010101" pitchFamily="49" charset="-122"/>
                          <a:cs typeface="Arial" panose="020B0604020202020204" pitchFamily="34" charset="0"/>
                        </a:rPr>
                        <a:t>题目</a:t>
                      </a:r>
                      <a:endParaRPr lang="zh-CN" altLang="en-US" sz="1500" b="1" i="0" u="none" strike="noStrike" dirty="0">
                        <a:solidFill>
                          <a:srgbClr val="000000"/>
                        </a:solidFill>
                        <a:effectLst/>
                        <a:latin typeface="Arial" panose="020B0604020202020204" pitchFamily="34" charset="0"/>
                        <a:ea typeface="黑体" panose="02010609060101010101" pitchFamily="49" charset="-122"/>
                        <a:cs typeface="Arial" panose="020B0604020202020204" pitchFamily="34" charset="0"/>
                      </a:endParaRPr>
                    </a:p>
                  </a:txBody>
                  <a:tcPr marL="6350" marR="6350" marT="635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6223669"/>
                  </a:ext>
                </a:extLst>
              </a:tr>
              <a:tr h="449269">
                <a:tc>
                  <a:txBody>
                    <a:bodyPr/>
                    <a:lstStyle/>
                    <a:p>
                      <a:pPr algn="l" fontAlgn="b"/>
                      <a:r>
                        <a:rPr lang="zh-CN" altLang="en-US" sz="1500" u="none" strike="noStrike" dirty="0">
                          <a:effectLst/>
                          <a:latin typeface="Arial" panose="020B0604020202020204" pitchFamily="34" charset="0"/>
                          <a:ea typeface="黑体" panose="02010609060101010101" pitchFamily="49" charset="-122"/>
                          <a:cs typeface="Arial" panose="020B0604020202020204" pitchFamily="34" charset="0"/>
                        </a:rPr>
                        <a:t>北京大学 刘宇等</a:t>
                      </a:r>
                      <a:endParaRPr lang="zh-CN" altLang="en-US" sz="1500" b="0" i="0" u="none" strike="noStrike" dirty="0">
                        <a:solidFill>
                          <a:srgbClr val="000000"/>
                        </a:solidFill>
                        <a:effectLst/>
                        <a:latin typeface="Arial" panose="020B0604020202020204" pitchFamily="34" charset="0"/>
                        <a:ea typeface="黑体" panose="02010609060101010101" pitchFamily="49" charset="-122"/>
                        <a:cs typeface="Arial" panose="020B0604020202020204" pitchFamily="34" charset="0"/>
                      </a:endParaRPr>
                    </a:p>
                  </a:txBody>
                  <a:tcPr marL="6350" marR="6350" marT="6350" marB="0" anchor="ctr">
                    <a:lnT w="12700" cap="flat" cmpd="sng" algn="ctr">
                      <a:solidFill>
                        <a:schemeClr val="tx1"/>
                      </a:solidFill>
                      <a:prstDash val="solid"/>
                      <a:round/>
                      <a:headEnd type="none" w="med" len="med"/>
                      <a:tailEnd type="none" w="med" len="med"/>
                    </a:lnT>
                  </a:tcPr>
                </a:tc>
                <a:tc>
                  <a:txBody>
                    <a:bodyPr/>
                    <a:lstStyle/>
                    <a:p>
                      <a:pPr algn="l" fontAlgn="b"/>
                      <a:r>
                        <a:rPr lang="en-US" sz="1500" u="none" strike="noStrike" dirty="0">
                          <a:effectLst/>
                          <a:latin typeface="Arial" panose="020B0604020202020204" pitchFamily="34" charset="0"/>
                          <a:ea typeface="黑体" panose="02010609060101010101" pitchFamily="49" charset="-122"/>
                          <a:cs typeface="Arial" panose="020B0604020202020204" pitchFamily="34" charset="0"/>
                        </a:rPr>
                        <a:t>An environmental CGE model of China’s economy: Modeling choices and application</a:t>
                      </a:r>
                      <a:endParaRPr lang="en-US" sz="1500" b="0" i="0" u="none" strike="noStrike" dirty="0">
                        <a:solidFill>
                          <a:srgbClr val="000000"/>
                        </a:solidFill>
                        <a:effectLst/>
                        <a:latin typeface="Arial" panose="020B0604020202020204" pitchFamily="34" charset="0"/>
                        <a:ea typeface="黑体" panose="02010609060101010101" pitchFamily="49" charset="-122"/>
                        <a:cs typeface="Arial" panose="020B0604020202020204" pitchFamily="34" charset="0"/>
                      </a:endParaRPr>
                    </a:p>
                  </a:txBody>
                  <a:tcPr marL="6350" marR="6350" marT="635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451266814"/>
                  </a:ext>
                </a:extLst>
              </a:tr>
              <a:tr h="395499">
                <a:tc>
                  <a:txBody>
                    <a:bodyPr/>
                    <a:lstStyle/>
                    <a:p>
                      <a:pPr algn="l" fontAlgn="b"/>
                      <a:r>
                        <a:rPr lang="zh-CN" altLang="en-US" sz="1500" u="none" strike="noStrike" dirty="0">
                          <a:effectLst/>
                          <a:latin typeface="Arial" panose="020B0604020202020204" pitchFamily="34" charset="0"/>
                          <a:ea typeface="黑体" panose="02010609060101010101" pitchFamily="49" charset="-122"/>
                          <a:cs typeface="Arial" panose="020B0604020202020204" pitchFamily="34" charset="0"/>
                        </a:rPr>
                        <a:t>中国科学院大学段宏波等</a:t>
                      </a:r>
                      <a:endParaRPr lang="zh-CN" altLang="en-US" sz="1500" b="0" i="0" u="none" strike="noStrike" dirty="0">
                        <a:solidFill>
                          <a:srgbClr val="000000"/>
                        </a:solidFill>
                        <a:effectLst/>
                        <a:latin typeface="Arial" panose="020B0604020202020204" pitchFamily="34" charset="0"/>
                        <a:ea typeface="黑体" panose="02010609060101010101" pitchFamily="49" charset="-122"/>
                        <a:cs typeface="Arial" panose="020B0604020202020204" pitchFamily="34" charset="0"/>
                      </a:endParaRPr>
                    </a:p>
                  </a:txBody>
                  <a:tcPr marL="6350" marR="6350" marT="6350" marB="0" anchor="ctr"/>
                </a:tc>
                <a:tc>
                  <a:txBody>
                    <a:bodyPr/>
                    <a:lstStyle/>
                    <a:p>
                      <a:pPr algn="l" fontAlgn="b"/>
                      <a:r>
                        <a:rPr lang="en-US" sz="1500" u="none" strike="noStrike" dirty="0">
                          <a:effectLst/>
                          <a:latin typeface="Arial" panose="020B0604020202020204" pitchFamily="34" charset="0"/>
                          <a:ea typeface="黑体" panose="02010609060101010101" pitchFamily="49" charset="-122"/>
                          <a:cs typeface="Arial" panose="020B0604020202020204" pitchFamily="34" charset="0"/>
                        </a:rPr>
                        <a:t>Endogenous technological change in IAMs: takeaways in the E3METL model</a:t>
                      </a:r>
                      <a:endParaRPr lang="en-US" sz="1500" b="0" i="0" u="none" strike="noStrike" dirty="0">
                        <a:solidFill>
                          <a:srgbClr val="000000"/>
                        </a:solidFill>
                        <a:effectLst/>
                        <a:latin typeface="Arial" panose="020B0604020202020204" pitchFamily="34" charset="0"/>
                        <a:ea typeface="黑体" panose="02010609060101010101" pitchFamily="49" charset="-122"/>
                        <a:cs typeface="Arial" panose="020B0604020202020204" pitchFamily="34" charset="0"/>
                      </a:endParaRPr>
                    </a:p>
                  </a:txBody>
                  <a:tcPr marL="6350" marR="6350" marT="6350" marB="0" anchor="ctr"/>
                </a:tc>
                <a:extLst>
                  <a:ext uri="{0D108BD9-81ED-4DB2-BD59-A6C34878D82A}">
                    <a16:rowId xmlns:a16="http://schemas.microsoft.com/office/drawing/2014/main" val="1507536358"/>
                  </a:ext>
                </a:extLst>
              </a:tr>
              <a:tr h="521062">
                <a:tc>
                  <a:txBody>
                    <a:bodyPr/>
                    <a:lstStyle/>
                    <a:p>
                      <a:pPr algn="l" fontAlgn="b"/>
                      <a:r>
                        <a:rPr lang="zh-CN" altLang="en-US" sz="1500" u="none" strike="noStrike" dirty="0">
                          <a:effectLst/>
                          <a:latin typeface="Arial" panose="020B0604020202020204" pitchFamily="34" charset="0"/>
                          <a:ea typeface="黑体" panose="02010609060101010101" pitchFamily="49" charset="-122"/>
                          <a:cs typeface="Arial" panose="020B0604020202020204" pitchFamily="34" charset="0"/>
                        </a:rPr>
                        <a:t>江苏大学高翠侠等</a:t>
                      </a:r>
                      <a:endParaRPr lang="zh-CN" altLang="en-US" sz="1500" b="0" i="0" u="none" strike="noStrike" dirty="0">
                        <a:solidFill>
                          <a:srgbClr val="000000"/>
                        </a:solidFill>
                        <a:effectLst/>
                        <a:latin typeface="Arial" panose="020B0604020202020204" pitchFamily="34" charset="0"/>
                        <a:ea typeface="黑体" panose="02010609060101010101" pitchFamily="49" charset="-122"/>
                        <a:cs typeface="Arial" panose="020B0604020202020204" pitchFamily="34" charset="0"/>
                      </a:endParaRPr>
                    </a:p>
                  </a:txBody>
                  <a:tcPr marL="6350" marR="6350" marT="6350" marB="0" anchor="ctr"/>
                </a:tc>
                <a:tc>
                  <a:txBody>
                    <a:bodyPr/>
                    <a:lstStyle/>
                    <a:p>
                      <a:pPr algn="l" fontAlgn="b"/>
                      <a:r>
                        <a:rPr lang="en-US" sz="1500" u="none" strike="noStrike" dirty="0">
                          <a:effectLst/>
                          <a:latin typeface="Arial" panose="020B0604020202020204" pitchFamily="34" charset="0"/>
                          <a:ea typeface="黑体" panose="02010609060101010101" pitchFamily="49" charset="-122"/>
                          <a:cs typeface="Arial" panose="020B0604020202020204" pitchFamily="34" charset="0"/>
                        </a:rPr>
                        <a:t>Complex network modeling for energy and carbon emission systems: Current status and prospects</a:t>
                      </a:r>
                      <a:endParaRPr lang="en-US" sz="1500" b="0" i="0" u="none" strike="noStrike" dirty="0">
                        <a:solidFill>
                          <a:srgbClr val="000000"/>
                        </a:solidFill>
                        <a:effectLst/>
                        <a:latin typeface="Arial" panose="020B0604020202020204" pitchFamily="34" charset="0"/>
                        <a:ea typeface="黑体" panose="02010609060101010101" pitchFamily="49" charset="-122"/>
                        <a:cs typeface="Arial" panose="020B0604020202020204" pitchFamily="34" charset="0"/>
                      </a:endParaRPr>
                    </a:p>
                  </a:txBody>
                  <a:tcPr marL="6350" marR="6350" marT="6350" marB="0" anchor="ctr"/>
                </a:tc>
                <a:extLst>
                  <a:ext uri="{0D108BD9-81ED-4DB2-BD59-A6C34878D82A}">
                    <a16:rowId xmlns:a16="http://schemas.microsoft.com/office/drawing/2014/main" val="4220046532"/>
                  </a:ext>
                </a:extLst>
              </a:tr>
              <a:tr h="395499">
                <a:tc>
                  <a:txBody>
                    <a:bodyPr/>
                    <a:lstStyle/>
                    <a:p>
                      <a:pPr algn="l" fontAlgn="b"/>
                      <a:r>
                        <a:rPr lang="zh-CN" altLang="en-US" sz="1500" u="none" strike="noStrike">
                          <a:effectLst/>
                          <a:latin typeface="Arial" panose="020B0604020202020204" pitchFamily="34" charset="0"/>
                          <a:ea typeface="黑体" panose="02010609060101010101" pitchFamily="49" charset="-122"/>
                          <a:cs typeface="Arial" panose="020B0604020202020204" pitchFamily="34" charset="0"/>
                        </a:rPr>
                        <a:t>北京大学谢伟等</a:t>
                      </a:r>
                      <a:endParaRPr lang="zh-CN" altLang="en-US" sz="1500" b="0" i="0" u="none" strike="noStrike">
                        <a:solidFill>
                          <a:srgbClr val="000000"/>
                        </a:solidFill>
                        <a:effectLst/>
                        <a:latin typeface="Arial" panose="020B0604020202020204" pitchFamily="34" charset="0"/>
                        <a:ea typeface="黑体" panose="02010609060101010101" pitchFamily="49" charset="-122"/>
                        <a:cs typeface="Arial" panose="020B0604020202020204" pitchFamily="34" charset="0"/>
                      </a:endParaRPr>
                    </a:p>
                  </a:txBody>
                  <a:tcPr marL="6350" marR="6350" marT="6350" marB="0" anchor="ctr"/>
                </a:tc>
                <a:tc>
                  <a:txBody>
                    <a:bodyPr/>
                    <a:lstStyle/>
                    <a:p>
                      <a:pPr algn="l" fontAlgn="b"/>
                      <a:r>
                        <a:rPr lang="en-US" sz="1500" u="none" strike="noStrike" dirty="0">
                          <a:effectLst/>
                          <a:latin typeface="Arial" panose="020B0604020202020204" pitchFamily="34" charset="0"/>
                          <a:ea typeface="黑体" panose="02010609060101010101" pitchFamily="49" charset="-122"/>
                          <a:cs typeface="Arial" panose="020B0604020202020204" pitchFamily="34" charset="0"/>
                        </a:rPr>
                        <a:t>A framework for analyzing climate change impacts on agricultural value chain</a:t>
                      </a:r>
                      <a:endParaRPr lang="en-US" sz="1500" b="0" i="0" u="none" strike="noStrike" dirty="0">
                        <a:solidFill>
                          <a:srgbClr val="000000"/>
                        </a:solidFill>
                        <a:effectLst/>
                        <a:latin typeface="Arial" panose="020B0604020202020204" pitchFamily="34" charset="0"/>
                        <a:ea typeface="黑体" panose="02010609060101010101" pitchFamily="49" charset="-122"/>
                        <a:cs typeface="Arial" panose="020B0604020202020204" pitchFamily="34" charset="0"/>
                      </a:endParaRPr>
                    </a:p>
                  </a:txBody>
                  <a:tcPr marL="6350" marR="6350" marT="6350" marB="0" anchor="ctr"/>
                </a:tc>
                <a:extLst>
                  <a:ext uri="{0D108BD9-81ED-4DB2-BD59-A6C34878D82A}">
                    <a16:rowId xmlns:a16="http://schemas.microsoft.com/office/drawing/2014/main" val="3663739172"/>
                  </a:ext>
                </a:extLst>
              </a:tr>
              <a:tr h="395499">
                <a:tc>
                  <a:txBody>
                    <a:bodyPr/>
                    <a:lstStyle/>
                    <a:p>
                      <a:pPr algn="l" fontAlgn="b"/>
                      <a:r>
                        <a:rPr lang="zh-CN" altLang="en-US" sz="1500" u="none" strike="noStrike" dirty="0">
                          <a:effectLst/>
                          <a:latin typeface="Arial" panose="020B0604020202020204" pitchFamily="34" charset="0"/>
                          <a:ea typeface="黑体" panose="02010609060101010101" pitchFamily="49" charset="-122"/>
                          <a:cs typeface="Arial" panose="020B0604020202020204" pitchFamily="34" charset="0"/>
                        </a:rPr>
                        <a:t>清华大学张希良等</a:t>
                      </a:r>
                      <a:endParaRPr lang="zh-CN" altLang="en-US" sz="1500" b="0" i="0" u="none" strike="noStrike" dirty="0">
                        <a:solidFill>
                          <a:srgbClr val="000000"/>
                        </a:solidFill>
                        <a:effectLst/>
                        <a:latin typeface="Arial" panose="020B0604020202020204" pitchFamily="34" charset="0"/>
                        <a:ea typeface="黑体" panose="02010609060101010101" pitchFamily="49" charset="-122"/>
                        <a:cs typeface="Arial" panose="020B0604020202020204" pitchFamily="34" charset="0"/>
                      </a:endParaRP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l" fontAlgn="b"/>
                      <a:r>
                        <a:rPr lang="en-US" sz="1500" u="none" strike="noStrike" dirty="0">
                          <a:effectLst/>
                          <a:latin typeface="Arial" panose="020B0604020202020204" pitchFamily="34" charset="0"/>
                          <a:ea typeface="黑体" panose="02010609060101010101" pitchFamily="49" charset="-122"/>
                          <a:cs typeface="Arial" panose="020B0604020202020204" pitchFamily="34" charset="0"/>
                        </a:rPr>
                        <a:t>The C-REM 4.0 model: A CGE model for provincial analysis of China’s carbon neutrality target</a:t>
                      </a:r>
                      <a:endParaRPr lang="en-US" sz="1500" b="0" i="0" u="none" strike="noStrike" dirty="0">
                        <a:solidFill>
                          <a:srgbClr val="000000"/>
                        </a:solidFill>
                        <a:effectLst/>
                        <a:latin typeface="Arial" panose="020B0604020202020204" pitchFamily="34" charset="0"/>
                        <a:ea typeface="黑体" panose="02010609060101010101" pitchFamily="49" charset="-122"/>
                        <a:cs typeface="Arial" panose="020B0604020202020204" pitchFamily="34" charset="0"/>
                      </a:endParaRPr>
                    </a:p>
                  </a:txBody>
                  <a:tcPr marL="6350" marR="6350" marT="635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9111274"/>
                  </a:ext>
                </a:extLst>
              </a:tr>
            </a:tbl>
          </a:graphicData>
        </a:graphic>
      </p:graphicFrame>
      <p:sp>
        <p:nvSpPr>
          <p:cNvPr id="10" name="文本框 9">
            <a:extLst>
              <a:ext uri="{FF2B5EF4-FFF2-40B4-BE49-F238E27FC236}">
                <a16:creationId xmlns:a16="http://schemas.microsoft.com/office/drawing/2014/main" id="{52A80D6E-44A7-9D2B-653E-3E9248BD05AA}"/>
              </a:ext>
            </a:extLst>
          </p:cNvPr>
          <p:cNvSpPr txBox="1"/>
          <p:nvPr/>
        </p:nvSpPr>
        <p:spPr>
          <a:xfrm>
            <a:off x="1772743" y="3582554"/>
            <a:ext cx="2031325" cy="369332"/>
          </a:xfrm>
          <a:prstGeom prst="rect">
            <a:avLst/>
          </a:prstGeom>
          <a:noFill/>
        </p:spPr>
        <p:txBody>
          <a:bodyPr wrap="none" rtlCol="0">
            <a:spAutoFit/>
          </a:bodyPr>
          <a:lstStyle/>
          <a:p>
            <a:r>
              <a:rPr lang="zh-CN" altLang="en-US" dirty="0"/>
              <a:t>已接收的文章列表</a:t>
            </a:r>
          </a:p>
        </p:txBody>
      </p:sp>
    </p:spTree>
    <p:extLst>
      <p:ext uri="{BB962C8B-B14F-4D97-AF65-F5344CB8AC3E}">
        <p14:creationId xmlns:p14="http://schemas.microsoft.com/office/powerpoint/2010/main" val="3828727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9C9761A-A8B8-81D2-0111-46CB2ACF92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 y="243841"/>
            <a:ext cx="12192000" cy="6614158"/>
          </a:xfrm>
          <a:prstGeom prst="rect">
            <a:avLst/>
          </a:prstGeom>
        </p:spPr>
      </p:pic>
      <p:sp>
        <p:nvSpPr>
          <p:cNvPr id="8" name="矩形 7">
            <a:extLst>
              <a:ext uri="{FF2B5EF4-FFF2-40B4-BE49-F238E27FC236}">
                <a16:creationId xmlns:a16="http://schemas.microsoft.com/office/drawing/2014/main" id="{14A94295-CD33-4304-8D7D-BF63645C43E9}"/>
              </a:ext>
            </a:extLst>
          </p:cNvPr>
          <p:cNvSpPr/>
          <p:nvPr/>
        </p:nvSpPr>
        <p:spPr>
          <a:xfrm>
            <a:off x="0" y="82193"/>
            <a:ext cx="12191998" cy="6775807"/>
          </a:xfrm>
          <a:prstGeom prst="rect">
            <a:avLst/>
          </a:prstGeom>
          <a:gradFill>
            <a:gsLst>
              <a:gs pos="58000">
                <a:srgbClr val="FFFFFF">
                  <a:alpha val="82000"/>
                </a:srgbClr>
              </a:gs>
              <a:gs pos="100000">
                <a:schemeClr val="bg1">
                  <a:alpha val="75000"/>
                </a:schemeClr>
              </a:gs>
              <a:gs pos="2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7" name="文本框 36" descr="章节序号1"/>
          <p:cNvSpPr txBox="1"/>
          <p:nvPr/>
        </p:nvSpPr>
        <p:spPr>
          <a:xfrm>
            <a:off x="53340" y="1703180"/>
            <a:ext cx="12191998" cy="769441"/>
          </a:xfrm>
          <a:prstGeom prst="rect">
            <a:avLst/>
          </a:prstGeom>
          <a:noFill/>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400" b="1" i="0" u="none" strike="noStrike" kern="1200" cap="none" spc="600" normalizeH="0" baseline="0" noProof="0" dirty="0">
                <a:ln>
                  <a:noFill/>
                </a:ln>
                <a:solidFill>
                  <a:srgbClr val="65338D"/>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感谢您的关注！</a:t>
            </a:r>
          </a:p>
        </p:txBody>
      </p:sp>
      <p:pic>
        <p:nvPicPr>
          <p:cNvPr id="1028" name="Picture 4" descr="清华大学校徽带校名图案免抠图片透明背景素材|AI+PNG - 设计盒子">
            <a:extLst>
              <a:ext uri="{FF2B5EF4-FFF2-40B4-BE49-F238E27FC236}">
                <a16:creationId xmlns:a16="http://schemas.microsoft.com/office/drawing/2014/main" id="{CBD67F32-CC1F-2D37-36CF-9874A565AA6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
          <a:stretch/>
        </p:blipFill>
        <p:spPr bwMode="auto">
          <a:xfrm>
            <a:off x="53340" y="0"/>
            <a:ext cx="3162300" cy="1087444"/>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0">
            <a:extLst>
              <a:ext uri="{FF2B5EF4-FFF2-40B4-BE49-F238E27FC236}">
                <a16:creationId xmlns:a16="http://schemas.microsoft.com/office/drawing/2014/main" id="{D91EAF82-E667-6893-3EF7-AD32F88CCDE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20236" y="2772407"/>
            <a:ext cx="1612973" cy="1612973"/>
          </a:xfrm>
          <a:prstGeom prst="rect">
            <a:avLst/>
          </a:prstGeom>
        </p:spPr>
      </p:pic>
      <p:sp>
        <p:nvSpPr>
          <p:cNvPr id="12" name="文本框 11">
            <a:extLst>
              <a:ext uri="{FF2B5EF4-FFF2-40B4-BE49-F238E27FC236}">
                <a16:creationId xmlns:a16="http://schemas.microsoft.com/office/drawing/2014/main" id="{E623F84F-925C-B04D-13D3-3B3768F461FF}"/>
              </a:ext>
            </a:extLst>
          </p:cNvPr>
          <p:cNvSpPr txBox="1"/>
          <p:nvPr/>
        </p:nvSpPr>
        <p:spPr>
          <a:xfrm>
            <a:off x="3491340" y="4685166"/>
            <a:ext cx="5070763" cy="400110"/>
          </a:xfrm>
          <a:prstGeom prst="rect">
            <a:avLst/>
          </a:prstGeom>
          <a:noFill/>
        </p:spPr>
        <p:txBody>
          <a:bodyPr wrap="square">
            <a:spAutoFit/>
          </a:bodyPr>
          <a:lstStyle/>
          <a:p>
            <a:pPr algn="ctr"/>
            <a:r>
              <a:rPr lang="zh-CN" altLang="en-US" sz="2000" dirty="0">
                <a:latin typeface="黑体" panose="02010609060101010101" pitchFamily="49" charset="-122"/>
                <a:ea typeface="黑体" panose="02010609060101010101" pitchFamily="49" charset="-122"/>
              </a:rPr>
              <a:t>气候变化与能源环境编辑部公众号</a:t>
            </a:r>
          </a:p>
        </p:txBody>
      </p:sp>
      <p:sp>
        <p:nvSpPr>
          <p:cNvPr id="2" name="文本框 1">
            <a:extLst>
              <a:ext uri="{FF2B5EF4-FFF2-40B4-BE49-F238E27FC236}">
                <a16:creationId xmlns:a16="http://schemas.microsoft.com/office/drawing/2014/main" id="{BDE3581C-8B33-C2B1-5938-2014E1C3C599}"/>
              </a:ext>
            </a:extLst>
          </p:cNvPr>
          <p:cNvSpPr txBox="1"/>
          <p:nvPr/>
        </p:nvSpPr>
        <p:spPr>
          <a:xfrm>
            <a:off x="573396" y="5534560"/>
            <a:ext cx="8724716" cy="1323439"/>
          </a:xfrm>
          <a:prstGeom prst="rect">
            <a:avLst/>
          </a:prstGeom>
          <a:noFill/>
        </p:spPr>
        <p:txBody>
          <a:bodyPr wrap="square">
            <a:spAutoFit/>
          </a:bodyPr>
          <a:lstStyle/>
          <a:p>
            <a:r>
              <a:rPr lang="en-US" altLang="zh-CN" sz="1600" kern="100" dirty="0">
                <a:effectLst/>
                <a:latin typeface="Arial" panose="020B0604020202020204" pitchFamily="34" charset="0"/>
                <a:ea typeface="黑体" panose="02010609060101010101" pitchFamily="49" charset="-122"/>
                <a:cs typeface="Arial" panose="020B0604020202020204" pitchFamily="34" charset="0"/>
                <a:hlinkClick r:id="rId6">
                  <a:extLst>
                    <a:ext uri="{A12FA001-AC4F-418D-AE19-62706E023703}">
                      <ahyp:hlinkClr xmlns:ahyp="http://schemas.microsoft.com/office/drawing/2018/hyperlinkcolor" val="tx"/>
                    </a:ext>
                  </a:extLst>
                </a:hlinkClick>
              </a:rPr>
              <a:t>Tel: 010-83470577</a:t>
            </a:r>
          </a:p>
          <a:p>
            <a:r>
              <a:rPr lang="en-US" altLang="zh-CN" sz="1600" kern="100" dirty="0">
                <a:effectLst/>
                <a:latin typeface="Arial" panose="020B0604020202020204" pitchFamily="34" charset="0"/>
                <a:ea typeface="黑体" panose="02010609060101010101" pitchFamily="49" charset="-122"/>
                <a:cs typeface="Arial" panose="020B0604020202020204" pitchFamily="34" charset="0"/>
                <a:hlinkClick r:id="rId6">
                  <a:extLst>
                    <a:ext uri="{A12FA001-AC4F-418D-AE19-62706E023703}">
                      <ahyp:hlinkClr xmlns:ahyp="http://schemas.microsoft.com/office/drawing/2018/hyperlinkcolor" val="tx"/>
                    </a:ext>
                  </a:extLst>
                </a:hlinkClick>
              </a:rPr>
              <a:t>Email: </a:t>
            </a:r>
            <a:r>
              <a:rPr lang="en-US" altLang="zh-CN" sz="1600" kern="100" dirty="0">
                <a:solidFill>
                  <a:srgbClr val="0563C1"/>
                </a:solidFill>
                <a:effectLst/>
                <a:latin typeface="Arial" panose="020B0604020202020204" pitchFamily="34" charset="0"/>
                <a:ea typeface="黑体" panose="02010609060101010101" pitchFamily="49" charset="-122"/>
                <a:cs typeface="Arial" panose="020B0604020202020204" pitchFamily="34" charset="0"/>
                <a:hlinkClick r:id="rId6">
                  <a:extLst>
                    <a:ext uri="{A12FA001-AC4F-418D-AE19-62706E023703}">
                      <ahyp:hlinkClr xmlns:ahyp="http://schemas.microsoft.com/office/drawing/2018/hyperlinkcolor" val="tx"/>
                    </a:ext>
                  </a:extLst>
                </a:hlinkClick>
              </a:rPr>
              <a:t>ecm@mail.tsinghua.edu.cn</a:t>
            </a:r>
            <a:endParaRPr lang="en-US" altLang="zh-CN" sz="1600" kern="100" dirty="0">
              <a:solidFill>
                <a:srgbClr val="0563C1"/>
              </a:solidFill>
              <a:effectLst/>
              <a:latin typeface="Arial" panose="020B0604020202020204" pitchFamily="34" charset="0"/>
              <a:ea typeface="黑体" panose="02010609060101010101" pitchFamily="49" charset="-122"/>
              <a:cs typeface="Arial" panose="020B0604020202020204" pitchFamily="34" charset="0"/>
            </a:endParaRPr>
          </a:p>
          <a:p>
            <a:r>
              <a:rPr lang="en-US" altLang="zh-CN" sz="1600" kern="100" dirty="0">
                <a:latin typeface="Arial" panose="020B0604020202020204" pitchFamily="34" charset="0"/>
                <a:ea typeface="黑体" panose="02010609060101010101" pitchFamily="49" charset="-122"/>
                <a:cs typeface="Arial" panose="020B0604020202020204" pitchFamily="34" charset="0"/>
              </a:rPr>
              <a:t>Submission:</a:t>
            </a:r>
            <a:r>
              <a:rPr lang="zh-CN" altLang="en-US" sz="1600" kern="100" dirty="0">
                <a:latin typeface="Arial" panose="020B0604020202020204" pitchFamily="34" charset="0"/>
                <a:ea typeface="黑体" panose="02010609060101010101" pitchFamily="49" charset="-122"/>
                <a:cs typeface="Arial" panose="020B0604020202020204" pitchFamily="34" charset="0"/>
              </a:rPr>
              <a:t> </a:t>
            </a:r>
            <a:r>
              <a:rPr lang="en-US" altLang="zh-CN" sz="1600" kern="100" dirty="0">
                <a:latin typeface="Arial" panose="020B0604020202020204" pitchFamily="34" charset="0"/>
                <a:ea typeface="黑体" panose="02010609060101010101" pitchFamily="49" charset="-122"/>
                <a:cs typeface="Arial" panose="020B0604020202020204" pitchFamily="34" charset="0"/>
                <a:hlinkClick r:id="rId7"/>
              </a:rPr>
              <a:t>https://mc03.manuscriptcentral.com/jecm</a:t>
            </a:r>
            <a:endParaRPr lang="en-US" altLang="zh-CN" sz="1600" kern="100" dirty="0">
              <a:latin typeface="Arial" panose="020B0604020202020204" pitchFamily="34" charset="0"/>
              <a:ea typeface="黑体" panose="02010609060101010101" pitchFamily="49" charset="-122"/>
              <a:cs typeface="Arial" panose="020B0604020202020204" pitchFamily="34" charset="0"/>
            </a:endParaRPr>
          </a:p>
          <a:p>
            <a:r>
              <a:rPr lang="en-US" altLang="zh-CN" sz="1600" kern="100" dirty="0">
                <a:latin typeface="Arial" panose="020B0604020202020204" pitchFamily="34" charset="0"/>
                <a:ea typeface="黑体" panose="02010609060101010101" pitchFamily="49" charset="-122"/>
                <a:cs typeface="Arial" panose="020B0604020202020204" pitchFamily="34" charset="0"/>
              </a:rPr>
              <a:t>Website: </a:t>
            </a:r>
            <a:r>
              <a:rPr lang="en-US" altLang="zh-CN" sz="1600" kern="100" dirty="0">
                <a:latin typeface="Arial" panose="020B0604020202020204" pitchFamily="34" charset="0"/>
                <a:ea typeface="黑体" panose="02010609060101010101" pitchFamily="49" charset="-122"/>
                <a:cs typeface="Arial" panose="020B0604020202020204" pitchFamily="34" charset="0"/>
                <a:hlinkClick r:id="rId8"/>
              </a:rPr>
              <a:t>https://www.sciopen.com/journal/3006-8673</a:t>
            </a:r>
            <a:endParaRPr lang="en-US" altLang="zh-CN" sz="1600" kern="100" dirty="0">
              <a:latin typeface="Arial" panose="020B0604020202020204" pitchFamily="34" charset="0"/>
              <a:ea typeface="黑体" panose="02010609060101010101" pitchFamily="49" charset="-122"/>
              <a:cs typeface="Arial" panose="020B0604020202020204" pitchFamily="34" charset="0"/>
            </a:endParaRPr>
          </a:p>
          <a:p>
            <a:endParaRPr lang="en-US" altLang="zh-CN" sz="1600" kern="100" dirty="0">
              <a:latin typeface="Arial" panose="020B0604020202020204" pitchFamily="34" charset="0"/>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3332181524"/>
      </p:ext>
    </p:extLst>
  </p:cSld>
  <p:clrMapOvr>
    <a:masterClrMapping/>
  </p:clrMapOvr>
  <p:transition spd="slow">
    <p:wipe dir="r"/>
  </p:transition>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ace6849-b83c-461e-bfa3-bed44a3775dd">
      <Terms xmlns="http://schemas.microsoft.com/office/infopath/2007/PartnerControls"/>
    </lcf76f155ced4ddcb4097134ff3c332f>
    <TaxCatchAll xmlns="6fdf4497-0cef-4843-80c7-a1c57c12f88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A4F7ED250725B4194BB162985D010BE" ma:contentTypeVersion="14" ma:contentTypeDescription="Create a new document." ma:contentTypeScope="" ma:versionID="eac9a23cb2713f911ffe93aa6f24b2c8">
  <xsd:schema xmlns:xsd="http://www.w3.org/2001/XMLSchema" xmlns:xs="http://www.w3.org/2001/XMLSchema" xmlns:p="http://schemas.microsoft.com/office/2006/metadata/properties" xmlns:ns2="bace6849-b83c-461e-bfa3-bed44a3775dd" xmlns:ns3="6fdf4497-0cef-4843-80c7-a1c57c12f889" targetNamespace="http://schemas.microsoft.com/office/2006/metadata/properties" ma:root="true" ma:fieldsID="6fd29975fe740b1f57e08c57cdc07740" ns2:_="" ns3:_="">
    <xsd:import namespace="bace6849-b83c-461e-bfa3-bed44a3775dd"/>
    <xsd:import namespace="6fdf4497-0cef-4843-80c7-a1c57c12f88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ce6849-b83c-461e-bfa3-bed44a3775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d8c5178-9293-43e4-97ee-7b2d4b546a70"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fdf4497-0cef-4843-80c7-a1c57c12f88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c65c617b-8057-4fad-8477-a558143c666e}" ma:internalName="TaxCatchAll" ma:showField="CatchAllData" ma:web="6fdf4497-0cef-4843-80c7-a1c57c12f88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5DACE14-15A6-492F-9562-CBDA70EB2056}">
  <ds:schemaRefs>
    <ds:schemaRef ds:uri="http://schemas.microsoft.com/office/2006/metadata/properties"/>
    <ds:schemaRef ds:uri="http://schemas.microsoft.com/office/infopath/2007/PartnerControls"/>
    <ds:schemaRef ds:uri="bace6849-b83c-461e-bfa3-bed44a3775dd"/>
    <ds:schemaRef ds:uri="6fdf4497-0cef-4843-80c7-a1c57c12f889"/>
  </ds:schemaRefs>
</ds:datastoreItem>
</file>

<file path=customXml/itemProps2.xml><?xml version="1.0" encoding="utf-8"?>
<ds:datastoreItem xmlns:ds="http://schemas.openxmlformats.org/officeDocument/2006/customXml" ds:itemID="{FC5B5F1F-8207-45FB-AA93-5866C1C9F9D0}">
  <ds:schemaRefs>
    <ds:schemaRef ds:uri="http://schemas.microsoft.com/sharepoint/v3/contenttype/forms"/>
  </ds:schemaRefs>
</ds:datastoreItem>
</file>

<file path=customXml/itemProps3.xml><?xml version="1.0" encoding="utf-8"?>
<ds:datastoreItem xmlns:ds="http://schemas.openxmlformats.org/officeDocument/2006/customXml" ds:itemID="{BD929EAF-355D-48F3-AD31-E66EECBDC6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ace6849-b83c-461e-bfa3-bed44a3775dd"/>
    <ds:schemaRef ds:uri="6fdf4497-0cef-4843-80c7-a1c57c12f8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8172</TotalTime>
  <Words>792</Words>
  <Application>Microsoft Office PowerPoint</Application>
  <PresentationFormat>宽屏</PresentationFormat>
  <Paragraphs>58</Paragraphs>
  <Slides>6</Slides>
  <Notes>6</Notes>
  <HiddenSlides>0</HiddenSlides>
  <MMClips>0</MMClips>
  <ScaleCrop>false</ScaleCrop>
  <HeadingPairs>
    <vt:vector size="6" baseType="variant">
      <vt:variant>
        <vt:lpstr>已用的字体</vt:lpstr>
      </vt:variant>
      <vt:variant>
        <vt:i4>6</vt:i4>
      </vt:variant>
      <vt:variant>
        <vt:lpstr>主题</vt:lpstr>
      </vt:variant>
      <vt:variant>
        <vt:i4>2</vt:i4>
      </vt:variant>
      <vt:variant>
        <vt:lpstr>幻灯片标题</vt:lpstr>
      </vt:variant>
      <vt:variant>
        <vt:i4>6</vt:i4>
      </vt:variant>
    </vt:vector>
  </HeadingPairs>
  <TitlesOfParts>
    <vt:vector size="14" baseType="lpstr">
      <vt:lpstr>黑体</vt:lpstr>
      <vt:lpstr>Wingdings</vt:lpstr>
      <vt:lpstr>Arial</vt:lpstr>
      <vt:lpstr>微软雅黑</vt:lpstr>
      <vt:lpstr>等线 Light</vt:lpstr>
      <vt:lpstr>等线</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Joy Chu</dc:creator>
  <cp:lastModifiedBy>BAO Linjie</cp:lastModifiedBy>
  <cp:revision>319</cp:revision>
  <dcterms:created xsi:type="dcterms:W3CDTF">2022-08-28T08:16:25Z</dcterms:created>
  <dcterms:modified xsi:type="dcterms:W3CDTF">2024-04-26T07:51:57Z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0x0101008A4F7ED250725B4194BB162985D010BE</vt:lpwstr>
  </property>
</Properties>
</file>