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50" r:id="rId3"/>
    <p:sldMasterId id="2147483661" r:id="rId4"/>
    <p:sldMasterId id="2147483672" r:id="rId5"/>
    <p:sldMasterId id="2147483683" r:id="rId6"/>
    <p:sldMasterId id="2147483694" r:id="rId7"/>
  </p:sldMasterIdLst>
  <p:notesMasterIdLst>
    <p:notesMasterId r:id="rId9"/>
  </p:notesMasterIdLst>
  <p:sldIdLst>
    <p:sldId id="3178" r:id="rId8"/>
    <p:sldId id="3161" r:id="rId10"/>
    <p:sldId id="3506" r:id="rId11"/>
    <p:sldId id="3579" r:id="rId12"/>
    <p:sldId id="3435" r:id="rId13"/>
    <p:sldId id="3582" r:id="rId14"/>
    <p:sldId id="3662" r:id="rId15"/>
    <p:sldId id="3663" r:id="rId16"/>
    <p:sldId id="3698" r:id="rId17"/>
    <p:sldId id="3719" r:id="rId18"/>
    <p:sldId id="3666" r:id="rId19"/>
    <p:sldId id="3670" r:id="rId20"/>
    <p:sldId id="3672" r:id="rId21"/>
    <p:sldId id="3667" r:id="rId22"/>
    <p:sldId id="3712" r:id="rId23"/>
    <p:sldId id="3732" r:id="rId24"/>
    <p:sldId id="3713" r:id="rId25"/>
    <p:sldId id="3714" r:id="rId26"/>
    <p:sldId id="3715" r:id="rId27"/>
    <p:sldId id="3716" r:id="rId28"/>
    <p:sldId id="3717" r:id="rId29"/>
    <p:sldId id="3185" r:id="rId30"/>
  </p:sldIdLst>
  <p:sldSz cx="12858750" cy="7232650"/>
  <p:notesSz cx="6858000" cy="9144000"/>
  <p:custDataLst>
    <p:tags r:id="rId35"/>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meone" initials="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3A3C"/>
    <a:srgbClr val="108136"/>
    <a:srgbClr val="FF6565"/>
    <a:srgbClr val="FFCC41"/>
    <a:srgbClr val="678ECF"/>
    <a:srgbClr val="E693C0"/>
    <a:srgbClr val="CE3184"/>
    <a:srgbClr val="8CC94C"/>
    <a:srgbClr val="87AE1F"/>
    <a:srgbClr val="02B8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330" autoAdjust="0"/>
    <p:restoredTop sz="92986" autoAdjust="0"/>
  </p:normalViewPr>
  <p:slideViewPr>
    <p:cSldViewPr>
      <p:cViewPr varScale="1">
        <p:scale>
          <a:sx n="107" d="100"/>
          <a:sy n="107" d="100"/>
        </p:scale>
        <p:origin x="684" y="102"/>
      </p:cViewPr>
      <p:guideLst>
        <p:guide orient="horz" pos="472"/>
        <p:guide pos="4050"/>
        <p:guide pos="603"/>
        <p:guide orient="horz" pos="4212"/>
        <p:guide pos="7614"/>
      </p:guideLst>
    </p:cSldViewPr>
  </p:slideViewPr>
  <p:outlineViewPr>
    <p:cViewPr>
      <p:scale>
        <a:sx n="100" d="100"/>
        <a:sy n="100" d="100"/>
      </p:scale>
      <p:origin x="0" y="-14412"/>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1.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 Type="http://schemas.openxmlformats.org/officeDocument/2006/relationships/slideMaster" Target="slideMasters/slideMaster3.xml"/><Relationship Id="rId35" Type="http://schemas.openxmlformats.org/officeDocument/2006/relationships/tags" Target="tags/tag1.xml"/><Relationship Id="rId34" Type="http://schemas.openxmlformats.org/officeDocument/2006/relationships/commentAuthors" Target="commentAuthors.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2.xml"/><Relationship Id="rId3" Type="http://schemas.openxmlformats.org/officeDocument/2006/relationships/slideMaster" Target="slideMasters/slideMaster2.xml"/><Relationship Id="rId29" Type="http://schemas.openxmlformats.org/officeDocument/2006/relationships/slide" Target="slides/slide21.xml"/><Relationship Id="rId28" Type="http://schemas.openxmlformats.org/officeDocument/2006/relationships/slide" Target="slides/slide20.xml"/><Relationship Id="rId27" Type="http://schemas.openxmlformats.org/officeDocument/2006/relationships/slide" Target="slides/slide19.xml"/><Relationship Id="rId26" Type="http://schemas.openxmlformats.org/officeDocument/2006/relationships/slide" Target="slides/slide18.xml"/><Relationship Id="rId25" Type="http://schemas.openxmlformats.org/officeDocument/2006/relationships/slide" Target="slides/slide17.xml"/><Relationship Id="rId24" Type="http://schemas.openxmlformats.org/officeDocument/2006/relationships/slide" Target="slides/slide16.xml"/><Relationship Id="rId23" Type="http://schemas.openxmlformats.org/officeDocument/2006/relationships/slide" Target="slides/slide15.xml"/><Relationship Id="rId22" Type="http://schemas.openxmlformats.org/officeDocument/2006/relationships/slide" Target="slides/slide14.xml"/><Relationship Id="rId21" Type="http://schemas.openxmlformats.org/officeDocument/2006/relationships/slide" Target="slides/slide13.xml"/><Relationship Id="rId20" Type="http://schemas.openxmlformats.org/officeDocument/2006/relationships/slide" Target="slides/slide12.xml"/><Relationship Id="rId2" Type="http://schemas.openxmlformats.org/officeDocument/2006/relationships/theme" Target="theme/theme1.xml"/><Relationship Id="rId19" Type="http://schemas.openxmlformats.org/officeDocument/2006/relationships/slide" Target="slides/slide11.xml"/><Relationship Id="rId18" Type="http://schemas.openxmlformats.org/officeDocument/2006/relationships/slide" Target="slides/slide10.xml"/><Relationship Id="rId17" Type="http://schemas.openxmlformats.org/officeDocument/2006/relationships/slide" Target="slides/slide9.xml"/><Relationship Id="rId16" Type="http://schemas.openxmlformats.org/officeDocument/2006/relationships/slide" Target="slides/slide8.xml"/><Relationship Id="rId15" Type="http://schemas.openxmlformats.org/officeDocument/2006/relationships/slide" Target="slides/slide7.xml"/><Relationship Id="rId14" Type="http://schemas.openxmlformats.org/officeDocument/2006/relationships/slide" Target="slides/slide6.xml"/><Relationship Id="rId13" Type="http://schemas.openxmlformats.org/officeDocument/2006/relationships/slide" Target="slides/slide5.xml"/><Relationship Id="rId12" Type="http://schemas.openxmlformats.org/officeDocument/2006/relationships/slide" Target="slides/slide4.xml"/><Relationship Id="rId11" Type="http://schemas.openxmlformats.org/officeDocument/2006/relationships/slide" Target="slides/slide3.xml"/><Relationship Id="rId10" Type="http://schemas.openxmlformats.org/officeDocument/2006/relationships/slide" Target="slides/slide2.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7EFFEE-2121-4C4A-AA6A-67396F874B34}"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27650" name="幻灯片图像占位符 1"/>
          <p:cNvSpPr>
            <a:spLocks noGrp="1" noRot="1" noChangeAspect="1" noTextEdit="1"/>
          </p:cNvSpPr>
          <p:nvPr>
            <p:ph type="sldImg"/>
          </p:nvPr>
        </p:nvSpPr>
        <p:spPr>
          <a:xfrm>
            <a:off x="917575" y="744538"/>
            <a:ext cx="4962525" cy="3722687"/>
          </a:xfrm>
        </p:spPr>
      </p:sp>
      <p:sp>
        <p:nvSpPr>
          <p:cNvPr id="27651" name="备注占位符 2"/>
          <p:cNvSpPr>
            <a:spLocks noGrp="1"/>
          </p:cNvSpPr>
          <p:nvPr>
            <p:ph type="body" idx="1"/>
          </p:nvPr>
        </p:nvSpPr>
        <p:spPr>
          <a:xfrm>
            <a:off x="679450" y="4716463"/>
            <a:ext cx="5438775" cy="4467225"/>
          </a:xfrm>
          <a:ln w="12700"/>
        </p:spPr>
        <p:txBody>
          <a:bodyPr vert="horz" wrap="square" lIns="91440" tIns="45720" rIns="91440" bIns="45720" anchor="t" anchorCtr="0"/>
          <a:p>
            <a:pPr lvl="0" eaLnBrk="1" hangingPunct="1">
              <a:spcBef>
                <a:spcPct val="0"/>
              </a:spcBef>
            </a:pPr>
            <a:r>
              <a:rPr lang="zh-CN" altLang="en-US" dirty="0">
                <a:latin typeface="Arial" panose="020B0604020202020204" pitchFamily="34" charset="0"/>
                <a:ea typeface="微软雅黑" panose="020B0503020204020204" pitchFamily="34" charset="-122"/>
              </a:rPr>
              <a:t>从观测记录看，气候变化已经是一个不争的事实。</a:t>
            </a:r>
            <a:endParaRPr lang="zh-CN" altLang="en-US" dirty="0">
              <a:latin typeface="Arial" panose="020B0604020202020204" pitchFamily="34" charset="0"/>
              <a:ea typeface="微软雅黑" panose="020B0503020204020204" pitchFamily="34" charset="-122"/>
            </a:endParaRPr>
          </a:p>
        </p:txBody>
      </p:sp>
      <p:sp>
        <p:nvSpPr>
          <p:cNvPr id="27652" name="灯片编号占位符 3"/>
          <p:cNvSpPr txBox="1">
            <a:spLocks noGrp="1"/>
          </p:cNvSpPr>
          <p:nvPr/>
        </p:nvSpPr>
        <p:spPr>
          <a:xfrm>
            <a:off x="3849688" y="9429750"/>
            <a:ext cx="2946400" cy="498475"/>
          </a:xfrm>
          <a:prstGeom prst="rect">
            <a:avLst/>
          </a:prstGeom>
          <a:noFill/>
          <a:ln w="9525">
            <a:noFill/>
          </a:ln>
        </p:spPr>
        <p:txBody>
          <a:bodyPr anchor="b" anchorCtr="0"/>
          <a:p>
            <a:pPr lvl="0" algn="r" eaLnBrk="1" hangingPunct="1"/>
            <a:fld id="{9A0DB2DC-4C9A-4742-B13C-FB6460FD3503}" type="slidenum">
              <a:rPr lang="zh-CN" altLang="en-US" sz="1200" dirty="0">
                <a:solidFill>
                  <a:schemeClr val="tx1"/>
                </a:solidFill>
                <a:latin typeface="等线" panose="02010600030101010101" charset="-122"/>
                <a:ea typeface="等线" panose="02010600030101010101" charset="-122"/>
              </a:rPr>
            </a:fld>
            <a:endParaRPr lang="zh-CN" altLang="en-US" sz="1200" dirty="0">
              <a:solidFill>
                <a:schemeClr val="tx1"/>
              </a:solidFill>
              <a:latin typeface="等线" panose="02010600030101010101" charset="-122"/>
              <a:ea typeface="等线" panose="02010600030101010101"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7EFFEE-2121-4C4A-AA6A-67396F874B3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自定义版式">
    <p:bg>
      <p:bgPr>
        <a:solidFill>
          <a:srgbClr val="FCFBF9"/>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标题和内容">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sym typeface="Arial" panose="020B0604020202020204" pitchFamily="34" charset="0"/>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sym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5_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89895" y="573552"/>
            <a:ext cx="4017234" cy="870117"/>
          </a:xfrm>
          <a:prstGeom prst="rect">
            <a:avLst/>
          </a:prstGeom>
        </p:spPr>
        <p:txBody>
          <a:bodyPr lIns="91436" tIns="45718" rIns="91436" bIns="45718">
            <a:normAutofit/>
          </a:bodyPr>
          <a:lstStyle>
            <a:lvl1pPr>
              <a:defRPr sz="2410" b="0">
                <a:solidFill>
                  <a:schemeClr val="accent2">
                    <a:lumMod val="7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stStyle>
          <a:p>
            <a:r>
              <a:rPr lang="zh-CN" altLang="en-US"/>
              <a:t>单击此处编辑母版标题样式</a:t>
            </a:r>
            <a:endParaRPr lang="zh-CN" altLang="en-US" dirty="0"/>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sym typeface="Arial" panose="020B0604020202020204" pitchFamily="34" charset="0"/>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sym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C82C926-329E-43DE-A990-3A07A2A534C7}"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B1C3CEF-B625-4558-9E75-934060632C1B}"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8_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自定义版式">
    <p:bg>
      <p:bgPr>
        <a:solidFill>
          <a:srgbClr val="FCFBF9"/>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矩形 5"/>
          <p:cNvSpPr>
            <a:spLocks noChangeArrowheads="1"/>
          </p:cNvSpPr>
          <p:nvPr/>
        </p:nvSpPr>
        <p:spPr bwMode="auto">
          <a:xfrm>
            <a:off x="7643813" y="5514896"/>
            <a:ext cx="4822031" cy="452041"/>
          </a:xfrm>
          <a:prstGeom prst="rect">
            <a:avLst/>
          </a:prstGeom>
          <a:noFill/>
          <a:ln>
            <a:noFill/>
          </a:ln>
        </p:spPr>
        <p:txBody>
          <a:bodyPr anchor="ctr"/>
          <a:lstStyle>
            <a:lvl1pPr eaLnBrk="0" hangingPunct="0">
              <a:defRPr>
                <a:solidFill>
                  <a:srgbClr val="000000"/>
                </a:solidFill>
                <a:latin typeface="Arial" panose="020B0604020202020204" pitchFamily="34" charset="0"/>
                <a:ea typeface="宋体" panose="02010600030101010101" pitchFamily="2" charset="-122"/>
                <a:sym typeface="Arial" panose="020B0604020202020204" pitchFamily="34" charset="0"/>
              </a:defRPr>
            </a:lvl1pPr>
            <a:lvl2pPr eaLnBrk="0" hangingPunct="0">
              <a:defRPr>
                <a:solidFill>
                  <a:srgbClr val="000000"/>
                </a:solidFill>
                <a:latin typeface="Arial" panose="020B0604020202020204" pitchFamily="34" charset="0"/>
                <a:ea typeface="宋体" panose="02010600030101010101" pitchFamily="2" charset="-122"/>
                <a:sym typeface="Arial" panose="020B0604020202020204" pitchFamily="34" charset="0"/>
              </a:defRPr>
            </a:lvl2pPr>
            <a:lvl3pPr eaLnBrk="0" hangingPunct="0">
              <a:defRPr>
                <a:solidFill>
                  <a:srgbClr val="000000"/>
                </a:solidFill>
                <a:latin typeface="Arial" panose="020B0604020202020204" pitchFamily="34" charset="0"/>
                <a:ea typeface="宋体" panose="02010600030101010101" pitchFamily="2" charset="-122"/>
                <a:sym typeface="Arial" panose="020B0604020202020204" pitchFamily="34" charset="0"/>
              </a:defRPr>
            </a:lvl3pPr>
            <a:lvl4pPr eaLnBrk="0" hangingPunct="0">
              <a:defRPr>
                <a:solidFill>
                  <a:srgbClr val="000000"/>
                </a:solidFill>
                <a:latin typeface="Arial" panose="020B0604020202020204" pitchFamily="34" charset="0"/>
                <a:ea typeface="宋体" panose="02010600030101010101" pitchFamily="2" charset="-122"/>
                <a:sym typeface="Arial" panose="020B0604020202020204" pitchFamily="34" charset="0"/>
              </a:defRPr>
            </a:lvl4pPr>
            <a:lvl5pPr eaLnBrk="0" hangingPunct="0">
              <a:defRPr>
                <a:solidFill>
                  <a:srgbClr val="000000"/>
                </a:solidFill>
                <a:latin typeface="Arial" panose="020B0604020202020204" pitchFamily="34" charset="0"/>
                <a:ea typeface="宋体" panose="02010600030101010101" pitchFamily="2" charset="-122"/>
                <a:sym typeface="Arial" panose="020B0604020202020204" pitchFamily="34" charset="0"/>
              </a:defRPr>
            </a:lvl5pPr>
            <a:lvl6pPr eaLnBrk="0" fontAlgn="base" hangingPunct="0">
              <a:spcBef>
                <a:spcPct val="0"/>
              </a:spcBef>
              <a:spcAft>
                <a:spcPct val="0"/>
              </a:spcAft>
              <a:buFont typeface="Arial" panose="020B0604020202020204" pitchFamily="34" charset="0"/>
              <a:defRPr>
                <a:solidFill>
                  <a:srgbClr val="000000"/>
                </a:solidFill>
                <a:latin typeface="Arial" panose="020B0604020202020204" pitchFamily="34" charset="0"/>
                <a:ea typeface="宋体" panose="02010600030101010101" pitchFamily="2" charset="-122"/>
                <a:sym typeface="Arial" panose="020B0604020202020204" pitchFamily="34" charset="0"/>
              </a:defRPr>
            </a:lvl6pPr>
            <a:lvl7pPr eaLnBrk="0" fontAlgn="base" hangingPunct="0">
              <a:spcBef>
                <a:spcPct val="0"/>
              </a:spcBef>
              <a:spcAft>
                <a:spcPct val="0"/>
              </a:spcAft>
              <a:buFont typeface="Arial" panose="020B0604020202020204" pitchFamily="34" charset="0"/>
              <a:defRPr>
                <a:solidFill>
                  <a:srgbClr val="000000"/>
                </a:solidFill>
                <a:latin typeface="Arial" panose="020B0604020202020204" pitchFamily="34" charset="0"/>
                <a:ea typeface="宋体" panose="02010600030101010101" pitchFamily="2" charset="-122"/>
                <a:sym typeface="Arial" panose="020B0604020202020204" pitchFamily="34" charset="0"/>
              </a:defRPr>
            </a:lvl7pPr>
            <a:lvl8pPr eaLnBrk="0" fontAlgn="base" hangingPunct="0">
              <a:spcBef>
                <a:spcPct val="0"/>
              </a:spcBef>
              <a:spcAft>
                <a:spcPct val="0"/>
              </a:spcAft>
              <a:buFont typeface="Arial" panose="020B0604020202020204" pitchFamily="34" charset="0"/>
              <a:defRPr>
                <a:solidFill>
                  <a:srgbClr val="000000"/>
                </a:solidFill>
                <a:latin typeface="Arial" panose="020B0604020202020204" pitchFamily="34" charset="0"/>
                <a:ea typeface="宋体" panose="02010600030101010101" pitchFamily="2" charset="-122"/>
                <a:sym typeface="Arial" panose="020B0604020202020204" pitchFamily="34" charset="0"/>
              </a:defRPr>
            </a:lvl8pPr>
            <a:lvl9pPr eaLnBrk="0" fontAlgn="base" hangingPunct="0">
              <a:spcBef>
                <a:spcPct val="0"/>
              </a:spcBef>
              <a:spcAft>
                <a:spcPct val="0"/>
              </a:spcAft>
              <a:buFont typeface="Arial" panose="020B0604020202020204" pitchFamily="34" charset="0"/>
              <a:defRPr>
                <a:solidFill>
                  <a:srgbClr val="000000"/>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ctr" defTabSz="914400" rtl="0" eaLnBrk="1" fontAlgn="base" latinLnBrk="1" hangingPunct="1">
              <a:lnSpc>
                <a:spcPct val="100000"/>
              </a:lnSpc>
              <a:spcBef>
                <a:spcPct val="0"/>
              </a:spcBef>
              <a:spcAft>
                <a:spcPct val="0"/>
              </a:spcAft>
              <a:buClrTx/>
              <a:buSzTx/>
              <a:buFont typeface="Arial" panose="020B0604020202020204" pitchFamily="34" charset="0"/>
              <a:buNone/>
              <a:defRPr/>
            </a:pPr>
            <a:r>
              <a:rPr kumimoji="0" lang="zh-CN" altLang="en-US" sz="2110" b="1" i="0" u="none" strike="noStrike" kern="1200" cap="none" spc="0" normalizeH="0" baseline="0" noProof="0">
                <a:ln>
                  <a:noFill/>
                </a:ln>
                <a:solidFill>
                  <a:srgbClr val="FFFFFF"/>
                </a:solidFill>
                <a:effectLst/>
                <a:uLnTx/>
                <a:uFillTx/>
                <a:latin typeface="黑体" panose="02010609060101010101" charset="-122"/>
                <a:ea typeface="黑体" panose="02010609060101010101" charset="-122"/>
                <a:cs typeface="+mn-cs"/>
                <a:sym typeface="Arial" panose="020B0604020202020204" pitchFamily="34" charset="0"/>
              </a:rPr>
              <a:t>重庆市经济和信息化委员会</a:t>
            </a:r>
            <a:endParaRPr kumimoji="0" lang="zh-CN" altLang="en-US" sz="2110" b="1" i="0" u="none" strike="noStrike" kern="1200" cap="none" spc="0" normalizeH="0" baseline="0" noProof="0">
              <a:ln>
                <a:noFill/>
              </a:ln>
              <a:solidFill>
                <a:srgbClr val="FFFFFF"/>
              </a:solidFill>
              <a:effectLst/>
              <a:uLnTx/>
              <a:uFillTx/>
              <a:latin typeface="黑体" panose="02010609060101010101" charset="-122"/>
              <a:ea typeface="黑体" panose="02010609060101010101" charset="-122"/>
              <a:cs typeface="+mn-cs"/>
              <a:sym typeface="Arial" panose="020B0604020202020204" pitchFamily="34" charset="0"/>
            </a:endParaRPr>
          </a:p>
        </p:txBody>
      </p:sp>
      <p:sp>
        <p:nvSpPr>
          <p:cNvPr id="7" name="文本框 6"/>
          <p:cNvSpPr txBox="1">
            <a:spLocks noChangeArrowheads="1"/>
          </p:cNvSpPr>
          <p:nvPr/>
        </p:nvSpPr>
        <p:spPr bwMode="auto">
          <a:xfrm>
            <a:off x="7239745" y="6805723"/>
            <a:ext cx="5619007" cy="383540"/>
          </a:xfrm>
          <a:prstGeom prst="rect">
            <a:avLst/>
          </a:prstGeom>
          <a:noFill/>
          <a:ln>
            <a:noFill/>
          </a:ln>
        </p:spPr>
        <p:txBody>
          <a:bodyPr>
            <a:spAutoFit/>
          </a:bodyPr>
          <a:lstStyle>
            <a:lvl1pPr eaLnBrk="0" hangingPunct="0">
              <a:defRPr>
                <a:solidFill>
                  <a:srgbClr val="000000"/>
                </a:solidFill>
                <a:latin typeface="Arial" panose="020B0604020202020204" pitchFamily="34" charset="0"/>
                <a:ea typeface="宋体" panose="02010600030101010101" pitchFamily="2" charset="-122"/>
                <a:sym typeface="Arial" panose="020B0604020202020204" pitchFamily="34" charset="0"/>
              </a:defRPr>
            </a:lvl1pPr>
            <a:lvl2pPr eaLnBrk="0" hangingPunct="0">
              <a:defRPr>
                <a:solidFill>
                  <a:srgbClr val="000000"/>
                </a:solidFill>
                <a:latin typeface="Arial" panose="020B0604020202020204" pitchFamily="34" charset="0"/>
                <a:ea typeface="宋体" panose="02010600030101010101" pitchFamily="2" charset="-122"/>
                <a:sym typeface="Arial" panose="020B0604020202020204" pitchFamily="34" charset="0"/>
              </a:defRPr>
            </a:lvl2pPr>
            <a:lvl3pPr eaLnBrk="0" hangingPunct="0">
              <a:defRPr>
                <a:solidFill>
                  <a:srgbClr val="000000"/>
                </a:solidFill>
                <a:latin typeface="Arial" panose="020B0604020202020204" pitchFamily="34" charset="0"/>
                <a:ea typeface="宋体" panose="02010600030101010101" pitchFamily="2" charset="-122"/>
                <a:sym typeface="Arial" panose="020B0604020202020204" pitchFamily="34" charset="0"/>
              </a:defRPr>
            </a:lvl3pPr>
            <a:lvl4pPr eaLnBrk="0" hangingPunct="0">
              <a:defRPr>
                <a:solidFill>
                  <a:srgbClr val="000000"/>
                </a:solidFill>
                <a:latin typeface="Arial" panose="020B0604020202020204" pitchFamily="34" charset="0"/>
                <a:ea typeface="宋体" panose="02010600030101010101" pitchFamily="2" charset="-122"/>
                <a:sym typeface="Arial" panose="020B0604020202020204" pitchFamily="34" charset="0"/>
              </a:defRPr>
            </a:lvl4pPr>
            <a:lvl5pPr eaLnBrk="0" hangingPunct="0">
              <a:defRPr>
                <a:solidFill>
                  <a:srgbClr val="000000"/>
                </a:solidFill>
                <a:latin typeface="Arial" panose="020B0604020202020204" pitchFamily="34" charset="0"/>
                <a:ea typeface="宋体" panose="02010600030101010101" pitchFamily="2" charset="-122"/>
                <a:sym typeface="Arial" panose="020B0604020202020204" pitchFamily="34" charset="0"/>
              </a:defRPr>
            </a:lvl5pPr>
            <a:lvl6pPr eaLnBrk="0" fontAlgn="base" hangingPunct="0">
              <a:spcBef>
                <a:spcPct val="0"/>
              </a:spcBef>
              <a:spcAft>
                <a:spcPct val="0"/>
              </a:spcAft>
              <a:buFont typeface="Arial" panose="020B0604020202020204" pitchFamily="34" charset="0"/>
              <a:defRPr>
                <a:solidFill>
                  <a:srgbClr val="000000"/>
                </a:solidFill>
                <a:latin typeface="Arial" panose="020B0604020202020204" pitchFamily="34" charset="0"/>
                <a:ea typeface="宋体" panose="02010600030101010101" pitchFamily="2" charset="-122"/>
                <a:sym typeface="Arial" panose="020B0604020202020204" pitchFamily="34" charset="0"/>
              </a:defRPr>
            </a:lvl6pPr>
            <a:lvl7pPr eaLnBrk="0" fontAlgn="base" hangingPunct="0">
              <a:spcBef>
                <a:spcPct val="0"/>
              </a:spcBef>
              <a:spcAft>
                <a:spcPct val="0"/>
              </a:spcAft>
              <a:buFont typeface="Arial" panose="020B0604020202020204" pitchFamily="34" charset="0"/>
              <a:defRPr>
                <a:solidFill>
                  <a:srgbClr val="000000"/>
                </a:solidFill>
                <a:latin typeface="Arial" panose="020B0604020202020204" pitchFamily="34" charset="0"/>
                <a:ea typeface="宋体" panose="02010600030101010101" pitchFamily="2" charset="-122"/>
                <a:sym typeface="Arial" panose="020B0604020202020204" pitchFamily="34" charset="0"/>
              </a:defRPr>
            </a:lvl7pPr>
            <a:lvl8pPr eaLnBrk="0" fontAlgn="base" hangingPunct="0">
              <a:spcBef>
                <a:spcPct val="0"/>
              </a:spcBef>
              <a:spcAft>
                <a:spcPct val="0"/>
              </a:spcAft>
              <a:buFont typeface="Arial" panose="020B0604020202020204" pitchFamily="34" charset="0"/>
              <a:defRPr>
                <a:solidFill>
                  <a:srgbClr val="000000"/>
                </a:solidFill>
                <a:latin typeface="Arial" panose="020B0604020202020204" pitchFamily="34" charset="0"/>
                <a:ea typeface="宋体" panose="02010600030101010101" pitchFamily="2" charset="-122"/>
                <a:sym typeface="Arial" panose="020B0604020202020204" pitchFamily="34" charset="0"/>
              </a:defRPr>
            </a:lvl8pPr>
            <a:lvl9pPr eaLnBrk="0" fontAlgn="base" hangingPunct="0">
              <a:spcBef>
                <a:spcPct val="0"/>
              </a:spcBef>
              <a:spcAft>
                <a:spcPct val="0"/>
              </a:spcAft>
              <a:buFont typeface="Arial" panose="020B0604020202020204" pitchFamily="34" charset="0"/>
              <a:defRPr>
                <a:solidFill>
                  <a:srgbClr val="000000"/>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l" defTabSz="914400" rtl="0" eaLnBrk="1" fontAlgn="base" latinLnBrk="1" hangingPunct="1">
              <a:lnSpc>
                <a:spcPct val="100000"/>
              </a:lnSpc>
              <a:spcBef>
                <a:spcPct val="0"/>
              </a:spcBef>
              <a:spcAft>
                <a:spcPct val="0"/>
              </a:spcAft>
              <a:buClrTx/>
              <a:buSzTx/>
              <a:buFont typeface="Arial" panose="020B0604020202020204" pitchFamily="34" charset="0"/>
              <a:buNone/>
              <a:defRPr/>
            </a:pPr>
            <a:r>
              <a:rPr kumimoji="0" lang="zh-CN" altLang="en-US" sz="1900" b="0" i="0" u="none" strike="noStrike" kern="1200" cap="none" spc="0" normalizeH="0" baseline="0" noProof="0">
                <a:ln>
                  <a:noFill/>
                </a:ln>
                <a:solidFill>
                  <a:srgbClr val="FFFFFF"/>
                </a:solidFill>
                <a:effectLst/>
                <a:uLnTx/>
                <a:uFillTx/>
                <a:latin typeface="方正姚体" panose="02010601030101010101" charset="-122"/>
                <a:ea typeface="方正姚体" panose="02010601030101010101" charset="-122"/>
                <a:cs typeface="+mn-cs"/>
                <a:sym typeface="Arial" panose="020B0604020202020204" pitchFamily="34" charset="0"/>
              </a:rPr>
              <a:t>总量与排放管理处（应对气候变化处）</a:t>
            </a:r>
            <a:endParaRPr kumimoji="0" lang="zh-CN" altLang="en-US" sz="1900" b="0" i="0" u="none" strike="noStrike" kern="1200" cap="none" spc="0" normalizeH="0" baseline="0" noProof="0">
              <a:ln>
                <a:noFill/>
              </a:ln>
              <a:solidFill>
                <a:srgbClr val="FFFFFF"/>
              </a:solidFill>
              <a:effectLst/>
              <a:uLnTx/>
              <a:uFillTx/>
              <a:latin typeface="方正姚体" panose="02010601030101010101" charset="-122"/>
              <a:ea typeface="方正姚体" panose="02010601030101010101" charset="-122"/>
              <a:cs typeface="+mn-cs"/>
              <a:sym typeface="Arial" panose="020B0604020202020204" pitchFamily="34" charset="0"/>
            </a:endParaRPr>
          </a:p>
        </p:txBody>
      </p:sp>
      <p:sp>
        <p:nvSpPr>
          <p:cNvPr id="1048605" name="标题 1"/>
          <p:cNvSpPr>
            <a:spLocks noGrp="1"/>
          </p:cNvSpPr>
          <p:nvPr>
            <p:ph type="title"/>
          </p:nvPr>
        </p:nvSpPr>
        <p:spPr>
          <a:xfrm>
            <a:off x="455210" y="1262228"/>
            <a:ext cx="11572875" cy="1205442"/>
          </a:xfrm>
        </p:spPr>
        <p:txBody>
          <a:bodyPr/>
          <a:lstStyle>
            <a:lvl1pPr>
              <a:defRPr sz="3375" b="1"/>
            </a:lvl1pPr>
          </a:lstStyle>
          <a:p>
            <a:r>
              <a:rPr lang="zh-CN" altLang="en-US" noProof="1"/>
              <a:t>单击此处编辑母版标题样式</a:t>
            </a:r>
            <a:endParaRPr lang="zh-CN" altLang="en-US" noProof="1"/>
          </a:p>
        </p:txBody>
      </p:sp>
      <p:sp>
        <p:nvSpPr>
          <p:cNvPr id="1048604" name="内容占位符 2"/>
          <p:cNvSpPr>
            <a:spLocks noGrp="1"/>
          </p:cNvSpPr>
          <p:nvPr>
            <p:ph idx="13"/>
          </p:nvPr>
        </p:nvSpPr>
        <p:spPr>
          <a:xfrm>
            <a:off x="657484" y="4193697"/>
            <a:ext cx="11558329" cy="2232474"/>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1048603" name="内容占位符 2"/>
          <p:cNvSpPr>
            <a:spLocks noGrp="1"/>
          </p:cNvSpPr>
          <p:nvPr>
            <p:ph idx="1"/>
          </p:nvPr>
        </p:nvSpPr>
        <p:spPr>
          <a:xfrm>
            <a:off x="657484" y="1687619"/>
            <a:ext cx="11558329" cy="2232474"/>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8" name="日期占位符 1048599"/>
          <p:cNvSpPr>
            <a:spLocks noGrp="1"/>
          </p:cNvSpPr>
          <p:nvPr>
            <p:ph type="dt" sz="half" idx="2"/>
          </p:nvPr>
        </p:nvSpPr>
        <p:spPr>
          <a:xfrm>
            <a:off x="642938" y="6703595"/>
            <a:ext cx="3000375" cy="385072"/>
          </a:xfrm>
          <a:prstGeom prst="rect">
            <a:avLst/>
          </a:prstGeom>
        </p:spPr>
        <p:txBody>
          <a:bodyPr anchor="ct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sym typeface="Arial" panose="020B0604020202020204" pitchFamily="34" charset="0"/>
            </a:endParaRPr>
          </a:p>
        </p:txBody>
      </p:sp>
      <p:sp>
        <p:nvSpPr>
          <p:cNvPr id="9" name="页脚占位符 1048600"/>
          <p:cNvSpPr>
            <a:spLocks noGrp="1"/>
          </p:cNvSpPr>
          <p:nvPr>
            <p:ph type="ftr" sz="quarter" idx="3"/>
          </p:nvPr>
        </p:nvSpPr>
        <p:spPr>
          <a:xfrm>
            <a:off x="4393406" y="6703595"/>
            <a:ext cx="4071938" cy="385072"/>
          </a:xfrm>
          <a:prstGeom prst="rect">
            <a:avLst/>
          </a:prstGeom>
        </p:spPr>
        <p:txBody>
          <a:bodyPr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sym typeface="Arial" panose="020B0604020202020204" pitchFamily="34" charset="0"/>
            </a:endParaRPr>
          </a:p>
        </p:txBody>
      </p:sp>
      <p:sp>
        <p:nvSpPr>
          <p:cNvPr id="10" name="灯片编号占位符 1048601"/>
          <p:cNvSpPr>
            <a:spLocks noGrp="1"/>
          </p:cNvSpPr>
          <p:nvPr>
            <p:ph type="sldNum" sz="quarter" idx="4"/>
          </p:nvPr>
        </p:nvSpPr>
        <p:spPr>
          <a:xfrm>
            <a:off x="9215438" y="6703595"/>
            <a:ext cx="3000375" cy="385072"/>
          </a:xfrm>
          <a:prstGeom prst="rect">
            <a:avLst/>
          </a:prstGeom>
        </p:spPr>
        <p:txBody>
          <a:bodyPr vert="horz" wrap="square" lIns="91440" tIns="45720" rIns="91440" bIns="45720" numCol="1" anchor="t" anchorCtr="0" compatLnSpc="1"/>
          <a:p>
            <a:pPr lvl="0" eaLnBrk="1" hangingPunct="1">
              <a:buNone/>
            </a:pPr>
            <a:r>
              <a:rPr lang="zh-CN" altLang="en-US" dirty="0">
                <a:latin typeface="Calibri" panose="020F0502020204030204" pitchFamily="34" charset="0"/>
              </a:rPr>
              <a:t>重庆市发展和改革委员会</a:t>
            </a: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标题和内容">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6" name="Date Placeholder 3"/>
          <p:cNvSpPr>
            <a:spLocks noGrp="1"/>
          </p:cNvSpPr>
          <p:nvPr>
            <p:ph type="dt" sz="half" idx="2"/>
          </p:nvPr>
        </p:nvSpPr>
        <p:spPr>
          <a:xfrm>
            <a:off x="642938" y="6703595"/>
            <a:ext cx="3000375" cy="385072"/>
          </a:xfrm>
          <a:prstGeom prst="rect">
            <a:avLst/>
          </a:prstGeom>
        </p:spPr>
        <p:txBody>
          <a:bodyPr anchor="ct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3E78F05D-A942-45D4-AB5B-965B11C675A3}" type="datetimeFigureOut">
              <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sym typeface="Arial" panose="020B0604020202020204" pitchFamily="34" charset="0"/>
              </a:rPr>
            </a:fld>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sym typeface="Arial" panose="020B0604020202020204" pitchFamily="34" charset="0"/>
            </a:endParaRPr>
          </a:p>
        </p:txBody>
      </p:sp>
      <p:sp>
        <p:nvSpPr>
          <p:cNvPr id="7" name="Footer Placeholder 4"/>
          <p:cNvSpPr>
            <a:spLocks noGrp="1"/>
          </p:cNvSpPr>
          <p:nvPr>
            <p:ph type="ftr" sz="quarter" idx="3"/>
          </p:nvPr>
        </p:nvSpPr>
        <p:spPr>
          <a:xfrm>
            <a:off x="4393406" y="6703595"/>
            <a:ext cx="4071938" cy="385072"/>
          </a:xfrm>
          <a:prstGeom prst="rect">
            <a:avLst/>
          </a:prstGeom>
        </p:spPr>
        <p:txBody>
          <a:bodyPr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sym typeface="Arial" panose="020B0604020202020204" pitchFamily="34" charset="0"/>
            </a:endParaRPr>
          </a:p>
        </p:txBody>
      </p:sp>
      <p:sp>
        <p:nvSpPr>
          <p:cNvPr id="8" name="Slide Number Placeholder 5"/>
          <p:cNvSpPr>
            <a:spLocks noGrp="1"/>
          </p:cNvSpPr>
          <p:nvPr>
            <p:ph type="sldNum" sz="quarter" idx="4"/>
          </p:nvPr>
        </p:nvSpPr>
        <p:spPr>
          <a:xfrm>
            <a:off x="0" y="0"/>
            <a:ext cx="0" cy="0"/>
          </a:xfrm>
        </p:spPr>
        <p:txBody>
          <a:bodyPr/>
          <a:p>
            <a:pPr lvl="0">
              <a:buNone/>
            </a:pPr>
            <a:fld id="{9A0DB2DC-4C9A-4742-B13C-FB6460FD3503}" type="slidenum">
              <a:rPr lang="zh-CN" altLang="en-US" dirty="0"/>
            </a:fld>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89895" y="573552"/>
            <a:ext cx="4017234" cy="870117"/>
          </a:xfrm>
          <a:prstGeom prst="rect">
            <a:avLst/>
          </a:prstGeom>
        </p:spPr>
        <p:txBody>
          <a:bodyPr lIns="91436" tIns="45718" rIns="91436" bIns="45718">
            <a:normAutofit/>
          </a:bodyPr>
          <a:lstStyle>
            <a:lvl1pPr>
              <a:defRPr sz="2410" b="0">
                <a:solidFill>
                  <a:schemeClr val="accent2">
                    <a:lumMod val="7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stStyle>
          <a:p>
            <a:r>
              <a:rPr lang="zh-CN" altLang="en-US"/>
              <a:t>单击此处编辑母版标题样式</a:t>
            </a:r>
            <a:endParaRPr lang="zh-CN" altLang="en-US" dirty="0"/>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sym typeface="Arial" panose="020B0604020202020204" pitchFamily="34" charset="0"/>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sym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2_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89895" y="573552"/>
            <a:ext cx="4017234" cy="870117"/>
          </a:xfrm>
          <a:prstGeom prst="rect">
            <a:avLst/>
          </a:prstGeom>
        </p:spPr>
        <p:txBody>
          <a:bodyPr lIns="91436" tIns="45718" rIns="91436" bIns="45718">
            <a:normAutofit/>
          </a:bodyPr>
          <a:lstStyle>
            <a:lvl1pPr>
              <a:defRPr sz="2410" b="0">
                <a:solidFill>
                  <a:schemeClr val="accent2">
                    <a:lumMod val="7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stStyle>
          <a:p>
            <a:r>
              <a:rPr lang="zh-CN" altLang="en-US"/>
              <a:t>单击此处编辑母版标题样式</a:t>
            </a:r>
            <a:endParaRPr lang="zh-CN" altLang="en-US" dirty="0"/>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sym typeface="Arial" panose="020B0604020202020204" pitchFamily="34" charset="0"/>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sym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3_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89895" y="573552"/>
            <a:ext cx="4017234" cy="870117"/>
          </a:xfrm>
          <a:prstGeom prst="rect">
            <a:avLst/>
          </a:prstGeom>
        </p:spPr>
        <p:txBody>
          <a:bodyPr lIns="91436" tIns="45718" rIns="91436" bIns="45718">
            <a:normAutofit/>
          </a:bodyPr>
          <a:lstStyle>
            <a:lvl1pPr>
              <a:defRPr sz="2410" b="0">
                <a:solidFill>
                  <a:schemeClr val="accent2">
                    <a:lumMod val="7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stStyle>
          <a:p>
            <a:r>
              <a:rPr lang="zh-CN" altLang="en-US"/>
              <a:t>单击此处编辑母版标题样式</a:t>
            </a:r>
            <a:endParaRPr lang="zh-CN" altLang="en-US" dirty="0"/>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sym typeface="Arial" panose="020B0604020202020204" pitchFamily="34" charset="0"/>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sym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C82C926-329E-43DE-A990-3A07A2A534C7}"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B1C3CEF-B625-4558-9E75-934060632C1B}"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标题和内容">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sym typeface="Arial" panose="020B0604020202020204" pitchFamily="34" charset="0"/>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sym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5_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89895" y="573552"/>
            <a:ext cx="4017234" cy="870117"/>
          </a:xfrm>
          <a:prstGeom prst="rect">
            <a:avLst/>
          </a:prstGeom>
        </p:spPr>
        <p:txBody>
          <a:bodyPr lIns="91436" tIns="45718" rIns="91436" bIns="45718">
            <a:normAutofit/>
          </a:bodyPr>
          <a:lstStyle>
            <a:lvl1pPr>
              <a:defRPr sz="2410" b="0">
                <a:solidFill>
                  <a:schemeClr val="accent2">
                    <a:lumMod val="7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stStyle>
          <a:p>
            <a:r>
              <a:rPr lang="zh-CN" altLang="en-US"/>
              <a:t>单击此处编辑母版标题样式</a:t>
            </a:r>
            <a:endParaRPr lang="zh-CN" altLang="en-US" dirty="0"/>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sym typeface="Arial" panose="020B0604020202020204" pitchFamily="34" charset="0"/>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sym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C82C926-329E-43DE-A990-3A07A2A534C7}"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B1C3CEF-B625-4558-9E75-934060632C1B}"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8_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自定义版式">
    <p:bg>
      <p:bgPr>
        <a:solidFill>
          <a:srgbClr val="FCFBF9"/>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矩形 5"/>
          <p:cNvSpPr>
            <a:spLocks noChangeArrowheads="1"/>
          </p:cNvSpPr>
          <p:nvPr/>
        </p:nvSpPr>
        <p:spPr bwMode="auto">
          <a:xfrm>
            <a:off x="7643813" y="5514896"/>
            <a:ext cx="4822031" cy="452041"/>
          </a:xfrm>
          <a:prstGeom prst="rect">
            <a:avLst/>
          </a:prstGeom>
          <a:noFill/>
          <a:ln>
            <a:noFill/>
          </a:ln>
        </p:spPr>
        <p:txBody>
          <a:bodyPr anchor="ctr"/>
          <a:lstStyle>
            <a:lvl1pPr eaLnBrk="0" hangingPunct="0">
              <a:defRPr>
                <a:solidFill>
                  <a:srgbClr val="000000"/>
                </a:solidFill>
                <a:latin typeface="Arial" panose="020B0604020202020204" pitchFamily="34" charset="0"/>
                <a:ea typeface="宋体" panose="02010600030101010101" pitchFamily="2" charset="-122"/>
                <a:sym typeface="Arial" panose="020B0604020202020204" pitchFamily="34" charset="0"/>
              </a:defRPr>
            </a:lvl1pPr>
            <a:lvl2pPr eaLnBrk="0" hangingPunct="0">
              <a:defRPr>
                <a:solidFill>
                  <a:srgbClr val="000000"/>
                </a:solidFill>
                <a:latin typeface="Arial" panose="020B0604020202020204" pitchFamily="34" charset="0"/>
                <a:ea typeface="宋体" panose="02010600030101010101" pitchFamily="2" charset="-122"/>
                <a:sym typeface="Arial" panose="020B0604020202020204" pitchFamily="34" charset="0"/>
              </a:defRPr>
            </a:lvl2pPr>
            <a:lvl3pPr eaLnBrk="0" hangingPunct="0">
              <a:defRPr>
                <a:solidFill>
                  <a:srgbClr val="000000"/>
                </a:solidFill>
                <a:latin typeface="Arial" panose="020B0604020202020204" pitchFamily="34" charset="0"/>
                <a:ea typeface="宋体" panose="02010600030101010101" pitchFamily="2" charset="-122"/>
                <a:sym typeface="Arial" panose="020B0604020202020204" pitchFamily="34" charset="0"/>
              </a:defRPr>
            </a:lvl3pPr>
            <a:lvl4pPr eaLnBrk="0" hangingPunct="0">
              <a:defRPr>
                <a:solidFill>
                  <a:srgbClr val="000000"/>
                </a:solidFill>
                <a:latin typeface="Arial" panose="020B0604020202020204" pitchFamily="34" charset="0"/>
                <a:ea typeface="宋体" panose="02010600030101010101" pitchFamily="2" charset="-122"/>
                <a:sym typeface="Arial" panose="020B0604020202020204" pitchFamily="34" charset="0"/>
              </a:defRPr>
            </a:lvl4pPr>
            <a:lvl5pPr eaLnBrk="0" hangingPunct="0">
              <a:defRPr>
                <a:solidFill>
                  <a:srgbClr val="000000"/>
                </a:solidFill>
                <a:latin typeface="Arial" panose="020B0604020202020204" pitchFamily="34" charset="0"/>
                <a:ea typeface="宋体" panose="02010600030101010101" pitchFamily="2" charset="-122"/>
                <a:sym typeface="Arial" panose="020B0604020202020204" pitchFamily="34" charset="0"/>
              </a:defRPr>
            </a:lvl5pPr>
            <a:lvl6pPr eaLnBrk="0" fontAlgn="base" hangingPunct="0">
              <a:spcBef>
                <a:spcPct val="0"/>
              </a:spcBef>
              <a:spcAft>
                <a:spcPct val="0"/>
              </a:spcAft>
              <a:buFont typeface="Arial" panose="020B0604020202020204" pitchFamily="34" charset="0"/>
              <a:defRPr>
                <a:solidFill>
                  <a:srgbClr val="000000"/>
                </a:solidFill>
                <a:latin typeface="Arial" panose="020B0604020202020204" pitchFamily="34" charset="0"/>
                <a:ea typeface="宋体" panose="02010600030101010101" pitchFamily="2" charset="-122"/>
                <a:sym typeface="Arial" panose="020B0604020202020204" pitchFamily="34" charset="0"/>
              </a:defRPr>
            </a:lvl6pPr>
            <a:lvl7pPr eaLnBrk="0" fontAlgn="base" hangingPunct="0">
              <a:spcBef>
                <a:spcPct val="0"/>
              </a:spcBef>
              <a:spcAft>
                <a:spcPct val="0"/>
              </a:spcAft>
              <a:buFont typeface="Arial" panose="020B0604020202020204" pitchFamily="34" charset="0"/>
              <a:defRPr>
                <a:solidFill>
                  <a:srgbClr val="000000"/>
                </a:solidFill>
                <a:latin typeface="Arial" panose="020B0604020202020204" pitchFamily="34" charset="0"/>
                <a:ea typeface="宋体" panose="02010600030101010101" pitchFamily="2" charset="-122"/>
                <a:sym typeface="Arial" panose="020B0604020202020204" pitchFamily="34" charset="0"/>
              </a:defRPr>
            </a:lvl7pPr>
            <a:lvl8pPr eaLnBrk="0" fontAlgn="base" hangingPunct="0">
              <a:spcBef>
                <a:spcPct val="0"/>
              </a:spcBef>
              <a:spcAft>
                <a:spcPct val="0"/>
              </a:spcAft>
              <a:buFont typeface="Arial" panose="020B0604020202020204" pitchFamily="34" charset="0"/>
              <a:defRPr>
                <a:solidFill>
                  <a:srgbClr val="000000"/>
                </a:solidFill>
                <a:latin typeface="Arial" panose="020B0604020202020204" pitchFamily="34" charset="0"/>
                <a:ea typeface="宋体" panose="02010600030101010101" pitchFamily="2" charset="-122"/>
                <a:sym typeface="Arial" panose="020B0604020202020204" pitchFamily="34" charset="0"/>
              </a:defRPr>
            </a:lvl8pPr>
            <a:lvl9pPr eaLnBrk="0" fontAlgn="base" hangingPunct="0">
              <a:spcBef>
                <a:spcPct val="0"/>
              </a:spcBef>
              <a:spcAft>
                <a:spcPct val="0"/>
              </a:spcAft>
              <a:buFont typeface="Arial" panose="020B0604020202020204" pitchFamily="34" charset="0"/>
              <a:defRPr>
                <a:solidFill>
                  <a:srgbClr val="000000"/>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ctr" defTabSz="914400" rtl="0" eaLnBrk="1" fontAlgn="base" latinLnBrk="1" hangingPunct="1">
              <a:lnSpc>
                <a:spcPct val="100000"/>
              </a:lnSpc>
              <a:spcBef>
                <a:spcPct val="0"/>
              </a:spcBef>
              <a:spcAft>
                <a:spcPct val="0"/>
              </a:spcAft>
              <a:buClrTx/>
              <a:buSzTx/>
              <a:buFont typeface="Arial" panose="020B0604020202020204" pitchFamily="34" charset="0"/>
              <a:buNone/>
              <a:defRPr/>
            </a:pPr>
            <a:r>
              <a:rPr kumimoji="0" lang="zh-CN" altLang="en-US" sz="2110" b="1" i="0" u="none" strike="noStrike" kern="1200" cap="none" spc="0" normalizeH="0" baseline="0" noProof="0">
                <a:ln>
                  <a:noFill/>
                </a:ln>
                <a:solidFill>
                  <a:srgbClr val="FFFFFF"/>
                </a:solidFill>
                <a:effectLst/>
                <a:uLnTx/>
                <a:uFillTx/>
                <a:latin typeface="黑体" panose="02010609060101010101" charset="-122"/>
                <a:ea typeface="黑体" panose="02010609060101010101" charset="-122"/>
                <a:cs typeface="+mn-cs"/>
                <a:sym typeface="Arial" panose="020B0604020202020204" pitchFamily="34" charset="0"/>
              </a:rPr>
              <a:t>重庆市经济和信息化委员会</a:t>
            </a:r>
            <a:endParaRPr kumimoji="0" lang="zh-CN" altLang="en-US" sz="2110" b="1" i="0" u="none" strike="noStrike" kern="1200" cap="none" spc="0" normalizeH="0" baseline="0" noProof="0">
              <a:ln>
                <a:noFill/>
              </a:ln>
              <a:solidFill>
                <a:srgbClr val="FFFFFF"/>
              </a:solidFill>
              <a:effectLst/>
              <a:uLnTx/>
              <a:uFillTx/>
              <a:latin typeface="黑体" panose="02010609060101010101" charset="-122"/>
              <a:ea typeface="黑体" panose="02010609060101010101" charset="-122"/>
              <a:cs typeface="+mn-cs"/>
              <a:sym typeface="Arial" panose="020B0604020202020204" pitchFamily="34" charset="0"/>
            </a:endParaRPr>
          </a:p>
        </p:txBody>
      </p:sp>
      <p:sp>
        <p:nvSpPr>
          <p:cNvPr id="7" name="文本框 6"/>
          <p:cNvSpPr txBox="1">
            <a:spLocks noChangeArrowheads="1"/>
          </p:cNvSpPr>
          <p:nvPr/>
        </p:nvSpPr>
        <p:spPr bwMode="auto">
          <a:xfrm>
            <a:off x="7239745" y="6805723"/>
            <a:ext cx="5619007" cy="383540"/>
          </a:xfrm>
          <a:prstGeom prst="rect">
            <a:avLst/>
          </a:prstGeom>
          <a:noFill/>
          <a:ln>
            <a:noFill/>
          </a:ln>
        </p:spPr>
        <p:txBody>
          <a:bodyPr>
            <a:spAutoFit/>
          </a:bodyPr>
          <a:lstStyle>
            <a:lvl1pPr eaLnBrk="0" hangingPunct="0">
              <a:defRPr>
                <a:solidFill>
                  <a:srgbClr val="000000"/>
                </a:solidFill>
                <a:latin typeface="Arial" panose="020B0604020202020204" pitchFamily="34" charset="0"/>
                <a:ea typeface="宋体" panose="02010600030101010101" pitchFamily="2" charset="-122"/>
                <a:sym typeface="Arial" panose="020B0604020202020204" pitchFamily="34" charset="0"/>
              </a:defRPr>
            </a:lvl1pPr>
            <a:lvl2pPr eaLnBrk="0" hangingPunct="0">
              <a:defRPr>
                <a:solidFill>
                  <a:srgbClr val="000000"/>
                </a:solidFill>
                <a:latin typeface="Arial" panose="020B0604020202020204" pitchFamily="34" charset="0"/>
                <a:ea typeface="宋体" panose="02010600030101010101" pitchFamily="2" charset="-122"/>
                <a:sym typeface="Arial" panose="020B0604020202020204" pitchFamily="34" charset="0"/>
              </a:defRPr>
            </a:lvl2pPr>
            <a:lvl3pPr eaLnBrk="0" hangingPunct="0">
              <a:defRPr>
                <a:solidFill>
                  <a:srgbClr val="000000"/>
                </a:solidFill>
                <a:latin typeface="Arial" panose="020B0604020202020204" pitchFamily="34" charset="0"/>
                <a:ea typeface="宋体" panose="02010600030101010101" pitchFamily="2" charset="-122"/>
                <a:sym typeface="Arial" panose="020B0604020202020204" pitchFamily="34" charset="0"/>
              </a:defRPr>
            </a:lvl3pPr>
            <a:lvl4pPr eaLnBrk="0" hangingPunct="0">
              <a:defRPr>
                <a:solidFill>
                  <a:srgbClr val="000000"/>
                </a:solidFill>
                <a:latin typeface="Arial" panose="020B0604020202020204" pitchFamily="34" charset="0"/>
                <a:ea typeface="宋体" panose="02010600030101010101" pitchFamily="2" charset="-122"/>
                <a:sym typeface="Arial" panose="020B0604020202020204" pitchFamily="34" charset="0"/>
              </a:defRPr>
            </a:lvl4pPr>
            <a:lvl5pPr eaLnBrk="0" hangingPunct="0">
              <a:defRPr>
                <a:solidFill>
                  <a:srgbClr val="000000"/>
                </a:solidFill>
                <a:latin typeface="Arial" panose="020B0604020202020204" pitchFamily="34" charset="0"/>
                <a:ea typeface="宋体" panose="02010600030101010101" pitchFamily="2" charset="-122"/>
                <a:sym typeface="Arial" panose="020B0604020202020204" pitchFamily="34" charset="0"/>
              </a:defRPr>
            </a:lvl5pPr>
            <a:lvl6pPr eaLnBrk="0" fontAlgn="base" hangingPunct="0">
              <a:spcBef>
                <a:spcPct val="0"/>
              </a:spcBef>
              <a:spcAft>
                <a:spcPct val="0"/>
              </a:spcAft>
              <a:buFont typeface="Arial" panose="020B0604020202020204" pitchFamily="34" charset="0"/>
              <a:defRPr>
                <a:solidFill>
                  <a:srgbClr val="000000"/>
                </a:solidFill>
                <a:latin typeface="Arial" panose="020B0604020202020204" pitchFamily="34" charset="0"/>
                <a:ea typeface="宋体" panose="02010600030101010101" pitchFamily="2" charset="-122"/>
                <a:sym typeface="Arial" panose="020B0604020202020204" pitchFamily="34" charset="0"/>
              </a:defRPr>
            </a:lvl6pPr>
            <a:lvl7pPr eaLnBrk="0" fontAlgn="base" hangingPunct="0">
              <a:spcBef>
                <a:spcPct val="0"/>
              </a:spcBef>
              <a:spcAft>
                <a:spcPct val="0"/>
              </a:spcAft>
              <a:buFont typeface="Arial" panose="020B0604020202020204" pitchFamily="34" charset="0"/>
              <a:defRPr>
                <a:solidFill>
                  <a:srgbClr val="000000"/>
                </a:solidFill>
                <a:latin typeface="Arial" panose="020B0604020202020204" pitchFamily="34" charset="0"/>
                <a:ea typeface="宋体" panose="02010600030101010101" pitchFamily="2" charset="-122"/>
                <a:sym typeface="Arial" panose="020B0604020202020204" pitchFamily="34" charset="0"/>
              </a:defRPr>
            </a:lvl7pPr>
            <a:lvl8pPr eaLnBrk="0" fontAlgn="base" hangingPunct="0">
              <a:spcBef>
                <a:spcPct val="0"/>
              </a:spcBef>
              <a:spcAft>
                <a:spcPct val="0"/>
              </a:spcAft>
              <a:buFont typeface="Arial" panose="020B0604020202020204" pitchFamily="34" charset="0"/>
              <a:defRPr>
                <a:solidFill>
                  <a:srgbClr val="000000"/>
                </a:solidFill>
                <a:latin typeface="Arial" panose="020B0604020202020204" pitchFamily="34" charset="0"/>
                <a:ea typeface="宋体" panose="02010600030101010101" pitchFamily="2" charset="-122"/>
                <a:sym typeface="Arial" panose="020B0604020202020204" pitchFamily="34" charset="0"/>
              </a:defRPr>
            </a:lvl8pPr>
            <a:lvl9pPr eaLnBrk="0" fontAlgn="base" hangingPunct="0">
              <a:spcBef>
                <a:spcPct val="0"/>
              </a:spcBef>
              <a:spcAft>
                <a:spcPct val="0"/>
              </a:spcAft>
              <a:buFont typeface="Arial" panose="020B0604020202020204" pitchFamily="34" charset="0"/>
              <a:defRPr>
                <a:solidFill>
                  <a:srgbClr val="000000"/>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l" defTabSz="914400" rtl="0" eaLnBrk="1" fontAlgn="base" latinLnBrk="1" hangingPunct="1">
              <a:lnSpc>
                <a:spcPct val="100000"/>
              </a:lnSpc>
              <a:spcBef>
                <a:spcPct val="0"/>
              </a:spcBef>
              <a:spcAft>
                <a:spcPct val="0"/>
              </a:spcAft>
              <a:buClrTx/>
              <a:buSzTx/>
              <a:buFont typeface="Arial" panose="020B0604020202020204" pitchFamily="34" charset="0"/>
              <a:buNone/>
              <a:defRPr/>
            </a:pPr>
            <a:r>
              <a:rPr kumimoji="0" lang="zh-CN" altLang="en-US" sz="1900" b="0" i="0" u="none" strike="noStrike" kern="1200" cap="none" spc="0" normalizeH="0" baseline="0" noProof="0">
                <a:ln>
                  <a:noFill/>
                </a:ln>
                <a:solidFill>
                  <a:srgbClr val="FFFFFF"/>
                </a:solidFill>
                <a:effectLst/>
                <a:uLnTx/>
                <a:uFillTx/>
                <a:latin typeface="方正姚体" panose="02010601030101010101" charset="-122"/>
                <a:ea typeface="方正姚体" panose="02010601030101010101" charset="-122"/>
                <a:cs typeface="+mn-cs"/>
                <a:sym typeface="Arial" panose="020B0604020202020204" pitchFamily="34" charset="0"/>
              </a:rPr>
              <a:t>总量与排放管理处（应对气候变化处）</a:t>
            </a:r>
            <a:endParaRPr kumimoji="0" lang="zh-CN" altLang="en-US" sz="1900" b="0" i="0" u="none" strike="noStrike" kern="1200" cap="none" spc="0" normalizeH="0" baseline="0" noProof="0">
              <a:ln>
                <a:noFill/>
              </a:ln>
              <a:solidFill>
                <a:srgbClr val="FFFFFF"/>
              </a:solidFill>
              <a:effectLst/>
              <a:uLnTx/>
              <a:uFillTx/>
              <a:latin typeface="方正姚体" panose="02010601030101010101" charset="-122"/>
              <a:ea typeface="方正姚体" panose="02010601030101010101" charset="-122"/>
              <a:cs typeface="+mn-cs"/>
              <a:sym typeface="Arial" panose="020B0604020202020204" pitchFamily="34" charset="0"/>
            </a:endParaRPr>
          </a:p>
        </p:txBody>
      </p:sp>
      <p:sp>
        <p:nvSpPr>
          <p:cNvPr id="1048605" name="标题 1"/>
          <p:cNvSpPr>
            <a:spLocks noGrp="1"/>
          </p:cNvSpPr>
          <p:nvPr>
            <p:ph type="title"/>
          </p:nvPr>
        </p:nvSpPr>
        <p:spPr>
          <a:xfrm>
            <a:off x="455210" y="1262228"/>
            <a:ext cx="11572875" cy="1205442"/>
          </a:xfrm>
        </p:spPr>
        <p:txBody>
          <a:bodyPr/>
          <a:lstStyle>
            <a:lvl1pPr>
              <a:defRPr sz="3375" b="1"/>
            </a:lvl1pPr>
          </a:lstStyle>
          <a:p>
            <a:r>
              <a:rPr lang="zh-CN" altLang="en-US" noProof="1"/>
              <a:t>单击此处编辑母版标题样式</a:t>
            </a:r>
            <a:endParaRPr lang="zh-CN" altLang="en-US" noProof="1"/>
          </a:p>
        </p:txBody>
      </p:sp>
      <p:sp>
        <p:nvSpPr>
          <p:cNvPr id="1048604" name="内容占位符 2"/>
          <p:cNvSpPr>
            <a:spLocks noGrp="1"/>
          </p:cNvSpPr>
          <p:nvPr>
            <p:ph idx="13"/>
          </p:nvPr>
        </p:nvSpPr>
        <p:spPr>
          <a:xfrm>
            <a:off x="657484" y="4193697"/>
            <a:ext cx="11558329" cy="2232474"/>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1048603" name="内容占位符 2"/>
          <p:cNvSpPr>
            <a:spLocks noGrp="1"/>
          </p:cNvSpPr>
          <p:nvPr>
            <p:ph idx="1"/>
          </p:nvPr>
        </p:nvSpPr>
        <p:spPr>
          <a:xfrm>
            <a:off x="657484" y="1687619"/>
            <a:ext cx="11558329" cy="2232474"/>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8" name="日期占位符 1048599"/>
          <p:cNvSpPr>
            <a:spLocks noGrp="1"/>
          </p:cNvSpPr>
          <p:nvPr>
            <p:ph type="dt" sz="half" idx="2"/>
          </p:nvPr>
        </p:nvSpPr>
        <p:spPr>
          <a:xfrm>
            <a:off x="642938" y="6703595"/>
            <a:ext cx="3000375" cy="385072"/>
          </a:xfrm>
          <a:prstGeom prst="rect">
            <a:avLst/>
          </a:prstGeom>
        </p:spPr>
        <p:txBody>
          <a:bodyPr anchor="ct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sym typeface="Arial" panose="020B0604020202020204" pitchFamily="34" charset="0"/>
            </a:endParaRPr>
          </a:p>
        </p:txBody>
      </p:sp>
      <p:sp>
        <p:nvSpPr>
          <p:cNvPr id="9" name="页脚占位符 1048600"/>
          <p:cNvSpPr>
            <a:spLocks noGrp="1"/>
          </p:cNvSpPr>
          <p:nvPr>
            <p:ph type="ftr" sz="quarter" idx="3"/>
          </p:nvPr>
        </p:nvSpPr>
        <p:spPr>
          <a:xfrm>
            <a:off x="4393406" y="6703595"/>
            <a:ext cx="4071938" cy="385072"/>
          </a:xfrm>
          <a:prstGeom prst="rect">
            <a:avLst/>
          </a:prstGeom>
        </p:spPr>
        <p:txBody>
          <a:bodyPr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sym typeface="Arial" panose="020B0604020202020204" pitchFamily="34" charset="0"/>
            </a:endParaRPr>
          </a:p>
        </p:txBody>
      </p:sp>
      <p:sp>
        <p:nvSpPr>
          <p:cNvPr id="10" name="灯片编号占位符 1048601"/>
          <p:cNvSpPr>
            <a:spLocks noGrp="1"/>
          </p:cNvSpPr>
          <p:nvPr>
            <p:ph type="sldNum" sz="quarter" idx="4"/>
          </p:nvPr>
        </p:nvSpPr>
        <p:spPr>
          <a:xfrm>
            <a:off x="9215438" y="6703595"/>
            <a:ext cx="3000375" cy="385072"/>
          </a:xfrm>
          <a:prstGeom prst="rect">
            <a:avLst/>
          </a:prstGeom>
        </p:spPr>
        <p:txBody>
          <a:bodyPr vert="horz" wrap="square" lIns="91440" tIns="45720" rIns="91440" bIns="45720" numCol="1" anchor="t" anchorCtr="0" compatLnSpc="1"/>
          <a:p>
            <a:pPr lvl="0" eaLnBrk="1" hangingPunct="1">
              <a:buNone/>
            </a:pPr>
            <a:r>
              <a:rPr lang="zh-CN" altLang="en-US" dirty="0">
                <a:latin typeface="Calibri" panose="020F0502020204030204" pitchFamily="34" charset="0"/>
              </a:rPr>
              <a:t>重庆市发展和改革委员会</a:t>
            </a: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标题和内容">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6" name="Date Placeholder 3"/>
          <p:cNvSpPr>
            <a:spLocks noGrp="1"/>
          </p:cNvSpPr>
          <p:nvPr>
            <p:ph type="dt" sz="half" idx="2"/>
          </p:nvPr>
        </p:nvSpPr>
        <p:spPr>
          <a:xfrm>
            <a:off x="642938" y="6703595"/>
            <a:ext cx="3000375" cy="385072"/>
          </a:xfrm>
          <a:prstGeom prst="rect">
            <a:avLst/>
          </a:prstGeom>
        </p:spPr>
        <p:txBody>
          <a:bodyPr anchor="ct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3E78F05D-A942-45D4-AB5B-965B11C675A3}" type="datetimeFigureOut">
              <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sym typeface="Arial" panose="020B0604020202020204" pitchFamily="34" charset="0"/>
              </a:rPr>
            </a:fld>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sym typeface="Arial" panose="020B0604020202020204" pitchFamily="34" charset="0"/>
            </a:endParaRPr>
          </a:p>
        </p:txBody>
      </p:sp>
      <p:sp>
        <p:nvSpPr>
          <p:cNvPr id="7" name="Footer Placeholder 4"/>
          <p:cNvSpPr>
            <a:spLocks noGrp="1"/>
          </p:cNvSpPr>
          <p:nvPr>
            <p:ph type="ftr" sz="quarter" idx="3"/>
          </p:nvPr>
        </p:nvSpPr>
        <p:spPr>
          <a:xfrm>
            <a:off x="4393406" y="6703595"/>
            <a:ext cx="4071938" cy="385072"/>
          </a:xfrm>
          <a:prstGeom prst="rect">
            <a:avLst/>
          </a:prstGeom>
        </p:spPr>
        <p:txBody>
          <a:bodyPr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sym typeface="Arial" panose="020B0604020202020204" pitchFamily="34" charset="0"/>
            </a:endParaRPr>
          </a:p>
        </p:txBody>
      </p:sp>
      <p:sp>
        <p:nvSpPr>
          <p:cNvPr id="8" name="Slide Number Placeholder 5"/>
          <p:cNvSpPr>
            <a:spLocks noGrp="1"/>
          </p:cNvSpPr>
          <p:nvPr>
            <p:ph type="sldNum" sz="quarter" idx="4"/>
          </p:nvPr>
        </p:nvSpPr>
        <p:spPr>
          <a:xfrm>
            <a:off x="0" y="0"/>
            <a:ext cx="0" cy="0"/>
          </a:xfrm>
        </p:spPr>
        <p:txBody>
          <a:bodyPr/>
          <a:p>
            <a:pPr lvl="0">
              <a:buNone/>
            </a:pPr>
            <a:fld id="{9A0DB2DC-4C9A-4742-B13C-FB6460FD3503}" type="slidenum">
              <a:rPr lang="zh-CN" altLang="en-US" dirty="0"/>
            </a:fld>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1_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89895" y="573552"/>
            <a:ext cx="4017234" cy="870117"/>
          </a:xfrm>
          <a:prstGeom prst="rect">
            <a:avLst/>
          </a:prstGeom>
        </p:spPr>
        <p:txBody>
          <a:bodyPr lIns="91436" tIns="45718" rIns="91436" bIns="45718">
            <a:normAutofit/>
          </a:bodyPr>
          <a:lstStyle>
            <a:lvl1pPr>
              <a:defRPr sz="2410" b="0">
                <a:solidFill>
                  <a:schemeClr val="accent2">
                    <a:lumMod val="7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stStyle>
          <a:p>
            <a:r>
              <a:rPr lang="zh-CN" altLang="en-US"/>
              <a:t>单击此处编辑母版标题样式</a:t>
            </a:r>
            <a:endParaRPr lang="zh-CN" altLang="en-US" dirty="0"/>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sym typeface="Arial" panose="020B0604020202020204" pitchFamily="34" charset="0"/>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sym typeface="Arial" panose="020B0604020202020204" pitchFamily="34" charset="0"/>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2_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89895" y="573552"/>
            <a:ext cx="4017234" cy="870117"/>
          </a:xfrm>
          <a:prstGeom prst="rect">
            <a:avLst/>
          </a:prstGeom>
        </p:spPr>
        <p:txBody>
          <a:bodyPr lIns="91436" tIns="45718" rIns="91436" bIns="45718">
            <a:normAutofit/>
          </a:bodyPr>
          <a:lstStyle>
            <a:lvl1pPr>
              <a:defRPr sz="2410" b="0">
                <a:solidFill>
                  <a:schemeClr val="accent2">
                    <a:lumMod val="7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stStyle>
          <a:p>
            <a:r>
              <a:rPr lang="zh-CN" altLang="en-US"/>
              <a:t>单击此处编辑母版标题样式</a:t>
            </a:r>
            <a:endParaRPr lang="zh-CN" altLang="en-US" dirty="0"/>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sym typeface="Arial" panose="020B0604020202020204" pitchFamily="34" charset="0"/>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sym typeface="Arial" panose="020B0604020202020204" pitchFamily="34" charset="0"/>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3_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89895" y="573552"/>
            <a:ext cx="4017234" cy="870117"/>
          </a:xfrm>
          <a:prstGeom prst="rect">
            <a:avLst/>
          </a:prstGeom>
        </p:spPr>
        <p:txBody>
          <a:bodyPr lIns="91436" tIns="45718" rIns="91436" bIns="45718">
            <a:normAutofit/>
          </a:bodyPr>
          <a:lstStyle>
            <a:lvl1pPr>
              <a:defRPr sz="2410" b="0">
                <a:solidFill>
                  <a:schemeClr val="accent2">
                    <a:lumMod val="7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stStyle>
          <a:p>
            <a:r>
              <a:rPr lang="zh-CN" altLang="en-US"/>
              <a:t>单击此处编辑母版标题样式</a:t>
            </a:r>
            <a:endParaRPr lang="zh-CN" altLang="en-US" dirty="0"/>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sym typeface="Arial" panose="020B0604020202020204" pitchFamily="34" charset="0"/>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sym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8_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_标题和内容">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sym typeface="Arial" panose="020B0604020202020204" pitchFamily="34" charset="0"/>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sym typeface="Arial" panose="020B0604020202020204" pitchFamily="34" charset="0"/>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5_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89895" y="573552"/>
            <a:ext cx="4017234" cy="870117"/>
          </a:xfrm>
          <a:prstGeom prst="rect">
            <a:avLst/>
          </a:prstGeom>
        </p:spPr>
        <p:txBody>
          <a:bodyPr lIns="91436" tIns="45718" rIns="91436" bIns="45718">
            <a:normAutofit/>
          </a:bodyPr>
          <a:lstStyle>
            <a:lvl1pPr>
              <a:defRPr sz="2410" b="0">
                <a:solidFill>
                  <a:schemeClr val="accent2">
                    <a:lumMod val="7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stStyle>
          <a:p>
            <a:r>
              <a:rPr lang="zh-CN" altLang="en-US"/>
              <a:t>单击此处编辑母版标题样式</a:t>
            </a:r>
            <a:endParaRPr lang="zh-CN" altLang="en-US" dirty="0"/>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sym typeface="Arial" panose="020B0604020202020204" pitchFamily="34" charset="0"/>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sym typeface="Arial" panose="020B0604020202020204" pitchFamily="34" charset="0"/>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C82C926-329E-43DE-A990-3A07A2A534C7}"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B1C3CEF-B625-4558-9E75-934060632C1B}"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8_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自定义版式">
    <p:bg>
      <p:bgPr>
        <a:solidFill>
          <a:srgbClr val="FCFBF9"/>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矩形 5"/>
          <p:cNvSpPr>
            <a:spLocks noChangeArrowheads="1"/>
          </p:cNvSpPr>
          <p:nvPr/>
        </p:nvSpPr>
        <p:spPr bwMode="auto">
          <a:xfrm>
            <a:off x="7643813" y="5514896"/>
            <a:ext cx="4822031" cy="452041"/>
          </a:xfrm>
          <a:prstGeom prst="rect">
            <a:avLst/>
          </a:prstGeom>
          <a:noFill/>
          <a:ln>
            <a:noFill/>
          </a:ln>
        </p:spPr>
        <p:txBody>
          <a:bodyPr anchor="ctr"/>
          <a:lstStyle>
            <a:lvl1pPr eaLnBrk="0" hangingPunct="0">
              <a:defRPr>
                <a:solidFill>
                  <a:srgbClr val="000000"/>
                </a:solidFill>
                <a:latin typeface="Arial" panose="020B0604020202020204" pitchFamily="34" charset="0"/>
                <a:ea typeface="宋体" panose="02010600030101010101" pitchFamily="2" charset="-122"/>
                <a:sym typeface="Arial" panose="020B0604020202020204" pitchFamily="34" charset="0"/>
              </a:defRPr>
            </a:lvl1pPr>
            <a:lvl2pPr eaLnBrk="0" hangingPunct="0">
              <a:defRPr>
                <a:solidFill>
                  <a:srgbClr val="000000"/>
                </a:solidFill>
                <a:latin typeface="Arial" panose="020B0604020202020204" pitchFamily="34" charset="0"/>
                <a:ea typeface="宋体" panose="02010600030101010101" pitchFamily="2" charset="-122"/>
                <a:sym typeface="Arial" panose="020B0604020202020204" pitchFamily="34" charset="0"/>
              </a:defRPr>
            </a:lvl2pPr>
            <a:lvl3pPr eaLnBrk="0" hangingPunct="0">
              <a:defRPr>
                <a:solidFill>
                  <a:srgbClr val="000000"/>
                </a:solidFill>
                <a:latin typeface="Arial" panose="020B0604020202020204" pitchFamily="34" charset="0"/>
                <a:ea typeface="宋体" panose="02010600030101010101" pitchFamily="2" charset="-122"/>
                <a:sym typeface="Arial" panose="020B0604020202020204" pitchFamily="34" charset="0"/>
              </a:defRPr>
            </a:lvl3pPr>
            <a:lvl4pPr eaLnBrk="0" hangingPunct="0">
              <a:defRPr>
                <a:solidFill>
                  <a:srgbClr val="000000"/>
                </a:solidFill>
                <a:latin typeface="Arial" panose="020B0604020202020204" pitchFamily="34" charset="0"/>
                <a:ea typeface="宋体" panose="02010600030101010101" pitchFamily="2" charset="-122"/>
                <a:sym typeface="Arial" panose="020B0604020202020204" pitchFamily="34" charset="0"/>
              </a:defRPr>
            </a:lvl4pPr>
            <a:lvl5pPr eaLnBrk="0" hangingPunct="0">
              <a:defRPr>
                <a:solidFill>
                  <a:srgbClr val="000000"/>
                </a:solidFill>
                <a:latin typeface="Arial" panose="020B0604020202020204" pitchFamily="34" charset="0"/>
                <a:ea typeface="宋体" panose="02010600030101010101" pitchFamily="2" charset="-122"/>
                <a:sym typeface="Arial" panose="020B0604020202020204" pitchFamily="34" charset="0"/>
              </a:defRPr>
            </a:lvl5pPr>
            <a:lvl6pPr eaLnBrk="0" fontAlgn="base" hangingPunct="0">
              <a:spcBef>
                <a:spcPct val="0"/>
              </a:spcBef>
              <a:spcAft>
                <a:spcPct val="0"/>
              </a:spcAft>
              <a:buFont typeface="Arial" panose="020B0604020202020204" pitchFamily="34" charset="0"/>
              <a:defRPr>
                <a:solidFill>
                  <a:srgbClr val="000000"/>
                </a:solidFill>
                <a:latin typeface="Arial" panose="020B0604020202020204" pitchFamily="34" charset="0"/>
                <a:ea typeface="宋体" panose="02010600030101010101" pitchFamily="2" charset="-122"/>
                <a:sym typeface="Arial" panose="020B0604020202020204" pitchFamily="34" charset="0"/>
              </a:defRPr>
            </a:lvl6pPr>
            <a:lvl7pPr eaLnBrk="0" fontAlgn="base" hangingPunct="0">
              <a:spcBef>
                <a:spcPct val="0"/>
              </a:spcBef>
              <a:spcAft>
                <a:spcPct val="0"/>
              </a:spcAft>
              <a:buFont typeface="Arial" panose="020B0604020202020204" pitchFamily="34" charset="0"/>
              <a:defRPr>
                <a:solidFill>
                  <a:srgbClr val="000000"/>
                </a:solidFill>
                <a:latin typeface="Arial" panose="020B0604020202020204" pitchFamily="34" charset="0"/>
                <a:ea typeface="宋体" panose="02010600030101010101" pitchFamily="2" charset="-122"/>
                <a:sym typeface="Arial" panose="020B0604020202020204" pitchFamily="34" charset="0"/>
              </a:defRPr>
            </a:lvl7pPr>
            <a:lvl8pPr eaLnBrk="0" fontAlgn="base" hangingPunct="0">
              <a:spcBef>
                <a:spcPct val="0"/>
              </a:spcBef>
              <a:spcAft>
                <a:spcPct val="0"/>
              </a:spcAft>
              <a:buFont typeface="Arial" panose="020B0604020202020204" pitchFamily="34" charset="0"/>
              <a:defRPr>
                <a:solidFill>
                  <a:srgbClr val="000000"/>
                </a:solidFill>
                <a:latin typeface="Arial" panose="020B0604020202020204" pitchFamily="34" charset="0"/>
                <a:ea typeface="宋体" panose="02010600030101010101" pitchFamily="2" charset="-122"/>
                <a:sym typeface="Arial" panose="020B0604020202020204" pitchFamily="34" charset="0"/>
              </a:defRPr>
            </a:lvl8pPr>
            <a:lvl9pPr eaLnBrk="0" fontAlgn="base" hangingPunct="0">
              <a:spcBef>
                <a:spcPct val="0"/>
              </a:spcBef>
              <a:spcAft>
                <a:spcPct val="0"/>
              </a:spcAft>
              <a:buFont typeface="Arial" panose="020B0604020202020204" pitchFamily="34" charset="0"/>
              <a:defRPr>
                <a:solidFill>
                  <a:srgbClr val="000000"/>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ctr" defTabSz="914400" rtl="0" eaLnBrk="1" fontAlgn="base" latinLnBrk="1" hangingPunct="1">
              <a:lnSpc>
                <a:spcPct val="100000"/>
              </a:lnSpc>
              <a:spcBef>
                <a:spcPct val="0"/>
              </a:spcBef>
              <a:spcAft>
                <a:spcPct val="0"/>
              </a:spcAft>
              <a:buClrTx/>
              <a:buSzTx/>
              <a:buFont typeface="Arial" panose="020B0604020202020204" pitchFamily="34" charset="0"/>
              <a:buNone/>
              <a:defRPr/>
            </a:pPr>
            <a:r>
              <a:rPr kumimoji="0" lang="zh-CN" altLang="en-US" sz="2110" b="1" i="0" u="none" strike="noStrike" kern="1200" cap="none" spc="0" normalizeH="0" baseline="0" noProof="0">
                <a:ln>
                  <a:noFill/>
                </a:ln>
                <a:solidFill>
                  <a:srgbClr val="FFFFFF"/>
                </a:solidFill>
                <a:effectLst/>
                <a:uLnTx/>
                <a:uFillTx/>
                <a:latin typeface="黑体" panose="02010609060101010101" charset="-122"/>
                <a:ea typeface="黑体" panose="02010609060101010101" charset="-122"/>
                <a:cs typeface="+mn-cs"/>
                <a:sym typeface="Arial" panose="020B0604020202020204" pitchFamily="34" charset="0"/>
              </a:rPr>
              <a:t>重庆市经济和信息化委员会</a:t>
            </a:r>
            <a:endParaRPr kumimoji="0" lang="zh-CN" altLang="en-US" sz="2110" b="1" i="0" u="none" strike="noStrike" kern="1200" cap="none" spc="0" normalizeH="0" baseline="0" noProof="0">
              <a:ln>
                <a:noFill/>
              </a:ln>
              <a:solidFill>
                <a:srgbClr val="FFFFFF"/>
              </a:solidFill>
              <a:effectLst/>
              <a:uLnTx/>
              <a:uFillTx/>
              <a:latin typeface="黑体" panose="02010609060101010101" charset="-122"/>
              <a:ea typeface="黑体" panose="02010609060101010101" charset="-122"/>
              <a:cs typeface="+mn-cs"/>
              <a:sym typeface="Arial" panose="020B0604020202020204" pitchFamily="34" charset="0"/>
            </a:endParaRPr>
          </a:p>
        </p:txBody>
      </p:sp>
      <p:sp>
        <p:nvSpPr>
          <p:cNvPr id="7" name="文本框 6"/>
          <p:cNvSpPr txBox="1">
            <a:spLocks noChangeArrowheads="1"/>
          </p:cNvSpPr>
          <p:nvPr/>
        </p:nvSpPr>
        <p:spPr bwMode="auto">
          <a:xfrm>
            <a:off x="7239745" y="6805723"/>
            <a:ext cx="5619007" cy="383540"/>
          </a:xfrm>
          <a:prstGeom prst="rect">
            <a:avLst/>
          </a:prstGeom>
          <a:noFill/>
          <a:ln>
            <a:noFill/>
          </a:ln>
        </p:spPr>
        <p:txBody>
          <a:bodyPr>
            <a:spAutoFit/>
          </a:bodyPr>
          <a:lstStyle>
            <a:lvl1pPr eaLnBrk="0" hangingPunct="0">
              <a:defRPr>
                <a:solidFill>
                  <a:srgbClr val="000000"/>
                </a:solidFill>
                <a:latin typeface="Arial" panose="020B0604020202020204" pitchFamily="34" charset="0"/>
                <a:ea typeface="宋体" panose="02010600030101010101" pitchFamily="2" charset="-122"/>
                <a:sym typeface="Arial" panose="020B0604020202020204" pitchFamily="34" charset="0"/>
              </a:defRPr>
            </a:lvl1pPr>
            <a:lvl2pPr eaLnBrk="0" hangingPunct="0">
              <a:defRPr>
                <a:solidFill>
                  <a:srgbClr val="000000"/>
                </a:solidFill>
                <a:latin typeface="Arial" panose="020B0604020202020204" pitchFamily="34" charset="0"/>
                <a:ea typeface="宋体" panose="02010600030101010101" pitchFamily="2" charset="-122"/>
                <a:sym typeface="Arial" panose="020B0604020202020204" pitchFamily="34" charset="0"/>
              </a:defRPr>
            </a:lvl2pPr>
            <a:lvl3pPr eaLnBrk="0" hangingPunct="0">
              <a:defRPr>
                <a:solidFill>
                  <a:srgbClr val="000000"/>
                </a:solidFill>
                <a:latin typeface="Arial" panose="020B0604020202020204" pitchFamily="34" charset="0"/>
                <a:ea typeface="宋体" panose="02010600030101010101" pitchFamily="2" charset="-122"/>
                <a:sym typeface="Arial" panose="020B0604020202020204" pitchFamily="34" charset="0"/>
              </a:defRPr>
            </a:lvl3pPr>
            <a:lvl4pPr eaLnBrk="0" hangingPunct="0">
              <a:defRPr>
                <a:solidFill>
                  <a:srgbClr val="000000"/>
                </a:solidFill>
                <a:latin typeface="Arial" panose="020B0604020202020204" pitchFamily="34" charset="0"/>
                <a:ea typeface="宋体" panose="02010600030101010101" pitchFamily="2" charset="-122"/>
                <a:sym typeface="Arial" panose="020B0604020202020204" pitchFamily="34" charset="0"/>
              </a:defRPr>
            </a:lvl4pPr>
            <a:lvl5pPr eaLnBrk="0" hangingPunct="0">
              <a:defRPr>
                <a:solidFill>
                  <a:srgbClr val="000000"/>
                </a:solidFill>
                <a:latin typeface="Arial" panose="020B0604020202020204" pitchFamily="34" charset="0"/>
                <a:ea typeface="宋体" panose="02010600030101010101" pitchFamily="2" charset="-122"/>
                <a:sym typeface="Arial" panose="020B0604020202020204" pitchFamily="34" charset="0"/>
              </a:defRPr>
            </a:lvl5pPr>
            <a:lvl6pPr eaLnBrk="0" fontAlgn="base" hangingPunct="0">
              <a:spcBef>
                <a:spcPct val="0"/>
              </a:spcBef>
              <a:spcAft>
                <a:spcPct val="0"/>
              </a:spcAft>
              <a:buFont typeface="Arial" panose="020B0604020202020204" pitchFamily="34" charset="0"/>
              <a:defRPr>
                <a:solidFill>
                  <a:srgbClr val="000000"/>
                </a:solidFill>
                <a:latin typeface="Arial" panose="020B0604020202020204" pitchFamily="34" charset="0"/>
                <a:ea typeface="宋体" panose="02010600030101010101" pitchFamily="2" charset="-122"/>
                <a:sym typeface="Arial" panose="020B0604020202020204" pitchFamily="34" charset="0"/>
              </a:defRPr>
            </a:lvl6pPr>
            <a:lvl7pPr eaLnBrk="0" fontAlgn="base" hangingPunct="0">
              <a:spcBef>
                <a:spcPct val="0"/>
              </a:spcBef>
              <a:spcAft>
                <a:spcPct val="0"/>
              </a:spcAft>
              <a:buFont typeface="Arial" panose="020B0604020202020204" pitchFamily="34" charset="0"/>
              <a:defRPr>
                <a:solidFill>
                  <a:srgbClr val="000000"/>
                </a:solidFill>
                <a:latin typeface="Arial" panose="020B0604020202020204" pitchFamily="34" charset="0"/>
                <a:ea typeface="宋体" panose="02010600030101010101" pitchFamily="2" charset="-122"/>
                <a:sym typeface="Arial" panose="020B0604020202020204" pitchFamily="34" charset="0"/>
              </a:defRPr>
            </a:lvl7pPr>
            <a:lvl8pPr eaLnBrk="0" fontAlgn="base" hangingPunct="0">
              <a:spcBef>
                <a:spcPct val="0"/>
              </a:spcBef>
              <a:spcAft>
                <a:spcPct val="0"/>
              </a:spcAft>
              <a:buFont typeface="Arial" panose="020B0604020202020204" pitchFamily="34" charset="0"/>
              <a:defRPr>
                <a:solidFill>
                  <a:srgbClr val="000000"/>
                </a:solidFill>
                <a:latin typeface="Arial" panose="020B0604020202020204" pitchFamily="34" charset="0"/>
                <a:ea typeface="宋体" panose="02010600030101010101" pitchFamily="2" charset="-122"/>
                <a:sym typeface="Arial" panose="020B0604020202020204" pitchFamily="34" charset="0"/>
              </a:defRPr>
            </a:lvl8pPr>
            <a:lvl9pPr eaLnBrk="0" fontAlgn="base" hangingPunct="0">
              <a:spcBef>
                <a:spcPct val="0"/>
              </a:spcBef>
              <a:spcAft>
                <a:spcPct val="0"/>
              </a:spcAft>
              <a:buFont typeface="Arial" panose="020B0604020202020204" pitchFamily="34" charset="0"/>
              <a:defRPr>
                <a:solidFill>
                  <a:srgbClr val="000000"/>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l" defTabSz="914400" rtl="0" eaLnBrk="1" fontAlgn="base" latinLnBrk="1" hangingPunct="1">
              <a:lnSpc>
                <a:spcPct val="100000"/>
              </a:lnSpc>
              <a:spcBef>
                <a:spcPct val="0"/>
              </a:spcBef>
              <a:spcAft>
                <a:spcPct val="0"/>
              </a:spcAft>
              <a:buClrTx/>
              <a:buSzTx/>
              <a:buFont typeface="Arial" panose="020B0604020202020204" pitchFamily="34" charset="0"/>
              <a:buNone/>
              <a:defRPr/>
            </a:pPr>
            <a:r>
              <a:rPr kumimoji="0" lang="zh-CN" altLang="en-US" sz="1900" b="0" i="0" u="none" strike="noStrike" kern="1200" cap="none" spc="0" normalizeH="0" baseline="0" noProof="0">
                <a:ln>
                  <a:noFill/>
                </a:ln>
                <a:solidFill>
                  <a:srgbClr val="FFFFFF"/>
                </a:solidFill>
                <a:effectLst/>
                <a:uLnTx/>
                <a:uFillTx/>
                <a:latin typeface="方正姚体" panose="02010601030101010101" charset="-122"/>
                <a:ea typeface="方正姚体" panose="02010601030101010101" charset="-122"/>
                <a:cs typeface="+mn-cs"/>
                <a:sym typeface="Arial" panose="020B0604020202020204" pitchFamily="34" charset="0"/>
              </a:rPr>
              <a:t>总量与排放管理处（应对气候变化处）</a:t>
            </a:r>
            <a:endParaRPr kumimoji="0" lang="zh-CN" altLang="en-US" sz="1900" b="0" i="0" u="none" strike="noStrike" kern="1200" cap="none" spc="0" normalizeH="0" baseline="0" noProof="0">
              <a:ln>
                <a:noFill/>
              </a:ln>
              <a:solidFill>
                <a:srgbClr val="FFFFFF"/>
              </a:solidFill>
              <a:effectLst/>
              <a:uLnTx/>
              <a:uFillTx/>
              <a:latin typeface="方正姚体" panose="02010601030101010101" charset="-122"/>
              <a:ea typeface="方正姚体" panose="02010601030101010101" charset="-122"/>
              <a:cs typeface="+mn-cs"/>
              <a:sym typeface="Arial" panose="020B0604020202020204" pitchFamily="34" charset="0"/>
            </a:endParaRPr>
          </a:p>
        </p:txBody>
      </p:sp>
      <p:sp>
        <p:nvSpPr>
          <p:cNvPr id="1048605" name="标题 1"/>
          <p:cNvSpPr>
            <a:spLocks noGrp="1"/>
          </p:cNvSpPr>
          <p:nvPr>
            <p:ph type="title"/>
          </p:nvPr>
        </p:nvSpPr>
        <p:spPr>
          <a:xfrm>
            <a:off x="455210" y="1262228"/>
            <a:ext cx="11572875" cy="1205442"/>
          </a:xfrm>
        </p:spPr>
        <p:txBody>
          <a:bodyPr/>
          <a:lstStyle>
            <a:lvl1pPr>
              <a:defRPr sz="3375" b="1"/>
            </a:lvl1pPr>
          </a:lstStyle>
          <a:p>
            <a:r>
              <a:rPr lang="zh-CN" altLang="en-US" noProof="1"/>
              <a:t>单击此处编辑母版标题样式</a:t>
            </a:r>
            <a:endParaRPr lang="zh-CN" altLang="en-US" noProof="1"/>
          </a:p>
        </p:txBody>
      </p:sp>
      <p:sp>
        <p:nvSpPr>
          <p:cNvPr id="1048604" name="内容占位符 2"/>
          <p:cNvSpPr>
            <a:spLocks noGrp="1"/>
          </p:cNvSpPr>
          <p:nvPr>
            <p:ph idx="13"/>
          </p:nvPr>
        </p:nvSpPr>
        <p:spPr>
          <a:xfrm>
            <a:off x="657484" y="4193697"/>
            <a:ext cx="11558329" cy="2232474"/>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1048603" name="内容占位符 2"/>
          <p:cNvSpPr>
            <a:spLocks noGrp="1"/>
          </p:cNvSpPr>
          <p:nvPr>
            <p:ph idx="1"/>
          </p:nvPr>
        </p:nvSpPr>
        <p:spPr>
          <a:xfrm>
            <a:off x="657484" y="1687619"/>
            <a:ext cx="11558329" cy="2232474"/>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8" name="日期占位符 1048599"/>
          <p:cNvSpPr>
            <a:spLocks noGrp="1"/>
          </p:cNvSpPr>
          <p:nvPr>
            <p:ph type="dt" sz="half" idx="2"/>
          </p:nvPr>
        </p:nvSpPr>
        <p:spPr>
          <a:xfrm>
            <a:off x="642938" y="6703595"/>
            <a:ext cx="3000375" cy="385072"/>
          </a:xfrm>
          <a:prstGeom prst="rect">
            <a:avLst/>
          </a:prstGeom>
        </p:spPr>
        <p:txBody>
          <a:bodyPr anchor="ct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sym typeface="Arial" panose="020B0604020202020204" pitchFamily="34" charset="0"/>
            </a:endParaRPr>
          </a:p>
        </p:txBody>
      </p:sp>
      <p:sp>
        <p:nvSpPr>
          <p:cNvPr id="9" name="页脚占位符 1048600"/>
          <p:cNvSpPr>
            <a:spLocks noGrp="1"/>
          </p:cNvSpPr>
          <p:nvPr>
            <p:ph type="ftr" sz="quarter" idx="3"/>
          </p:nvPr>
        </p:nvSpPr>
        <p:spPr>
          <a:xfrm>
            <a:off x="4393406" y="6703595"/>
            <a:ext cx="4071938" cy="385072"/>
          </a:xfrm>
          <a:prstGeom prst="rect">
            <a:avLst/>
          </a:prstGeom>
        </p:spPr>
        <p:txBody>
          <a:bodyPr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sym typeface="Arial" panose="020B0604020202020204" pitchFamily="34" charset="0"/>
            </a:endParaRPr>
          </a:p>
        </p:txBody>
      </p:sp>
      <p:sp>
        <p:nvSpPr>
          <p:cNvPr id="10" name="灯片编号占位符 1048601"/>
          <p:cNvSpPr>
            <a:spLocks noGrp="1"/>
          </p:cNvSpPr>
          <p:nvPr>
            <p:ph type="sldNum" sz="quarter" idx="4"/>
          </p:nvPr>
        </p:nvSpPr>
        <p:spPr>
          <a:xfrm>
            <a:off x="9215438" y="6703595"/>
            <a:ext cx="3000375" cy="385072"/>
          </a:xfrm>
          <a:prstGeom prst="rect">
            <a:avLst/>
          </a:prstGeom>
        </p:spPr>
        <p:txBody>
          <a:bodyPr vert="horz" wrap="square" lIns="91440" tIns="45720" rIns="91440" bIns="45720" numCol="1" anchor="t" anchorCtr="0" compatLnSpc="1"/>
          <a:p>
            <a:pPr lvl="0" eaLnBrk="1" hangingPunct="1">
              <a:buNone/>
            </a:pPr>
            <a:r>
              <a:rPr lang="zh-CN" altLang="en-US" dirty="0">
                <a:latin typeface="Calibri" panose="020F0502020204030204" pitchFamily="34" charset="0"/>
              </a:rPr>
              <a:t>重庆市发展和改革委员会</a:t>
            </a: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标题和内容">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6" name="Date Placeholder 3"/>
          <p:cNvSpPr>
            <a:spLocks noGrp="1"/>
          </p:cNvSpPr>
          <p:nvPr>
            <p:ph type="dt" sz="half" idx="2"/>
          </p:nvPr>
        </p:nvSpPr>
        <p:spPr>
          <a:xfrm>
            <a:off x="642938" y="6703595"/>
            <a:ext cx="3000375" cy="385072"/>
          </a:xfrm>
          <a:prstGeom prst="rect">
            <a:avLst/>
          </a:prstGeom>
        </p:spPr>
        <p:txBody>
          <a:bodyPr anchor="ct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3E78F05D-A942-45D4-AB5B-965B11C675A3}" type="datetimeFigureOut">
              <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sym typeface="Arial" panose="020B0604020202020204" pitchFamily="34" charset="0"/>
              </a:rPr>
            </a:fld>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sym typeface="Arial" panose="020B0604020202020204" pitchFamily="34" charset="0"/>
            </a:endParaRPr>
          </a:p>
        </p:txBody>
      </p:sp>
      <p:sp>
        <p:nvSpPr>
          <p:cNvPr id="7" name="Footer Placeholder 4"/>
          <p:cNvSpPr>
            <a:spLocks noGrp="1"/>
          </p:cNvSpPr>
          <p:nvPr>
            <p:ph type="ftr" sz="quarter" idx="3"/>
          </p:nvPr>
        </p:nvSpPr>
        <p:spPr>
          <a:xfrm>
            <a:off x="4393406" y="6703595"/>
            <a:ext cx="4071938" cy="385072"/>
          </a:xfrm>
          <a:prstGeom prst="rect">
            <a:avLst/>
          </a:prstGeom>
        </p:spPr>
        <p:txBody>
          <a:bodyPr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sym typeface="Arial" panose="020B0604020202020204" pitchFamily="34" charset="0"/>
            </a:endParaRPr>
          </a:p>
        </p:txBody>
      </p:sp>
      <p:sp>
        <p:nvSpPr>
          <p:cNvPr id="8" name="Slide Number Placeholder 5"/>
          <p:cNvSpPr>
            <a:spLocks noGrp="1"/>
          </p:cNvSpPr>
          <p:nvPr>
            <p:ph type="sldNum" sz="quarter" idx="4"/>
          </p:nvPr>
        </p:nvSpPr>
        <p:spPr>
          <a:xfrm>
            <a:off x="0" y="0"/>
            <a:ext cx="0" cy="0"/>
          </a:xfrm>
        </p:spPr>
        <p:txBody>
          <a:bodyPr/>
          <a:p>
            <a:pPr lvl="0">
              <a:buNone/>
            </a:pPr>
            <a:fld id="{9A0DB2DC-4C9A-4742-B13C-FB6460FD3503}" type="slidenum">
              <a:rPr lang="zh-CN" altLang="en-US" dirty="0"/>
            </a:fld>
            <a:endParaRPr lang="zh-CN" alt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1_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89895" y="573552"/>
            <a:ext cx="4017234" cy="870117"/>
          </a:xfrm>
          <a:prstGeom prst="rect">
            <a:avLst/>
          </a:prstGeom>
        </p:spPr>
        <p:txBody>
          <a:bodyPr lIns="91436" tIns="45718" rIns="91436" bIns="45718">
            <a:normAutofit/>
          </a:bodyPr>
          <a:lstStyle>
            <a:lvl1pPr>
              <a:defRPr sz="2410" b="0">
                <a:solidFill>
                  <a:schemeClr val="accent2">
                    <a:lumMod val="7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stStyle>
          <a:p>
            <a:r>
              <a:rPr lang="zh-CN" altLang="en-US"/>
              <a:t>单击此处编辑母版标题样式</a:t>
            </a:r>
            <a:endParaRPr lang="zh-CN" altLang="en-US" dirty="0"/>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sym typeface="Arial" panose="020B0604020202020204" pitchFamily="34" charset="0"/>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sym typeface="Arial" panose="020B0604020202020204" pitchFamily="34" charset="0"/>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2_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89895" y="573552"/>
            <a:ext cx="4017234" cy="870117"/>
          </a:xfrm>
          <a:prstGeom prst="rect">
            <a:avLst/>
          </a:prstGeom>
        </p:spPr>
        <p:txBody>
          <a:bodyPr lIns="91436" tIns="45718" rIns="91436" bIns="45718">
            <a:normAutofit/>
          </a:bodyPr>
          <a:lstStyle>
            <a:lvl1pPr>
              <a:defRPr sz="2410" b="0">
                <a:solidFill>
                  <a:schemeClr val="accent2">
                    <a:lumMod val="7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stStyle>
          <a:p>
            <a:r>
              <a:rPr lang="zh-CN" altLang="en-US"/>
              <a:t>单击此处编辑母版标题样式</a:t>
            </a:r>
            <a:endParaRPr lang="zh-CN" altLang="en-US" dirty="0"/>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sym typeface="Arial" panose="020B0604020202020204" pitchFamily="34" charset="0"/>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sym typeface="Arial" panose="020B0604020202020204" pitchFamily="34" charset="0"/>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3_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89895" y="573552"/>
            <a:ext cx="4017234" cy="870117"/>
          </a:xfrm>
          <a:prstGeom prst="rect">
            <a:avLst/>
          </a:prstGeom>
        </p:spPr>
        <p:txBody>
          <a:bodyPr lIns="91436" tIns="45718" rIns="91436" bIns="45718">
            <a:normAutofit/>
          </a:bodyPr>
          <a:lstStyle>
            <a:lvl1pPr>
              <a:defRPr sz="2410" b="0">
                <a:solidFill>
                  <a:schemeClr val="accent2">
                    <a:lumMod val="7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stStyle>
          <a:p>
            <a:r>
              <a:rPr lang="zh-CN" altLang="en-US"/>
              <a:t>单击此处编辑母版标题样式</a:t>
            </a:r>
            <a:endParaRPr lang="zh-CN" altLang="en-US" dirty="0"/>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sym typeface="Arial" panose="020B0604020202020204" pitchFamily="34" charset="0"/>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sym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自定义版式">
    <p:bg>
      <p:bgPr>
        <a:solidFill>
          <a:srgbClr val="FCFBF9"/>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4_标题和内容">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sym typeface="Arial" panose="020B0604020202020204" pitchFamily="34" charset="0"/>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sym typeface="Arial" panose="020B0604020202020204" pitchFamily="34" charset="0"/>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5_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89895" y="573552"/>
            <a:ext cx="4017234" cy="870117"/>
          </a:xfrm>
          <a:prstGeom prst="rect">
            <a:avLst/>
          </a:prstGeom>
        </p:spPr>
        <p:txBody>
          <a:bodyPr lIns="91436" tIns="45718" rIns="91436" bIns="45718">
            <a:normAutofit/>
          </a:bodyPr>
          <a:lstStyle>
            <a:lvl1pPr>
              <a:defRPr sz="2410" b="0">
                <a:solidFill>
                  <a:schemeClr val="accent2">
                    <a:lumMod val="7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stStyle>
          <a:p>
            <a:r>
              <a:rPr lang="zh-CN" altLang="en-US"/>
              <a:t>单击此处编辑母版标题样式</a:t>
            </a:r>
            <a:endParaRPr lang="zh-CN" altLang="en-US" dirty="0"/>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sym typeface="Arial" panose="020B0604020202020204" pitchFamily="34" charset="0"/>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sym typeface="Arial" panose="020B0604020202020204" pitchFamily="34" charset="0"/>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C82C926-329E-43DE-A990-3A07A2A534C7}"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B1C3CEF-B625-4558-9E75-934060632C1B}" type="slidenum">
              <a:rPr lang="zh-CN" altLang="en-US" smtClean="0"/>
            </a:fld>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8_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自定义版式">
    <p:bg>
      <p:bgPr>
        <a:solidFill>
          <a:srgbClr val="FCFBF9"/>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矩形 5"/>
          <p:cNvSpPr>
            <a:spLocks noChangeArrowheads="1"/>
          </p:cNvSpPr>
          <p:nvPr/>
        </p:nvSpPr>
        <p:spPr bwMode="auto">
          <a:xfrm>
            <a:off x="7643813" y="5514896"/>
            <a:ext cx="4822031" cy="452041"/>
          </a:xfrm>
          <a:prstGeom prst="rect">
            <a:avLst/>
          </a:prstGeom>
          <a:noFill/>
          <a:ln>
            <a:noFill/>
          </a:ln>
        </p:spPr>
        <p:txBody>
          <a:bodyPr anchor="ctr"/>
          <a:lstStyle>
            <a:lvl1pPr eaLnBrk="0" hangingPunct="0">
              <a:defRPr>
                <a:solidFill>
                  <a:srgbClr val="000000"/>
                </a:solidFill>
                <a:latin typeface="Arial" panose="020B0604020202020204" pitchFamily="34" charset="0"/>
                <a:ea typeface="宋体" panose="02010600030101010101" pitchFamily="2" charset="-122"/>
                <a:sym typeface="Arial" panose="020B0604020202020204" pitchFamily="34" charset="0"/>
              </a:defRPr>
            </a:lvl1pPr>
            <a:lvl2pPr eaLnBrk="0" hangingPunct="0">
              <a:defRPr>
                <a:solidFill>
                  <a:srgbClr val="000000"/>
                </a:solidFill>
                <a:latin typeface="Arial" panose="020B0604020202020204" pitchFamily="34" charset="0"/>
                <a:ea typeface="宋体" panose="02010600030101010101" pitchFamily="2" charset="-122"/>
                <a:sym typeface="Arial" panose="020B0604020202020204" pitchFamily="34" charset="0"/>
              </a:defRPr>
            </a:lvl2pPr>
            <a:lvl3pPr eaLnBrk="0" hangingPunct="0">
              <a:defRPr>
                <a:solidFill>
                  <a:srgbClr val="000000"/>
                </a:solidFill>
                <a:latin typeface="Arial" panose="020B0604020202020204" pitchFamily="34" charset="0"/>
                <a:ea typeface="宋体" panose="02010600030101010101" pitchFamily="2" charset="-122"/>
                <a:sym typeface="Arial" panose="020B0604020202020204" pitchFamily="34" charset="0"/>
              </a:defRPr>
            </a:lvl3pPr>
            <a:lvl4pPr eaLnBrk="0" hangingPunct="0">
              <a:defRPr>
                <a:solidFill>
                  <a:srgbClr val="000000"/>
                </a:solidFill>
                <a:latin typeface="Arial" panose="020B0604020202020204" pitchFamily="34" charset="0"/>
                <a:ea typeface="宋体" panose="02010600030101010101" pitchFamily="2" charset="-122"/>
                <a:sym typeface="Arial" panose="020B0604020202020204" pitchFamily="34" charset="0"/>
              </a:defRPr>
            </a:lvl4pPr>
            <a:lvl5pPr eaLnBrk="0" hangingPunct="0">
              <a:defRPr>
                <a:solidFill>
                  <a:srgbClr val="000000"/>
                </a:solidFill>
                <a:latin typeface="Arial" panose="020B0604020202020204" pitchFamily="34" charset="0"/>
                <a:ea typeface="宋体" panose="02010600030101010101" pitchFamily="2" charset="-122"/>
                <a:sym typeface="Arial" panose="020B0604020202020204" pitchFamily="34" charset="0"/>
              </a:defRPr>
            </a:lvl5pPr>
            <a:lvl6pPr eaLnBrk="0" fontAlgn="base" hangingPunct="0">
              <a:spcBef>
                <a:spcPct val="0"/>
              </a:spcBef>
              <a:spcAft>
                <a:spcPct val="0"/>
              </a:spcAft>
              <a:buFont typeface="Arial" panose="020B0604020202020204" pitchFamily="34" charset="0"/>
              <a:defRPr>
                <a:solidFill>
                  <a:srgbClr val="000000"/>
                </a:solidFill>
                <a:latin typeface="Arial" panose="020B0604020202020204" pitchFamily="34" charset="0"/>
                <a:ea typeface="宋体" panose="02010600030101010101" pitchFamily="2" charset="-122"/>
                <a:sym typeface="Arial" panose="020B0604020202020204" pitchFamily="34" charset="0"/>
              </a:defRPr>
            </a:lvl6pPr>
            <a:lvl7pPr eaLnBrk="0" fontAlgn="base" hangingPunct="0">
              <a:spcBef>
                <a:spcPct val="0"/>
              </a:spcBef>
              <a:spcAft>
                <a:spcPct val="0"/>
              </a:spcAft>
              <a:buFont typeface="Arial" panose="020B0604020202020204" pitchFamily="34" charset="0"/>
              <a:defRPr>
                <a:solidFill>
                  <a:srgbClr val="000000"/>
                </a:solidFill>
                <a:latin typeface="Arial" panose="020B0604020202020204" pitchFamily="34" charset="0"/>
                <a:ea typeface="宋体" panose="02010600030101010101" pitchFamily="2" charset="-122"/>
                <a:sym typeface="Arial" panose="020B0604020202020204" pitchFamily="34" charset="0"/>
              </a:defRPr>
            </a:lvl7pPr>
            <a:lvl8pPr eaLnBrk="0" fontAlgn="base" hangingPunct="0">
              <a:spcBef>
                <a:spcPct val="0"/>
              </a:spcBef>
              <a:spcAft>
                <a:spcPct val="0"/>
              </a:spcAft>
              <a:buFont typeface="Arial" panose="020B0604020202020204" pitchFamily="34" charset="0"/>
              <a:defRPr>
                <a:solidFill>
                  <a:srgbClr val="000000"/>
                </a:solidFill>
                <a:latin typeface="Arial" panose="020B0604020202020204" pitchFamily="34" charset="0"/>
                <a:ea typeface="宋体" panose="02010600030101010101" pitchFamily="2" charset="-122"/>
                <a:sym typeface="Arial" panose="020B0604020202020204" pitchFamily="34" charset="0"/>
              </a:defRPr>
            </a:lvl8pPr>
            <a:lvl9pPr eaLnBrk="0" fontAlgn="base" hangingPunct="0">
              <a:spcBef>
                <a:spcPct val="0"/>
              </a:spcBef>
              <a:spcAft>
                <a:spcPct val="0"/>
              </a:spcAft>
              <a:buFont typeface="Arial" panose="020B0604020202020204" pitchFamily="34" charset="0"/>
              <a:defRPr>
                <a:solidFill>
                  <a:srgbClr val="000000"/>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ctr" defTabSz="914400" rtl="0" eaLnBrk="1" fontAlgn="base" latinLnBrk="1" hangingPunct="1">
              <a:lnSpc>
                <a:spcPct val="100000"/>
              </a:lnSpc>
              <a:spcBef>
                <a:spcPct val="0"/>
              </a:spcBef>
              <a:spcAft>
                <a:spcPct val="0"/>
              </a:spcAft>
              <a:buClrTx/>
              <a:buSzTx/>
              <a:buFont typeface="Arial" panose="020B0604020202020204" pitchFamily="34" charset="0"/>
              <a:buNone/>
              <a:defRPr/>
            </a:pPr>
            <a:r>
              <a:rPr kumimoji="0" lang="zh-CN" altLang="en-US" sz="2110" b="1" i="0" u="none" strike="noStrike" kern="1200" cap="none" spc="0" normalizeH="0" baseline="0" noProof="0">
                <a:ln>
                  <a:noFill/>
                </a:ln>
                <a:solidFill>
                  <a:srgbClr val="FFFFFF"/>
                </a:solidFill>
                <a:effectLst/>
                <a:uLnTx/>
                <a:uFillTx/>
                <a:latin typeface="黑体" panose="02010609060101010101" charset="-122"/>
                <a:ea typeface="黑体" panose="02010609060101010101" charset="-122"/>
                <a:cs typeface="+mn-cs"/>
                <a:sym typeface="Arial" panose="020B0604020202020204" pitchFamily="34" charset="0"/>
              </a:rPr>
              <a:t>重庆市经济和信息化委员会</a:t>
            </a:r>
            <a:endParaRPr kumimoji="0" lang="zh-CN" altLang="en-US" sz="2110" b="1" i="0" u="none" strike="noStrike" kern="1200" cap="none" spc="0" normalizeH="0" baseline="0" noProof="0">
              <a:ln>
                <a:noFill/>
              </a:ln>
              <a:solidFill>
                <a:srgbClr val="FFFFFF"/>
              </a:solidFill>
              <a:effectLst/>
              <a:uLnTx/>
              <a:uFillTx/>
              <a:latin typeface="黑体" panose="02010609060101010101" charset="-122"/>
              <a:ea typeface="黑体" panose="02010609060101010101" charset="-122"/>
              <a:cs typeface="+mn-cs"/>
              <a:sym typeface="Arial" panose="020B0604020202020204" pitchFamily="34" charset="0"/>
            </a:endParaRPr>
          </a:p>
        </p:txBody>
      </p:sp>
      <p:sp>
        <p:nvSpPr>
          <p:cNvPr id="7" name="文本框 6"/>
          <p:cNvSpPr txBox="1">
            <a:spLocks noChangeArrowheads="1"/>
          </p:cNvSpPr>
          <p:nvPr/>
        </p:nvSpPr>
        <p:spPr bwMode="auto">
          <a:xfrm>
            <a:off x="7239745" y="6805723"/>
            <a:ext cx="5619007" cy="383540"/>
          </a:xfrm>
          <a:prstGeom prst="rect">
            <a:avLst/>
          </a:prstGeom>
          <a:noFill/>
          <a:ln>
            <a:noFill/>
          </a:ln>
        </p:spPr>
        <p:txBody>
          <a:bodyPr>
            <a:spAutoFit/>
          </a:bodyPr>
          <a:lstStyle>
            <a:lvl1pPr eaLnBrk="0" hangingPunct="0">
              <a:defRPr>
                <a:solidFill>
                  <a:srgbClr val="000000"/>
                </a:solidFill>
                <a:latin typeface="Arial" panose="020B0604020202020204" pitchFamily="34" charset="0"/>
                <a:ea typeface="宋体" panose="02010600030101010101" pitchFamily="2" charset="-122"/>
                <a:sym typeface="Arial" panose="020B0604020202020204" pitchFamily="34" charset="0"/>
              </a:defRPr>
            </a:lvl1pPr>
            <a:lvl2pPr eaLnBrk="0" hangingPunct="0">
              <a:defRPr>
                <a:solidFill>
                  <a:srgbClr val="000000"/>
                </a:solidFill>
                <a:latin typeface="Arial" panose="020B0604020202020204" pitchFamily="34" charset="0"/>
                <a:ea typeface="宋体" panose="02010600030101010101" pitchFamily="2" charset="-122"/>
                <a:sym typeface="Arial" panose="020B0604020202020204" pitchFamily="34" charset="0"/>
              </a:defRPr>
            </a:lvl2pPr>
            <a:lvl3pPr eaLnBrk="0" hangingPunct="0">
              <a:defRPr>
                <a:solidFill>
                  <a:srgbClr val="000000"/>
                </a:solidFill>
                <a:latin typeface="Arial" panose="020B0604020202020204" pitchFamily="34" charset="0"/>
                <a:ea typeface="宋体" panose="02010600030101010101" pitchFamily="2" charset="-122"/>
                <a:sym typeface="Arial" panose="020B0604020202020204" pitchFamily="34" charset="0"/>
              </a:defRPr>
            </a:lvl3pPr>
            <a:lvl4pPr eaLnBrk="0" hangingPunct="0">
              <a:defRPr>
                <a:solidFill>
                  <a:srgbClr val="000000"/>
                </a:solidFill>
                <a:latin typeface="Arial" panose="020B0604020202020204" pitchFamily="34" charset="0"/>
                <a:ea typeface="宋体" panose="02010600030101010101" pitchFamily="2" charset="-122"/>
                <a:sym typeface="Arial" panose="020B0604020202020204" pitchFamily="34" charset="0"/>
              </a:defRPr>
            </a:lvl4pPr>
            <a:lvl5pPr eaLnBrk="0" hangingPunct="0">
              <a:defRPr>
                <a:solidFill>
                  <a:srgbClr val="000000"/>
                </a:solidFill>
                <a:latin typeface="Arial" panose="020B0604020202020204" pitchFamily="34" charset="0"/>
                <a:ea typeface="宋体" panose="02010600030101010101" pitchFamily="2" charset="-122"/>
                <a:sym typeface="Arial" panose="020B0604020202020204" pitchFamily="34" charset="0"/>
              </a:defRPr>
            </a:lvl5pPr>
            <a:lvl6pPr eaLnBrk="0" fontAlgn="base" hangingPunct="0">
              <a:spcBef>
                <a:spcPct val="0"/>
              </a:spcBef>
              <a:spcAft>
                <a:spcPct val="0"/>
              </a:spcAft>
              <a:buFont typeface="Arial" panose="020B0604020202020204" pitchFamily="34" charset="0"/>
              <a:defRPr>
                <a:solidFill>
                  <a:srgbClr val="000000"/>
                </a:solidFill>
                <a:latin typeface="Arial" panose="020B0604020202020204" pitchFamily="34" charset="0"/>
                <a:ea typeface="宋体" panose="02010600030101010101" pitchFamily="2" charset="-122"/>
                <a:sym typeface="Arial" panose="020B0604020202020204" pitchFamily="34" charset="0"/>
              </a:defRPr>
            </a:lvl6pPr>
            <a:lvl7pPr eaLnBrk="0" fontAlgn="base" hangingPunct="0">
              <a:spcBef>
                <a:spcPct val="0"/>
              </a:spcBef>
              <a:spcAft>
                <a:spcPct val="0"/>
              </a:spcAft>
              <a:buFont typeface="Arial" panose="020B0604020202020204" pitchFamily="34" charset="0"/>
              <a:defRPr>
                <a:solidFill>
                  <a:srgbClr val="000000"/>
                </a:solidFill>
                <a:latin typeface="Arial" panose="020B0604020202020204" pitchFamily="34" charset="0"/>
                <a:ea typeface="宋体" panose="02010600030101010101" pitchFamily="2" charset="-122"/>
                <a:sym typeface="Arial" panose="020B0604020202020204" pitchFamily="34" charset="0"/>
              </a:defRPr>
            </a:lvl7pPr>
            <a:lvl8pPr eaLnBrk="0" fontAlgn="base" hangingPunct="0">
              <a:spcBef>
                <a:spcPct val="0"/>
              </a:spcBef>
              <a:spcAft>
                <a:spcPct val="0"/>
              </a:spcAft>
              <a:buFont typeface="Arial" panose="020B0604020202020204" pitchFamily="34" charset="0"/>
              <a:defRPr>
                <a:solidFill>
                  <a:srgbClr val="000000"/>
                </a:solidFill>
                <a:latin typeface="Arial" panose="020B0604020202020204" pitchFamily="34" charset="0"/>
                <a:ea typeface="宋体" panose="02010600030101010101" pitchFamily="2" charset="-122"/>
                <a:sym typeface="Arial" panose="020B0604020202020204" pitchFamily="34" charset="0"/>
              </a:defRPr>
            </a:lvl8pPr>
            <a:lvl9pPr eaLnBrk="0" fontAlgn="base" hangingPunct="0">
              <a:spcBef>
                <a:spcPct val="0"/>
              </a:spcBef>
              <a:spcAft>
                <a:spcPct val="0"/>
              </a:spcAft>
              <a:buFont typeface="Arial" panose="020B0604020202020204" pitchFamily="34" charset="0"/>
              <a:defRPr>
                <a:solidFill>
                  <a:srgbClr val="000000"/>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l" defTabSz="914400" rtl="0" eaLnBrk="1" fontAlgn="base" latinLnBrk="1" hangingPunct="1">
              <a:lnSpc>
                <a:spcPct val="100000"/>
              </a:lnSpc>
              <a:spcBef>
                <a:spcPct val="0"/>
              </a:spcBef>
              <a:spcAft>
                <a:spcPct val="0"/>
              </a:spcAft>
              <a:buClrTx/>
              <a:buSzTx/>
              <a:buFont typeface="Arial" panose="020B0604020202020204" pitchFamily="34" charset="0"/>
              <a:buNone/>
              <a:defRPr/>
            </a:pPr>
            <a:r>
              <a:rPr kumimoji="0" lang="zh-CN" altLang="en-US" sz="1900" b="0" i="0" u="none" strike="noStrike" kern="1200" cap="none" spc="0" normalizeH="0" baseline="0" noProof="0">
                <a:ln>
                  <a:noFill/>
                </a:ln>
                <a:solidFill>
                  <a:srgbClr val="FFFFFF"/>
                </a:solidFill>
                <a:effectLst/>
                <a:uLnTx/>
                <a:uFillTx/>
                <a:latin typeface="方正姚体" panose="02010601030101010101" charset="-122"/>
                <a:ea typeface="方正姚体" panose="02010601030101010101" charset="-122"/>
                <a:cs typeface="+mn-cs"/>
                <a:sym typeface="Arial" panose="020B0604020202020204" pitchFamily="34" charset="0"/>
              </a:rPr>
              <a:t>总量与排放管理处（应对气候变化处）</a:t>
            </a:r>
            <a:endParaRPr kumimoji="0" lang="zh-CN" altLang="en-US" sz="1900" b="0" i="0" u="none" strike="noStrike" kern="1200" cap="none" spc="0" normalizeH="0" baseline="0" noProof="0">
              <a:ln>
                <a:noFill/>
              </a:ln>
              <a:solidFill>
                <a:srgbClr val="FFFFFF"/>
              </a:solidFill>
              <a:effectLst/>
              <a:uLnTx/>
              <a:uFillTx/>
              <a:latin typeface="方正姚体" panose="02010601030101010101" charset="-122"/>
              <a:ea typeface="方正姚体" panose="02010601030101010101" charset="-122"/>
              <a:cs typeface="+mn-cs"/>
              <a:sym typeface="Arial" panose="020B0604020202020204" pitchFamily="34" charset="0"/>
            </a:endParaRPr>
          </a:p>
        </p:txBody>
      </p:sp>
      <p:sp>
        <p:nvSpPr>
          <p:cNvPr id="1048605" name="标题 1"/>
          <p:cNvSpPr>
            <a:spLocks noGrp="1"/>
          </p:cNvSpPr>
          <p:nvPr>
            <p:ph type="title"/>
          </p:nvPr>
        </p:nvSpPr>
        <p:spPr>
          <a:xfrm>
            <a:off x="455210" y="1262228"/>
            <a:ext cx="11572875" cy="1205442"/>
          </a:xfrm>
        </p:spPr>
        <p:txBody>
          <a:bodyPr/>
          <a:lstStyle>
            <a:lvl1pPr>
              <a:defRPr sz="3375" b="1"/>
            </a:lvl1pPr>
          </a:lstStyle>
          <a:p>
            <a:r>
              <a:rPr lang="zh-CN" altLang="en-US" noProof="1"/>
              <a:t>单击此处编辑母版标题样式</a:t>
            </a:r>
            <a:endParaRPr lang="zh-CN" altLang="en-US" noProof="1"/>
          </a:p>
        </p:txBody>
      </p:sp>
      <p:sp>
        <p:nvSpPr>
          <p:cNvPr id="1048604" name="内容占位符 2"/>
          <p:cNvSpPr>
            <a:spLocks noGrp="1"/>
          </p:cNvSpPr>
          <p:nvPr>
            <p:ph idx="13"/>
          </p:nvPr>
        </p:nvSpPr>
        <p:spPr>
          <a:xfrm>
            <a:off x="657484" y="4193697"/>
            <a:ext cx="11558329" cy="2232474"/>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1048603" name="内容占位符 2"/>
          <p:cNvSpPr>
            <a:spLocks noGrp="1"/>
          </p:cNvSpPr>
          <p:nvPr>
            <p:ph idx="1"/>
          </p:nvPr>
        </p:nvSpPr>
        <p:spPr>
          <a:xfrm>
            <a:off x="657484" y="1687619"/>
            <a:ext cx="11558329" cy="2232474"/>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8" name="日期占位符 1048599"/>
          <p:cNvSpPr>
            <a:spLocks noGrp="1"/>
          </p:cNvSpPr>
          <p:nvPr>
            <p:ph type="dt" sz="half" idx="2"/>
          </p:nvPr>
        </p:nvSpPr>
        <p:spPr>
          <a:xfrm>
            <a:off x="642938" y="6703595"/>
            <a:ext cx="3000375" cy="385072"/>
          </a:xfrm>
          <a:prstGeom prst="rect">
            <a:avLst/>
          </a:prstGeom>
        </p:spPr>
        <p:txBody>
          <a:bodyPr anchor="ct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sym typeface="Arial" panose="020B0604020202020204" pitchFamily="34" charset="0"/>
            </a:endParaRPr>
          </a:p>
        </p:txBody>
      </p:sp>
      <p:sp>
        <p:nvSpPr>
          <p:cNvPr id="9" name="页脚占位符 1048600"/>
          <p:cNvSpPr>
            <a:spLocks noGrp="1"/>
          </p:cNvSpPr>
          <p:nvPr>
            <p:ph type="ftr" sz="quarter" idx="3"/>
          </p:nvPr>
        </p:nvSpPr>
        <p:spPr>
          <a:xfrm>
            <a:off x="4393406" y="6703595"/>
            <a:ext cx="4071938" cy="385072"/>
          </a:xfrm>
          <a:prstGeom prst="rect">
            <a:avLst/>
          </a:prstGeom>
        </p:spPr>
        <p:txBody>
          <a:bodyPr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sym typeface="Arial" panose="020B0604020202020204" pitchFamily="34" charset="0"/>
            </a:endParaRPr>
          </a:p>
        </p:txBody>
      </p:sp>
      <p:sp>
        <p:nvSpPr>
          <p:cNvPr id="10" name="灯片编号占位符 1048601"/>
          <p:cNvSpPr>
            <a:spLocks noGrp="1"/>
          </p:cNvSpPr>
          <p:nvPr>
            <p:ph type="sldNum" sz="quarter" idx="4"/>
          </p:nvPr>
        </p:nvSpPr>
        <p:spPr>
          <a:xfrm>
            <a:off x="9215438" y="6703595"/>
            <a:ext cx="3000375" cy="385072"/>
          </a:xfrm>
          <a:prstGeom prst="rect">
            <a:avLst/>
          </a:prstGeom>
        </p:spPr>
        <p:txBody>
          <a:bodyPr vert="horz" wrap="square" lIns="91440" tIns="45720" rIns="91440" bIns="45720" numCol="1" anchor="t" anchorCtr="0" compatLnSpc="1"/>
          <a:p>
            <a:pPr lvl="0" eaLnBrk="1" hangingPunct="1">
              <a:buNone/>
            </a:pPr>
            <a:r>
              <a:rPr lang="zh-CN" altLang="en-US" dirty="0">
                <a:latin typeface="Calibri" panose="020F0502020204030204" pitchFamily="34" charset="0"/>
              </a:rPr>
              <a:t>重庆市发展和改革委员会</a:t>
            </a: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标题和内容">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6" name="Date Placeholder 3"/>
          <p:cNvSpPr>
            <a:spLocks noGrp="1"/>
          </p:cNvSpPr>
          <p:nvPr>
            <p:ph type="dt" sz="half" idx="2"/>
          </p:nvPr>
        </p:nvSpPr>
        <p:spPr>
          <a:xfrm>
            <a:off x="642938" y="6703595"/>
            <a:ext cx="3000375" cy="385072"/>
          </a:xfrm>
          <a:prstGeom prst="rect">
            <a:avLst/>
          </a:prstGeom>
        </p:spPr>
        <p:txBody>
          <a:bodyPr anchor="ct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3E78F05D-A942-45D4-AB5B-965B11C675A3}" type="datetimeFigureOut">
              <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sym typeface="Arial" panose="020B0604020202020204" pitchFamily="34" charset="0"/>
              </a:rPr>
            </a:fld>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sym typeface="Arial" panose="020B0604020202020204" pitchFamily="34" charset="0"/>
            </a:endParaRPr>
          </a:p>
        </p:txBody>
      </p:sp>
      <p:sp>
        <p:nvSpPr>
          <p:cNvPr id="7" name="Footer Placeholder 4"/>
          <p:cNvSpPr>
            <a:spLocks noGrp="1"/>
          </p:cNvSpPr>
          <p:nvPr>
            <p:ph type="ftr" sz="quarter" idx="3"/>
          </p:nvPr>
        </p:nvSpPr>
        <p:spPr>
          <a:xfrm>
            <a:off x="4393406" y="6703595"/>
            <a:ext cx="4071938" cy="385072"/>
          </a:xfrm>
          <a:prstGeom prst="rect">
            <a:avLst/>
          </a:prstGeom>
        </p:spPr>
        <p:txBody>
          <a:bodyPr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sym typeface="Arial" panose="020B0604020202020204" pitchFamily="34" charset="0"/>
            </a:endParaRPr>
          </a:p>
        </p:txBody>
      </p:sp>
      <p:sp>
        <p:nvSpPr>
          <p:cNvPr id="8" name="Slide Number Placeholder 5"/>
          <p:cNvSpPr>
            <a:spLocks noGrp="1"/>
          </p:cNvSpPr>
          <p:nvPr>
            <p:ph type="sldNum" sz="quarter" idx="4"/>
          </p:nvPr>
        </p:nvSpPr>
        <p:spPr>
          <a:xfrm>
            <a:off x="0" y="0"/>
            <a:ext cx="0" cy="0"/>
          </a:xfrm>
        </p:spPr>
        <p:txBody>
          <a:bodyPr/>
          <a:p>
            <a:pPr lvl="0">
              <a:buNone/>
            </a:pPr>
            <a:fld id="{9A0DB2DC-4C9A-4742-B13C-FB6460FD3503}" type="slidenum">
              <a:rPr lang="zh-CN" altLang="en-US" dirty="0"/>
            </a:fld>
            <a:endParaRPr lang="zh-CN" alt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1_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89895" y="573552"/>
            <a:ext cx="4017234" cy="870117"/>
          </a:xfrm>
          <a:prstGeom prst="rect">
            <a:avLst/>
          </a:prstGeom>
        </p:spPr>
        <p:txBody>
          <a:bodyPr lIns="91436" tIns="45718" rIns="91436" bIns="45718">
            <a:normAutofit/>
          </a:bodyPr>
          <a:lstStyle>
            <a:lvl1pPr>
              <a:defRPr sz="2410" b="0">
                <a:solidFill>
                  <a:schemeClr val="accent2">
                    <a:lumMod val="7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stStyle>
          <a:p>
            <a:r>
              <a:rPr lang="zh-CN" altLang="en-US"/>
              <a:t>单击此处编辑母版标题样式</a:t>
            </a:r>
            <a:endParaRPr lang="zh-CN" altLang="en-US" dirty="0"/>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sym typeface="Arial" panose="020B0604020202020204" pitchFamily="34" charset="0"/>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sym typeface="Arial" panose="020B0604020202020204" pitchFamily="34" charset="0"/>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2_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89895" y="573552"/>
            <a:ext cx="4017234" cy="870117"/>
          </a:xfrm>
          <a:prstGeom prst="rect">
            <a:avLst/>
          </a:prstGeom>
        </p:spPr>
        <p:txBody>
          <a:bodyPr lIns="91436" tIns="45718" rIns="91436" bIns="45718">
            <a:normAutofit/>
          </a:bodyPr>
          <a:lstStyle>
            <a:lvl1pPr>
              <a:defRPr sz="2410" b="0">
                <a:solidFill>
                  <a:schemeClr val="accent2">
                    <a:lumMod val="7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stStyle>
          <a:p>
            <a:r>
              <a:rPr lang="zh-CN" altLang="en-US"/>
              <a:t>单击此处编辑母版标题样式</a:t>
            </a:r>
            <a:endParaRPr lang="zh-CN" altLang="en-US" dirty="0"/>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sym typeface="Arial" panose="020B0604020202020204" pitchFamily="34" charset="0"/>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sym typeface="Arial" panose="020B0604020202020204" pitchFamily="34" charset="0"/>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3_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89895" y="573552"/>
            <a:ext cx="4017234" cy="870117"/>
          </a:xfrm>
          <a:prstGeom prst="rect">
            <a:avLst/>
          </a:prstGeom>
        </p:spPr>
        <p:txBody>
          <a:bodyPr lIns="91436" tIns="45718" rIns="91436" bIns="45718">
            <a:normAutofit/>
          </a:bodyPr>
          <a:lstStyle>
            <a:lvl1pPr>
              <a:defRPr sz="2410" b="0">
                <a:solidFill>
                  <a:schemeClr val="accent2">
                    <a:lumMod val="7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stStyle>
          <a:p>
            <a:r>
              <a:rPr lang="zh-CN" altLang="en-US"/>
              <a:t>单击此处编辑母版标题样式</a:t>
            </a:r>
            <a:endParaRPr lang="zh-CN" altLang="en-US" dirty="0"/>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sym typeface="Arial" panose="020B0604020202020204" pitchFamily="34" charset="0"/>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sym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矩形 5"/>
          <p:cNvSpPr>
            <a:spLocks noChangeArrowheads="1"/>
          </p:cNvSpPr>
          <p:nvPr/>
        </p:nvSpPr>
        <p:spPr bwMode="auto">
          <a:xfrm>
            <a:off x="7643813" y="5514896"/>
            <a:ext cx="4822031" cy="452041"/>
          </a:xfrm>
          <a:prstGeom prst="rect">
            <a:avLst/>
          </a:prstGeom>
          <a:noFill/>
          <a:ln>
            <a:noFill/>
          </a:ln>
        </p:spPr>
        <p:txBody>
          <a:bodyPr anchor="ctr"/>
          <a:lstStyle>
            <a:lvl1pPr eaLnBrk="0" hangingPunct="0">
              <a:defRPr>
                <a:solidFill>
                  <a:srgbClr val="000000"/>
                </a:solidFill>
                <a:latin typeface="Arial" panose="020B0604020202020204" pitchFamily="34" charset="0"/>
                <a:ea typeface="宋体" panose="02010600030101010101" pitchFamily="2" charset="-122"/>
                <a:sym typeface="Arial" panose="020B0604020202020204" pitchFamily="34" charset="0"/>
              </a:defRPr>
            </a:lvl1pPr>
            <a:lvl2pPr eaLnBrk="0" hangingPunct="0">
              <a:defRPr>
                <a:solidFill>
                  <a:srgbClr val="000000"/>
                </a:solidFill>
                <a:latin typeface="Arial" panose="020B0604020202020204" pitchFamily="34" charset="0"/>
                <a:ea typeface="宋体" panose="02010600030101010101" pitchFamily="2" charset="-122"/>
                <a:sym typeface="Arial" panose="020B0604020202020204" pitchFamily="34" charset="0"/>
              </a:defRPr>
            </a:lvl2pPr>
            <a:lvl3pPr eaLnBrk="0" hangingPunct="0">
              <a:defRPr>
                <a:solidFill>
                  <a:srgbClr val="000000"/>
                </a:solidFill>
                <a:latin typeface="Arial" panose="020B0604020202020204" pitchFamily="34" charset="0"/>
                <a:ea typeface="宋体" panose="02010600030101010101" pitchFamily="2" charset="-122"/>
                <a:sym typeface="Arial" panose="020B0604020202020204" pitchFamily="34" charset="0"/>
              </a:defRPr>
            </a:lvl3pPr>
            <a:lvl4pPr eaLnBrk="0" hangingPunct="0">
              <a:defRPr>
                <a:solidFill>
                  <a:srgbClr val="000000"/>
                </a:solidFill>
                <a:latin typeface="Arial" panose="020B0604020202020204" pitchFamily="34" charset="0"/>
                <a:ea typeface="宋体" panose="02010600030101010101" pitchFamily="2" charset="-122"/>
                <a:sym typeface="Arial" panose="020B0604020202020204" pitchFamily="34" charset="0"/>
              </a:defRPr>
            </a:lvl4pPr>
            <a:lvl5pPr eaLnBrk="0" hangingPunct="0">
              <a:defRPr>
                <a:solidFill>
                  <a:srgbClr val="000000"/>
                </a:solidFill>
                <a:latin typeface="Arial" panose="020B0604020202020204" pitchFamily="34" charset="0"/>
                <a:ea typeface="宋体" panose="02010600030101010101" pitchFamily="2" charset="-122"/>
                <a:sym typeface="Arial" panose="020B0604020202020204" pitchFamily="34" charset="0"/>
              </a:defRPr>
            </a:lvl5pPr>
            <a:lvl6pPr eaLnBrk="0" fontAlgn="base" hangingPunct="0">
              <a:spcBef>
                <a:spcPct val="0"/>
              </a:spcBef>
              <a:spcAft>
                <a:spcPct val="0"/>
              </a:spcAft>
              <a:buFont typeface="Arial" panose="020B0604020202020204" pitchFamily="34" charset="0"/>
              <a:defRPr>
                <a:solidFill>
                  <a:srgbClr val="000000"/>
                </a:solidFill>
                <a:latin typeface="Arial" panose="020B0604020202020204" pitchFamily="34" charset="0"/>
                <a:ea typeface="宋体" panose="02010600030101010101" pitchFamily="2" charset="-122"/>
                <a:sym typeface="Arial" panose="020B0604020202020204" pitchFamily="34" charset="0"/>
              </a:defRPr>
            </a:lvl6pPr>
            <a:lvl7pPr eaLnBrk="0" fontAlgn="base" hangingPunct="0">
              <a:spcBef>
                <a:spcPct val="0"/>
              </a:spcBef>
              <a:spcAft>
                <a:spcPct val="0"/>
              </a:spcAft>
              <a:buFont typeface="Arial" panose="020B0604020202020204" pitchFamily="34" charset="0"/>
              <a:defRPr>
                <a:solidFill>
                  <a:srgbClr val="000000"/>
                </a:solidFill>
                <a:latin typeface="Arial" panose="020B0604020202020204" pitchFamily="34" charset="0"/>
                <a:ea typeface="宋体" panose="02010600030101010101" pitchFamily="2" charset="-122"/>
                <a:sym typeface="Arial" panose="020B0604020202020204" pitchFamily="34" charset="0"/>
              </a:defRPr>
            </a:lvl7pPr>
            <a:lvl8pPr eaLnBrk="0" fontAlgn="base" hangingPunct="0">
              <a:spcBef>
                <a:spcPct val="0"/>
              </a:spcBef>
              <a:spcAft>
                <a:spcPct val="0"/>
              </a:spcAft>
              <a:buFont typeface="Arial" panose="020B0604020202020204" pitchFamily="34" charset="0"/>
              <a:defRPr>
                <a:solidFill>
                  <a:srgbClr val="000000"/>
                </a:solidFill>
                <a:latin typeface="Arial" panose="020B0604020202020204" pitchFamily="34" charset="0"/>
                <a:ea typeface="宋体" panose="02010600030101010101" pitchFamily="2" charset="-122"/>
                <a:sym typeface="Arial" panose="020B0604020202020204" pitchFamily="34" charset="0"/>
              </a:defRPr>
            </a:lvl8pPr>
            <a:lvl9pPr eaLnBrk="0" fontAlgn="base" hangingPunct="0">
              <a:spcBef>
                <a:spcPct val="0"/>
              </a:spcBef>
              <a:spcAft>
                <a:spcPct val="0"/>
              </a:spcAft>
              <a:buFont typeface="Arial" panose="020B0604020202020204" pitchFamily="34" charset="0"/>
              <a:defRPr>
                <a:solidFill>
                  <a:srgbClr val="000000"/>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ctr" defTabSz="914400" rtl="0" eaLnBrk="1" fontAlgn="base" latinLnBrk="1" hangingPunct="1">
              <a:lnSpc>
                <a:spcPct val="100000"/>
              </a:lnSpc>
              <a:spcBef>
                <a:spcPct val="0"/>
              </a:spcBef>
              <a:spcAft>
                <a:spcPct val="0"/>
              </a:spcAft>
              <a:buClrTx/>
              <a:buSzTx/>
              <a:buFont typeface="Arial" panose="020B0604020202020204" pitchFamily="34" charset="0"/>
              <a:buNone/>
              <a:defRPr/>
            </a:pPr>
            <a:r>
              <a:rPr kumimoji="0" lang="zh-CN" altLang="en-US" sz="2110" b="1" i="0" u="none" strike="noStrike" kern="1200" cap="none" spc="0" normalizeH="0" baseline="0" noProof="0">
                <a:ln>
                  <a:noFill/>
                </a:ln>
                <a:solidFill>
                  <a:srgbClr val="FFFFFF"/>
                </a:solidFill>
                <a:effectLst/>
                <a:uLnTx/>
                <a:uFillTx/>
                <a:latin typeface="黑体" panose="02010609060101010101" charset="-122"/>
                <a:ea typeface="黑体" panose="02010609060101010101" charset="-122"/>
                <a:cs typeface="+mn-cs"/>
                <a:sym typeface="Arial" panose="020B0604020202020204" pitchFamily="34" charset="0"/>
              </a:rPr>
              <a:t>重庆市经济和信息化委员会</a:t>
            </a:r>
            <a:endParaRPr kumimoji="0" lang="zh-CN" altLang="en-US" sz="2110" b="1" i="0" u="none" strike="noStrike" kern="1200" cap="none" spc="0" normalizeH="0" baseline="0" noProof="0">
              <a:ln>
                <a:noFill/>
              </a:ln>
              <a:solidFill>
                <a:srgbClr val="FFFFFF"/>
              </a:solidFill>
              <a:effectLst/>
              <a:uLnTx/>
              <a:uFillTx/>
              <a:latin typeface="黑体" panose="02010609060101010101" charset="-122"/>
              <a:ea typeface="黑体" panose="02010609060101010101" charset="-122"/>
              <a:cs typeface="+mn-cs"/>
              <a:sym typeface="Arial" panose="020B0604020202020204" pitchFamily="34" charset="0"/>
            </a:endParaRPr>
          </a:p>
        </p:txBody>
      </p:sp>
      <p:sp>
        <p:nvSpPr>
          <p:cNvPr id="7" name="文本框 6"/>
          <p:cNvSpPr txBox="1">
            <a:spLocks noChangeArrowheads="1"/>
          </p:cNvSpPr>
          <p:nvPr/>
        </p:nvSpPr>
        <p:spPr bwMode="auto">
          <a:xfrm>
            <a:off x="7239745" y="6805723"/>
            <a:ext cx="5619007" cy="383540"/>
          </a:xfrm>
          <a:prstGeom prst="rect">
            <a:avLst/>
          </a:prstGeom>
          <a:noFill/>
          <a:ln>
            <a:noFill/>
          </a:ln>
        </p:spPr>
        <p:txBody>
          <a:bodyPr>
            <a:spAutoFit/>
          </a:bodyPr>
          <a:lstStyle>
            <a:lvl1pPr eaLnBrk="0" hangingPunct="0">
              <a:defRPr>
                <a:solidFill>
                  <a:srgbClr val="000000"/>
                </a:solidFill>
                <a:latin typeface="Arial" panose="020B0604020202020204" pitchFamily="34" charset="0"/>
                <a:ea typeface="宋体" panose="02010600030101010101" pitchFamily="2" charset="-122"/>
                <a:sym typeface="Arial" panose="020B0604020202020204" pitchFamily="34" charset="0"/>
              </a:defRPr>
            </a:lvl1pPr>
            <a:lvl2pPr eaLnBrk="0" hangingPunct="0">
              <a:defRPr>
                <a:solidFill>
                  <a:srgbClr val="000000"/>
                </a:solidFill>
                <a:latin typeface="Arial" panose="020B0604020202020204" pitchFamily="34" charset="0"/>
                <a:ea typeface="宋体" panose="02010600030101010101" pitchFamily="2" charset="-122"/>
                <a:sym typeface="Arial" panose="020B0604020202020204" pitchFamily="34" charset="0"/>
              </a:defRPr>
            </a:lvl2pPr>
            <a:lvl3pPr eaLnBrk="0" hangingPunct="0">
              <a:defRPr>
                <a:solidFill>
                  <a:srgbClr val="000000"/>
                </a:solidFill>
                <a:latin typeface="Arial" panose="020B0604020202020204" pitchFamily="34" charset="0"/>
                <a:ea typeface="宋体" panose="02010600030101010101" pitchFamily="2" charset="-122"/>
                <a:sym typeface="Arial" panose="020B0604020202020204" pitchFamily="34" charset="0"/>
              </a:defRPr>
            </a:lvl3pPr>
            <a:lvl4pPr eaLnBrk="0" hangingPunct="0">
              <a:defRPr>
                <a:solidFill>
                  <a:srgbClr val="000000"/>
                </a:solidFill>
                <a:latin typeface="Arial" panose="020B0604020202020204" pitchFamily="34" charset="0"/>
                <a:ea typeface="宋体" panose="02010600030101010101" pitchFamily="2" charset="-122"/>
                <a:sym typeface="Arial" panose="020B0604020202020204" pitchFamily="34" charset="0"/>
              </a:defRPr>
            </a:lvl4pPr>
            <a:lvl5pPr eaLnBrk="0" hangingPunct="0">
              <a:defRPr>
                <a:solidFill>
                  <a:srgbClr val="000000"/>
                </a:solidFill>
                <a:latin typeface="Arial" panose="020B0604020202020204" pitchFamily="34" charset="0"/>
                <a:ea typeface="宋体" panose="02010600030101010101" pitchFamily="2" charset="-122"/>
                <a:sym typeface="Arial" panose="020B0604020202020204" pitchFamily="34" charset="0"/>
              </a:defRPr>
            </a:lvl5pPr>
            <a:lvl6pPr eaLnBrk="0" fontAlgn="base" hangingPunct="0">
              <a:spcBef>
                <a:spcPct val="0"/>
              </a:spcBef>
              <a:spcAft>
                <a:spcPct val="0"/>
              </a:spcAft>
              <a:buFont typeface="Arial" panose="020B0604020202020204" pitchFamily="34" charset="0"/>
              <a:defRPr>
                <a:solidFill>
                  <a:srgbClr val="000000"/>
                </a:solidFill>
                <a:latin typeface="Arial" panose="020B0604020202020204" pitchFamily="34" charset="0"/>
                <a:ea typeface="宋体" panose="02010600030101010101" pitchFamily="2" charset="-122"/>
                <a:sym typeface="Arial" panose="020B0604020202020204" pitchFamily="34" charset="0"/>
              </a:defRPr>
            </a:lvl6pPr>
            <a:lvl7pPr eaLnBrk="0" fontAlgn="base" hangingPunct="0">
              <a:spcBef>
                <a:spcPct val="0"/>
              </a:spcBef>
              <a:spcAft>
                <a:spcPct val="0"/>
              </a:spcAft>
              <a:buFont typeface="Arial" panose="020B0604020202020204" pitchFamily="34" charset="0"/>
              <a:defRPr>
                <a:solidFill>
                  <a:srgbClr val="000000"/>
                </a:solidFill>
                <a:latin typeface="Arial" panose="020B0604020202020204" pitchFamily="34" charset="0"/>
                <a:ea typeface="宋体" panose="02010600030101010101" pitchFamily="2" charset="-122"/>
                <a:sym typeface="Arial" panose="020B0604020202020204" pitchFamily="34" charset="0"/>
              </a:defRPr>
            </a:lvl7pPr>
            <a:lvl8pPr eaLnBrk="0" fontAlgn="base" hangingPunct="0">
              <a:spcBef>
                <a:spcPct val="0"/>
              </a:spcBef>
              <a:spcAft>
                <a:spcPct val="0"/>
              </a:spcAft>
              <a:buFont typeface="Arial" panose="020B0604020202020204" pitchFamily="34" charset="0"/>
              <a:defRPr>
                <a:solidFill>
                  <a:srgbClr val="000000"/>
                </a:solidFill>
                <a:latin typeface="Arial" panose="020B0604020202020204" pitchFamily="34" charset="0"/>
                <a:ea typeface="宋体" panose="02010600030101010101" pitchFamily="2" charset="-122"/>
                <a:sym typeface="Arial" panose="020B0604020202020204" pitchFamily="34" charset="0"/>
              </a:defRPr>
            </a:lvl8pPr>
            <a:lvl9pPr eaLnBrk="0" fontAlgn="base" hangingPunct="0">
              <a:spcBef>
                <a:spcPct val="0"/>
              </a:spcBef>
              <a:spcAft>
                <a:spcPct val="0"/>
              </a:spcAft>
              <a:buFont typeface="Arial" panose="020B0604020202020204" pitchFamily="34" charset="0"/>
              <a:defRPr>
                <a:solidFill>
                  <a:srgbClr val="000000"/>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l" defTabSz="914400" rtl="0" eaLnBrk="1" fontAlgn="base" latinLnBrk="1" hangingPunct="1">
              <a:lnSpc>
                <a:spcPct val="100000"/>
              </a:lnSpc>
              <a:spcBef>
                <a:spcPct val="0"/>
              </a:spcBef>
              <a:spcAft>
                <a:spcPct val="0"/>
              </a:spcAft>
              <a:buClrTx/>
              <a:buSzTx/>
              <a:buFont typeface="Arial" panose="020B0604020202020204" pitchFamily="34" charset="0"/>
              <a:buNone/>
              <a:defRPr/>
            </a:pPr>
            <a:r>
              <a:rPr kumimoji="0" lang="zh-CN" altLang="en-US" sz="1900" b="0" i="0" u="none" strike="noStrike" kern="1200" cap="none" spc="0" normalizeH="0" baseline="0" noProof="0">
                <a:ln>
                  <a:noFill/>
                </a:ln>
                <a:solidFill>
                  <a:srgbClr val="FFFFFF"/>
                </a:solidFill>
                <a:effectLst/>
                <a:uLnTx/>
                <a:uFillTx/>
                <a:latin typeface="方正姚体" panose="02010601030101010101" charset="-122"/>
                <a:ea typeface="方正姚体" panose="02010601030101010101" charset="-122"/>
                <a:cs typeface="+mn-cs"/>
                <a:sym typeface="Arial" panose="020B0604020202020204" pitchFamily="34" charset="0"/>
              </a:rPr>
              <a:t>总量与排放管理处（应对气候变化处）</a:t>
            </a:r>
            <a:endParaRPr kumimoji="0" lang="zh-CN" altLang="en-US" sz="1900" b="0" i="0" u="none" strike="noStrike" kern="1200" cap="none" spc="0" normalizeH="0" baseline="0" noProof="0">
              <a:ln>
                <a:noFill/>
              </a:ln>
              <a:solidFill>
                <a:srgbClr val="FFFFFF"/>
              </a:solidFill>
              <a:effectLst/>
              <a:uLnTx/>
              <a:uFillTx/>
              <a:latin typeface="方正姚体" panose="02010601030101010101" charset="-122"/>
              <a:ea typeface="方正姚体" panose="02010601030101010101" charset="-122"/>
              <a:cs typeface="+mn-cs"/>
              <a:sym typeface="Arial" panose="020B0604020202020204" pitchFamily="34" charset="0"/>
            </a:endParaRPr>
          </a:p>
        </p:txBody>
      </p:sp>
      <p:sp>
        <p:nvSpPr>
          <p:cNvPr id="1048605" name="标题 1"/>
          <p:cNvSpPr>
            <a:spLocks noGrp="1"/>
          </p:cNvSpPr>
          <p:nvPr>
            <p:ph type="title"/>
          </p:nvPr>
        </p:nvSpPr>
        <p:spPr>
          <a:xfrm>
            <a:off x="455210" y="1262228"/>
            <a:ext cx="11572875" cy="1205442"/>
          </a:xfrm>
        </p:spPr>
        <p:txBody>
          <a:bodyPr/>
          <a:lstStyle>
            <a:lvl1pPr>
              <a:defRPr sz="3375" b="1"/>
            </a:lvl1pPr>
          </a:lstStyle>
          <a:p>
            <a:r>
              <a:rPr lang="zh-CN" altLang="en-US" noProof="1"/>
              <a:t>单击此处编辑母版标题样式</a:t>
            </a:r>
            <a:endParaRPr lang="zh-CN" altLang="en-US" noProof="1"/>
          </a:p>
        </p:txBody>
      </p:sp>
      <p:sp>
        <p:nvSpPr>
          <p:cNvPr id="1048604" name="内容占位符 2"/>
          <p:cNvSpPr>
            <a:spLocks noGrp="1"/>
          </p:cNvSpPr>
          <p:nvPr>
            <p:ph idx="13"/>
          </p:nvPr>
        </p:nvSpPr>
        <p:spPr>
          <a:xfrm>
            <a:off x="657484" y="4193697"/>
            <a:ext cx="11558329" cy="2232474"/>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1048603" name="内容占位符 2"/>
          <p:cNvSpPr>
            <a:spLocks noGrp="1"/>
          </p:cNvSpPr>
          <p:nvPr>
            <p:ph idx="1"/>
          </p:nvPr>
        </p:nvSpPr>
        <p:spPr>
          <a:xfrm>
            <a:off x="657484" y="1687619"/>
            <a:ext cx="11558329" cy="2232474"/>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8" name="日期占位符 1048599"/>
          <p:cNvSpPr>
            <a:spLocks noGrp="1"/>
          </p:cNvSpPr>
          <p:nvPr>
            <p:ph type="dt" sz="half" idx="2"/>
          </p:nvPr>
        </p:nvSpPr>
        <p:spPr>
          <a:xfrm>
            <a:off x="642938" y="6703595"/>
            <a:ext cx="3000375" cy="385072"/>
          </a:xfrm>
          <a:prstGeom prst="rect">
            <a:avLst/>
          </a:prstGeom>
        </p:spPr>
        <p:txBody>
          <a:bodyPr anchor="ct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sym typeface="Arial" panose="020B0604020202020204" pitchFamily="34" charset="0"/>
            </a:endParaRPr>
          </a:p>
        </p:txBody>
      </p:sp>
      <p:sp>
        <p:nvSpPr>
          <p:cNvPr id="9" name="页脚占位符 1048600"/>
          <p:cNvSpPr>
            <a:spLocks noGrp="1"/>
          </p:cNvSpPr>
          <p:nvPr>
            <p:ph type="ftr" sz="quarter" idx="3"/>
          </p:nvPr>
        </p:nvSpPr>
        <p:spPr>
          <a:xfrm>
            <a:off x="4393406" y="6703595"/>
            <a:ext cx="4071938" cy="385072"/>
          </a:xfrm>
          <a:prstGeom prst="rect">
            <a:avLst/>
          </a:prstGeom>
        </p:spPr>
        <p:txBody>
          <a:bodyPr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sym typeface="Arial" panose="020B0604020202020204" pitchFamily="34" charset="0"/>
            </a:endParaRPr>
          </a:p>
        </p:txBody>
      </p:sp>
      <p:sp>
        <p:nvSpPr>
          <p:cNvPr id="10" name="灯片编号占位符 1048601"/>
          <p:cNvSpPr>
            <a:spLocks noGrp="1"/>
          </p:cNvSpPr>
          <p:nvPr>
            <p:ph type="sldNum" sz="quarter" idx="4"/>
          </p:nvPr>
        </p:nvSpPr>
        <p:spPr>
          <a:xfrm>
            <a:off x="9215438" y="6703595"/>
            <a:ext cx="3000375" cy="385072"/>
          </a:xfrm>
          <a:prstGeom prst="rect">
            <a:avLst/>
          </a:prstGeom>
        </p:spPr>
        <p:txBody>
          <a:bodyPr vert="horz" wrap="square" lIns="91440" tIns="45720" rIns="91440" bIns="45720" numCol="1" anchor="t" anchorCtr="0" compatLnSpc="1"/>
          <a:p>
            <a:pPr lvl="0" eaLnBrk="1" hangingPunct="1">
              <a:buNone/>
            </a:pPr>
            <a:r>
              <a:rPr lang="zh-CN" altLang="en-US" dirty="0">
                <a:latin typeface="Calibri" panose="020F0502020204030204" pitchFamily="34" charset="0"/>
              </a:rPr>
              <a:t>重庆市发展和改革委员会</a:t>
            </a: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4_标题和内容">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sym typeface="Arial" panose="020B0604020202020204" pitchFamily="34" charset="0"/>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sym typeface="Arial" panose="020B0604020202020204" pitchFamily="34" charset="0"/>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5_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89895" y="573552"/>
            <a:ext cx="4017234" cy="870117"/>
          </a:xfrm>
          <a:prstGeom prst="rect">
            <a:avLst/>
          </a:prstGeom>
        </p:spPr>
        <p:txBody>
          <a:bodyPr lIns="91436" tIns="45718" rIns="91436" bIns="45718">
            <a:normAutofit/>
          </a:bodyPr>
          <a:lstStyle>
            <a:lvl1pPr>
              <a:defRPr sz="2410" b="0">
                <a:solidFill>
                  <a:schemeClr val="accent2">
                    <a:lumMod val="7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stStyle>
          <a:p>
            <a:r>
              <a:rPr lang="zh-CN" altLang="en-US"/>
              <a:t>单击此处编辑母版标题样式</a:t>
            </a:r>
            <a:endParaRPr lang="zh-CN" altLang="en-US" dirty="0"/>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sym typeface="Arial" panose="020B0604020202020204" pitchFamily="34" charset="0"/>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sym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标题和内容">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6" name="Date Placeholder 3"/>
          <p:cNvSpPr>
            <a:spLocks noGrp="1"/>
          </p:cNvSpPr>
          <p:nvPr>
            <p:ph type="dt" sz="half" idx="2"/>
          </p:nvPr>
        </p:nvSpPr>
        <p:spPr>
          <a:xfrm>
            <a:off x="642938" y="6703595"/>
            <a:ext cx="3000375" cy="385072"/>
          </a:xfrm>
          <a:prstGeom prst="rect">
            <a:avLst/>
          </a:prstGeom>
        </p:spPr>
        <p:txBody>
          <a:bodyPr anchor="ct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3E78F05D-A942-45D4-AB5B-965B11C675A3}" type="datetimeFigureOut">
              <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sym typeface="Arial" panose="020B0604020202020204" pitchFamily="34" charset="0"/>
              </a:rPr>
            </a:fld>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sym typeface="Arial" panose="020B0604020202020204" pitchFamily="34" charset="0"/>
            </a:endParaRPr>
          </a:p>
        </p:txBody>
      </p:sp>
      <p:sp>
        <p:nvSpPr>
          <p:cNvPr id="7" name="Footer Placeholder 4"/>
          <p:cNvSpPr>
            <a:spLocks noGrp="1"/>
          </p:cNvSpPr>
          <p:nvPr>
            <p:ph type="ftr" sz="quarter" idx="3"/>
          </p:nvPr>
        </p:nvSpPr>
        <p:spPr>
          <a:xfrm>
            <a:off x="4393406" y="6703595"/>
            <a:ext cx="4071938" cy="385072"/>
          </a:xfrm>
          <a:prstGeom prst="rect">
            <a:avLst/>
          </a:prstGeom>
        </p:spPr>
        <p:txBody>
          <a:bodyPr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sym typeface="Arial" panose="020B0604020202020204" pitchFamily="34" charset="0"/>
            </a:endParaRPr>
          </a:p>
        </p:txBody>
      </p:sp>
      <p:sp>
        <p:nvSpPr>
          <p:cNvPr id="8" name="Slide Number Placeholder 5"/>
          <p:cNvSpPr>
            <a:spLocks noGrp="1"/>
          </p:cNvSpPr>
          <p:nvPr>
            <p:ph type="sldNum" sz="quarter" idx="4"/>
          </p:nvPr>
        </p:nvSpPr>
        <p:spPr>
          <a:xfrm>
            <a:off x="0" y="0"/>
            <a:ext cx="0" cy="0"/>
          </a:xfrm>
        </p:spPr>
        <p:txBody>
          <a:bodyPr/>
          <a:p>
            <a:pPr lvl="0">
              <a:buNone/>
            </a:pPr>
            <a:fld id="{9A0DB2DC-4C9A-4742-B13C-FB6460FD3503}" type="slidenum">
              <a:rPr lang="zh-CN" altLang="en-US" dirty="0"/>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1_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89895" y="573552"/>
            <a:ext cx="4017234" cy="870117"/>
          </a:xfrm>
          <a:prstGeom prst="rect">
            <a:avLst/>
          </a:prstGeom>
        </p:spPr>
        <p:txBody>
          <a:bodyPr lIns="91436" tIns="45718" rIns="91436" bIns="45718">
            <a:normAutofit/>
          </a:bodyPr>
          <a:lstStyle>
            <a:lvl1pPr>
              <a:defRPr sz="2410" b="0">
                <a:solidFill>
                  <a:schemeClr val="accent2">
                    <a:lumMod val="7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stStyle>
          <a:p>
            <a:r>
              <a:rPr lang="zh-CN" altLang="en-US"/>
              <a:t>单击此处编辑母版标题样式</a:t>
            </a:r>
            <a:endParaRPr lang="zh-CN" altLang="en-US" dirty="0"/>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sym typeface="Arial" panose="020B0604020202020204" pitchFamily="34" charset="0"/>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sym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2_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89895" y="573552"/>
            <a:ext cx="4017234" cy="870117"/>
          </a:xfrm>
          <a:prstGeom prst="rect">
            <a:avLst/>
          </a:prstGeom>
        </p:spPr>
        <p:txBody>
          <a:bodyPr lIns="91436" tIns="45718" rIns="91436" bIns="45718">
            <a:normAutofit/>
          </a:bodyPr>
          <a:lstStyle>
            <a:lvl1pPr>
              <a:defRPr sz="2410" b="0">
                <a:solidFill>
                  <a:schemeClr val="accent2">
                    <a:lumMod val="7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stStyle>
          <a:p>
            <a:r>
              <a:rPr lang="zh-CN" altLang="en-US"/>
              <a:t>单击此处编辑母版标题样式</a:t>
            </a:r>
            <a:endParaRPr lang="zh-CN" altLang="en-US" dirty="0"/>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sym typeface="Arial" panose="020B0604020202020204" pitchFamily="34" charset="0"/>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sym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3_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89895" y="573552"/>
            <a:ext cx="4017234" cy="870117"/>
          </a:xfrm>
          <a:prstGeom prst="rect">
            <a:avLst/>
          </a:prstGeom>
        </p:spPr>
        <p:txBody>
          <a:bodyPr lIns="91436" tIns="45718" rIns="91436" bIns="45718">
            <a:normAutofit/>
          </a:bodyPr>
          <a:lstStyle>
            <a:lvl1pPr>
              <a:defRPr sz="2410" b="0">
                <a:solidFill>
                  <a:schemeClr val="accent2">
                    <a:lumMod val="7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stStyle>
          <a:p>
            <a:r>
              <a:rPr lang="zh-CN" altLang="en-US"/>
              <a:t>单击此处编辑母版标题样式</a:t>
            </a:r>
            <a:endParaRPr lang="zh-CN" altLang="en-US" dirty="0"/>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sym typeface="Arial" panose="020B0604020202020204" pitchFamily="34" charset="0"/>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sym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0.xml"/><Relationship Id="rId8" Type="http://schemas.openxmlformats.org/officeDocument/2006/relationships/slideLayout" Target="../slideLayouts/slideLayout9.xml"/><Relationship Id="rId7" Type="http://schemas.openxmlformats.org/officeDocument/2006/relationships/slideLayout" Target="../slideLayouts/slideLayout8.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3" Type="http://schemas.openxmlformats.org/officeDocument/2006/relationships/slideLayout" Target="../slideLayouts/slideLayout4.xml"/><Relationship Id="rId2" Type="http://schemas.openxmlformats.org/officeDocument/2006/relationships/slideLayout" Target="../slideLayouts/slideLayout3.xml"/><Relationship Id="rId11" Type="http://schemas.openxmlformats.org/officeDocument/2006/relationships/theme" Target="../theme/theme2.xml"/><Relationship Id="rId10" Type="http://schemas.openxmlformats.org/officeDocument/2006/relationships/slideLayout" Target="../slideLayouts/slideLayout11.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1" Type="http://schemas.openxmlformats.org/officeDocument/2006/relationships/theme" Target="../theme/theme3.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30.xml"/><Relationship Id="rId8" Type="http://schemas.openxmlformats.org/officeDocument/2006/relationships/slideLayout" Target="../slideLayouts/slideLayout29.xml"/><Relationship Id="rId7" Type="http://schemas.openxmlformats.org/officeDocument/2006/relationships/slideLayout" Target="../slideLayouts/slideLayout28.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3" Type="http://schemas.openxmlformats.org/officeDocument/2006/relationships/slideLayout" Target="../slideLayouts/slideLayout24.xml"/><Relationship Id="rId2" Type="http://schemas.openxmlformats.org/officeDocument/2006/relationships/slideLayout" Target="../slideLayouts/slideLayout23.xml"/><Relationship Id="rId11" Type="http://schemas.openxmlformats.org/officeDocument/2006/relationships/theme" Target="../theme/theme4.xml"/><Relationship Id="rId10" Type="http://schemas.openxmlformats.org/officeDocument/2006/relationships/slideLayout" Target="../slideLayouts/slideLayout31.xml"/><Relationship Id="rId1"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40.xml"/><Relationship Id="rId8" Type="http://schemas.openxmlformats.org/officeDocument/2006/relationships/slideLayout" Target="../slideLayouts/slideLayout39.xml"/><Relationship Id="rId7" Type="http://schemas.openxmlformats.org/officeDocument/2006/relationships/slideLayout" Target="../slideLayouts/slideLayout38.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 Id="rId3" Type="http://schemas.openxmlformats.org/officeDocument/2006/relationships/slideLayout" Target="../slideLayouts/slideLayout34.xml"/><Relationship Id="rId2" Type="http://schemas.openxmlformats.org/officeDocument/2006/relationships/slideLayout" Target="../slideLayouts/slideLayout33.xml"/><Relationship Id="rId11" Type="http://schemas.openxmlformats.org/officeDocument/2006/relationships/theme" Target="../theme/theme5.xml"/><Relationship Id="rId10" Type="http://schemas.openxmlformats.org/officeDocument/2006/relationships/slideLayout" Target="../slideLayouts/slideLayout41.xml"/><Relationship Id="rId1" Type="http://schemas.openxmlformats.org/officeDocument/2006/relationships/slideLayout" Target="../slideLayouts/slideLayout32.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50.xml"/><Relationship Id="rId8" Type="http://schemas.openxmlformats.org/officeDocument/2006/relationships/slideLayout" Target="../slideLayouts/slideLayout49.xml"/><Relationship Id="rId7" Type="http://schemas.openxmlformats.org/officeDocument/2006/relationships/slideLayout" Target="../slideLayouts/slideLayout48.xml"/><Relationship Id="rId6" Type="http://schemas.openxmlformats.org/officeDocument/2006/relationships/slideLayout" Target="../slideLayouts/slideLayout47.xml"/><Relationship Id="rId5" Type="http://schemas.openxmlformats.org/officeDocument/2006/relationships/slideLayout" Target="../slideLayouts/slideLayout46.xml"/><Relationship Id="rId4" Type="http://schemas.openxmlformats.org/officeDocument/2006/relationships/slideLayout" Target="../slideLayouts/slideLayout45.xml"/><Relationship Id="rId3" Type="http://schemas.openxmlformats.org/officeDocument/2006/relationships/slideLayout" Target="../slideLayouts/slideLayout44.xml"/><Relationship Id="rId2" Type="http://schemas.openxmlformats.org/officeDocument/2006/relationships/slideLayout" Target="../slideLayouts/slideLayout43.xml"/><Relationship Id="rId11" Type="http://schemas.openxmlformats.org/officeDocument/2006/relationships/theme" Target="../theme/theme6.xml"/><Relationship Id="rId10" Type="http://schemas.openxmlformats.org/officeDocument/2006/relationships/slideLayout" Target="../slideLayouts/slideLayout51.xml"/><Relationship Id="rId1"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矩形 3"/>
          <p:cNvSpPr/>
          <p:nvPr userDrawn="1"/>
        </p:nvSpPr>
        <p:spPr>
          <a:xfrm>
            <a:off x="0" y="0"/>
            <a:ext cx="12858750" cy="7232650"/>
          </a:xfrm>
          <a:prstGeom prst="rect">
            <a:avLst/>
          </a:prstGeom>
          <a:gradFill flip="none" rotWithShape="1">
            <a:gsLst>
              <a:gs pos="0">
                <a:srgbClr val="FFFFFF"/>
              </a:gs>
              <a:gs pos="73000">
                <a:srgbClr val="E6E6E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3C82C926-329E-43DE-A990-3A07A2A534C7}" type="datetimeFigureOut">
              <a:rPr lang="zh-CN" altLang="en-US" smtClean="0"/>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DB1C3CEF-B625-4558-9E75-934060632C1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3C82C926-329E-43DE-A990-3A07A2A534C7}" type="datetimeFigureOut">
              <a:rPr lang="zh-CN" altLang="en-US" smtClean="0"/>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DB1C3CEF-B625-4558-9E75-934060632C1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3C82C926-329E-43DE-A990-3A07A2A534C7}" type="datetimeFigureOut">
              <a:rPr lang="zh-CN" altLang="en-US" smtClean="0"/>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DB1C3CEF-B625-4558-9E75-934060632C1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3C82C926-329E-43DE-A990-3A07A2A534C7}" type="datetimeFigureOut">
              <a:rPr lang="zh-CN" altLang="en-US" smtClean="0"/>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DB1C3CEF-B625-4558-9E75-934060632C1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3C82C926-329E-43DE-A990-3A07A2A534C7}" type="datetimeFigureOut">
              <a:rPr lang="zh-CN" altLang="en-US" smtClean="0"/>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DB1C3CEF-B625-4558-9E75-934060632C1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9.jpeg"/><Relationship Id="rId1" Type="http://schemas.openxmlformats.org/officeDocument/2006/relationships/image" Target="../media/image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4.xml"/><Relationship Id="rId2" Type="http://schemas.openxmlformats.org/officeDocument/2006/relationships/image" Target="../media/image14.pn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3.xml"/><Relationship Id="rId2" Type="http://schemas.openxmlformats.org/officeDocument/2006/relationships/image" Target="../media/image6.png"/><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1"/>
          <a:stretch>
            <a:fillRect/>
          </a:stretch>
        </p:blipFill>
        <p:spPr>
          <a:xfrm>
            <a:off x="-1588" y="-645"/>
            <a:ext cx="12860338" cy="7233940"/>
          </a:xfrm>
          <a:prstGeom prst="rect">
            <a:avLst/>
          </a:prstGeom>
        </p:spPr>
      </p:pic>
      <p:sp>
        <p:nvSpPr>
          <p:cNvPr id="14" name="矩形 259"/>
          <p:cNvSpPr>
            <a:spLocks noChangeArrowheads="1"/>
          </p:cNvSpPr>
          <p:nvPr/>
        </p:nvSpPr>
        <p:spPr bwMode="auto">
          <a:xfrm>
            <a:off x="3194412" y="4383097"/>
            <a:ext cx="6469927"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endParaRPr lang="zh-CN" altLang="en-US" sz="4400" b="1" cap="all" dirty="0">
              <a:solidFill>
                <a:srgbClr val="2E7438"/>
              </a:solidFill>
              <a:cs typeface="Arial" panose="020B0604020202020204" pitchFamily="34" charset="0"/>
            </a:endParaRPr>
          </a:p>
        </p:txBody>
      </p:sp>
      <p:sp>
        <p:nvSpPr>
          <p:cNvPr id="16" name="矩形 259"/>
          <p:cNvSpPr>
            <a:spLocks noChangeArrowheads="1"/>
          </p:cNvSpPr>
          <p:nvPr/>
        </p:nvSpPr>
        <p:spPr bwMode="auto">
          <a:xfrm>
            <a:off x="-1905" y="1478280"/>
            <a:ext cx="12774930" cy="2309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ts val="20"/>
              </a:spcBef>
              <a:spcAft>
                <a:spcPts val="0"/>
              </a:spcAft>
              <a:buNone/>
            </a:pPr>
            <a:r>
              <a:rPr sz="6000" b="1" cap="all" dirty="0" smtClean="0">
                <a:gradFill>
                  <a:gsLst>
                    <a:gs pos="0">
                      <a:srgbClr val="007BD3"/>
                    </a:gs>
                    <a:gs pos="100000">
                      <a:srgbClr val="034373"/>
                    </a:gs>
                  </a:gsLst>
                  <a:lin scaled="0"/>
                </a:gradFill>
                <a:latin typeface="方正小标宋_GBK" panose="03000509000000000000" charset="-122"/>
                <a:ea typeface="方正小标宋_GBK" panose="03000509000000000000" charset="-122"/>
                <a:cs typeface="Arial" panose="020B0604020202020204" pitchFamily="34" charset="0"/>
              </a:rPr>
              <a:t>生猪产业温室气体减排</a:t>
            </a:r>
            <a:endParaRPr sz="6000" b="1" cap="all" dirty="0" smtClean="0">
              <a:gradFill>
                <a:gsLst>
                  <a:gs pos="0">
                    <a:srgbClr val="007BD3"/>
                  </a:gs>
                  <a:gs pos="100000">
                    <a:srgbClr val="034373"/>
                  </a:gs>
                </a:gsLst>
                <a:lin scaled="0"/>
              </a:gradFill>
              <a:latin typeface="方正小标宋_GBK" panose="03000509000000000000" charset="-122"/>
              <a:ea typeface="方正小标宋_GBK" panose="03000509000000000000" charset="-122"/>
              <a:cs typeface="Arial" panose="020B0604020202020204" pitchFamily="34" charset="0"/>
            </a:endParaRPr>
          </a:p>
          <a:p>
            <a:pPr algn="ctr">
              <a:lnSpc>
                <a:spcPct val="120000"/>
              </a:lnSpc>
              <a:spcBef>
                <a:spcPts val="20"/>
              </a:spcBef>
              <a:spcAft>
                <a:spcPts val="0"/>
              </a:spcAft>
              <a:buNone/>
            </a:pPr>
            <a:r>
              <a:rPr sz="6000" b="1" cap="all" dirty="0" smtClean="0">
                <a:gradFill>
                  <a:gsLst>
                    <a:gs pos="0">
                      <a:srgbClr val="007BD3"/>
                    </a:gs>
                    <a:gs pos="100000">
                      <a:srgbClr val="034373"/>
                    </a:gs>
                  </a:gsLst>
                  <a:lin scaled="0"/>
                </a:gradFill>
                <a:latin typeface="方正小标宋_GBK" panose="03000509000000000000" charset="-122"/>
                <a:ea typeface="方正小标宋_GBK" panose="03000509000000000000" charset="-122"/>
                <a:cs typeface="Arial" panose="020B0604020202020204" pitchFamily="34" charset="0"/>
              </a:rPr>
              <a:t>需要“绿色溢价”</a:t>
            </a:r>
            <a:endParaRPr sz="6000" b="1" cap="all" dirty="0" smtClean="0">
              <a:gradFill>
                <a:gsLst>
                  <a:gs pos="0">
                    <a:srgbClr val="007BD3"/>
                  </a:gs>
                  <a:gs pos="100000">
                    <a:srgbClr val="034373"/>
                  </a:gs>
                </a:gsLst>
                <a:lin scaled="0"/>
              </a:gradFill>
              <a:latin typeface="方正小标宋_GBK" panose="03000509000000000000" charset="-122"/>
              <a:ea typeface="方正小标宋_GBK" panose="03000509000000000000" charset="-122"/>
              <a:cs typeface="Arial" panose="020B0604020202020204" pitchFamily="34" charset="0"/>
            </a:endParaRPr>
          </a:p>
        </p:txBody>
      </p:sp>
      <p:sp>
        <p:nvSpPr>
          <p:cNvPr id="2" name="文本框 1"/>
          <p:cNvSpPr txBox="1"/>
          <p:nvPr/>
        </p:nvSpPr>
        <p:spPr>
          <a:xfrm>
            <a:off x="74930" y="4840605"/>
            <a:ext cx="12649835" cy="1383665"/>
          </a:xfrm>
          <a:prstGeom prst="rect">
            <a:avLst/>
          </a:prstGeom>
          <a:noFill/>
        </p:spPr>
        <p:txBody>
          <a:bodyPr wrap="square" rtlCol="0">
            <a:spAutoFit/>
          </a:bodyPr>
          <a:p>
            <a:pPr algn="ctr">
              <a:lnSpc>
                <a:spcPct val="150000"/>
              </a:lnSpc>
            </a:pPr>
            <a:r>
              <a:rPr lang="zh-CN" altLang="en-US" sz="2800">
                <a:latin typeface="微软雅黑" panose="020B0503020204020204" pitchFamily="34" charset="-122"/>
                <a:ea typeface="微软雅黑" panose="020B0503020204020204" pitchFamily="34" charset="-122"/>
                <a:cs typeface="微软雅黑" panose="020B0503020204020204" pitchFamily="34" charset="-122"/>
              </a:rPr>
              <a:t>国家生猪技术创新中心畜牧碳中和研究院</a:t>
            </a:r>
            <a:endParaRPr lang="zh-CN" altLang="en-US" sz="2800">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150000"/>
              </a:lnSpc>
            </a:pPr>
            <a:r>
              <a:rPr lang="zh-CN" altLang="en-US" sz="2800">
                <a:latin typeface="微软雅黑" panose="020B0503020204020204" pitchFamily="34" charset="-122"/>
                <a:ea typeface="微软雅黑" panose="020B0503020204020204" pitchFamily="34" charset="-122"/>
                <a:cs typeface="微软雅黑" panose="020B0503020204020204" pitchFamily="34" charset="-122"/>
              </a:rPr>
              <a:t>董</a:t>
            </a:r>
            <a:r>
              <a:rPr lang="en-US" altLang="zh-CN" sz="28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a:latin typeface="微软雅黑" panose="020B0503020204020204" pitchFamily="34" charset="-122"/>
                <a:ea typeface="微软雅黑" panose="020B0503020204020204" pitchFamily="34" charset="-122"/>
                <a:cs typeface="微软雅黑" panose="020B0503020204020204" pitchFamily="34" charset="-122"/>
              </a:rPr>
              <a:t>楠</a:t>
            </a:r>
            <a:r>
              <a:rPr lang="en-US" altLang="zh-CN" sz="28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a:latin typeface="微软雅黑" panose="020B0503020204020204" pitchFamily="34" charset="-122"/>
                <a:ea typeface="微软雅黑" panose="020B0503020204020204" pitchFamily="34" charset="-122"/>
                <a:cs typeface="微软雅黑" panose="020B0503020204020204" pitchFamily="34" charset="-122"/>
              </a:rPr>
              <a:t>娅</a:t>
            </a:r>
            <a:r>
              <a:rPr lang="en-US" altLang="zh-CN" sz="2800">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28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文本框 2"/>
          <p:cNvSpPr txBox="1"/>
          <p:nvPr/>
        </p:nvSpPr>
        <p:spPr>
          <a:xfrm>
            <a:off x="4692650" y="6352540"/>
            <a:ext cx="3470910" cy="460375"/>
          </a:xfrm>
          <a:prstGeom prst="rect">
            <a:avLst/>
          </a:prstGeom>
          <a:noFill/>
        </p:spPr>
        <p:txBody>
          <a:bodyPr wrap="square" rtlCol="0">
            <a:spAutoFit/>
          </a:bodyPr>
          <a:p>
            <a:pPr algn="ctr"/>
            <a:r>
              <a:rPr lang="en-US" altLang="zh-CN" sz="2400">
                <a:latin typeface="微软雅黑" panose="020B0503020204020204" pitchFamily="34" charset="-122"/>
                <a:ea typeface="微软雅黑" panose="020B0503020204020204" pitchFamily="34" charset="-122"/>
                <a:cs typeface="微软雅黑" panose="020B0503020204020204" pitchFamily="34" charset="-122"/>
                <a:sym typeface="+mn-ea"/>
              </a:rPr>
              <a:t>2024</a:t>
            </a:r>
            <a:r>
              <a:rPr lang="zh-CN" altLang="en-US" sz="2400">
                <a:latin typeface="微软雅黑" panose="020B0503020204020204" pitchFamily="34" charset="-122"/>
                <a:ea typeface="微软雅黑" panose="020B0503020204020204" pitchFamily="34" charset="-122"/>
                <a:cs typeface="微软雅黑" panose="020B0503020204020204" pitchFamily="34" charset="-122"/>
                <a:sym typeface="+mn-ea"/>
              </a:rPr>
              <a:t>年</a:t>
            </a:r>
            <a:r>
              <a:rPr lang="en-US" altLang="zh-CN" sz="2400">
                <a:latin typeface="微软雅黑" panose="020B0503020204020204" pitchFamily="34" charset="-122"/>
                <a:ea typeface="微软雅黑" panose="020B0503020204020204" pitchFamily="34" charset="-122"/>
                <a:cs typeface="微软雅黑" panose="020B0503020204020204" pitchFamily="34" charset="-122"/>
                <a:sym typeface="+mn-ea"/>
              </a:rPr>
              <a:t>11</a:t>
            </a:r>
            <a:r>
              <a:rPr lang="zh-CN" altLang="en-US" sz="2400">
                <a:latin typeface="微软雅黑" panose="020B0503020204020204" pitchFamily="34" charset="-122"/>
                <a:ea typeface="微软雅黑" panose="020B0503020204020204" pitchFamily="34" charset="-122"/>
                <a:cs typeface="微软雅黑" panose="020B0503020204020204" pitchFamily="34" charset="-122"/>
                <a:sym typeface="+mn-ea"/>
              </a:rPr>
              <a:t>月</a:t>
            </a:r>
            <a:endParaRPr lang="zh-CN" altLang="en-US" sz="24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strVal val="4*#ppt_w"/>
                                          </p:val>
                                        </p:tav>
                                        <p:tav tm="100000">
                                          <p:val>
                                            <p:strVal val="#ppt_w"/>
                                          </p:val>
                                        </p:tav>
                                      </p:tavLst>
                                    </p:anim>
                                    <p:anim calcmode="lin" valueType="num">
                                      <p:cBhvr>
                                        <p:cTn id="8" dur="500" fill="hold"/>
                                        <p:tgtEl>
                                          <p:spTgt spid="18"/>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6"/>
                                        </p:tgtEl>
                                        <p:attrNameLst>
                                          <p:attrName>ppt_y</p:attrName>
                                        </p:attrNameLst>
                                      </p:cBhvr>
                                      <p:tavLst>
                                        <p:tav tm="0">
                                          <p:val>
                                            <p:strVal val="#ppt_y"/>
                                          </p:val>
                                        </p:tav>
                                        <p:tav tm="100000">
                                          <p:val>
                                            <p:strVal val="#ppt_y"/>
                                          </p:val>
                                        </p:tav>
                                      </p:tavLst>
                                    </p:anim>
                                    <p:anim calcmode="lin" valueType="num">
                                      <p:cBhvr>
                                        <p:cTn id="14"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6"/>
                                        </p:tgtEl>
                                      </p:cBhvr>
                                    </p:animEffect>
                                  </p:childTnLst>
                                </p:cTn>
                              </p:par>
                            </p:childTnLst>
                          </p:cTn>
                        </p:par>
                        <p:par>
                          <p:cTn id="17" fill="hold">
                            <p:stCondLst>
                              <p:cond delay="1850"/>
                            </p:stCondLst>
                            <p:childTnLst>
                              <p:par>
                                <p:cTn id="18" presetID="26" presetClass="emph" presetSubtype="0" fill="hold" grpId="1" nodeType="afterEffect">
                                  <p:stCondLst>
                                    <p:cond delay="0"/>
                                  </p:stCondLst>
                                  <p:iterate type="lt">
                                    <p:tmPct val="0"/>
                                  </p:iterate>
                                  <p:childTnLst>
                                    <p:animEffect transition="out" filter="fade">
                                      <p:cBhvr>
                                        <p:cTn id="19" dur="500" tmFilter="0, 0; .2, .5; .8, .5; 1, 0"/>
                                        <p:tgtEl>
                                          <p:spTgt spid="16"/>
                                        </p:tgtEl>
                                      </p:cBhvr>
                                    </p:animEffect>
                                    <p:animScale>
                                      <p:cBhvr>
                                        <p:cTn id="20" dur="250" autoRev="1" fill="hold"/>
                                        <p:tgtEl>
                                          <p:spTgt spid="16"/>
                                        </p:tgtEl>
                                      </p:cBhvr>
                                      <p:by x="105000" y="105000"/>
                                    </p:animScale>
                                  </p:childTnLst>
                                </p:cTn>
                              </p:par>
                            </p:childTnLst>
                          </p:cTn>
                        </p:par>
                        <p:par>
                          <p:cTn id="21" fill="hold">
                            <p:stCondLst>
                              <p:cond delay="2349"/>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14"/>
                                        </p:tgtEl>
                                        <p:attrNameLst>
                                          <p:attrName>ppt_y</p:attrName>
                                        </p:attrNameLst>
                                      </p:cBhvr>
                                      <p:tavLst>
                                        <p:tav tm="0">
                                          <p:val>
                                            <p:strVal val="#ppt_y"/>
                                          </p:val>
                                        </p:tav>
                                        <p:tav tm="100000">
                                          <p:val>
                                            <p:strVal val="#ppt_y"/>
                                          </p:val>
                                        </p:tav>
                                      </p:tavLst>
                                    </p:anim>
                                    <p:anim calcmode="lin" valueType="num">
                                      <p:cBhvr>
                                        <p:cTn id="26"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14"/>
                                        </p:tgtEl>
                                      </p:cBhvr>
                                    </p:animEffect>
                                  </p:childTnLst>
                                </p:cTn>
                              </p:par>
                            </p:childTnLst>
                          </p:cTn>
                        </p:par>
                        <p:par>
                          <p:cTn id="29" fill="hold">
                            <p:stCondLst>
                              <p:cond delay="2849"/>
                            </p:stCondLst>
                            <p:childTnLst>
                              <p:par>
                                <p:cTn id="30" presetID="26" presetClass="emph" presetSubtype="0" fill="hold" grpId="1" nodeType="afterEffect">
                                  <p:stCondLst>
                                    <p:cond delay="0"/>
                                  </p:stCondLst>
                                  <p:iterate type="lt">
                                    <p:tmPct val="0"/>
                                  </p:iterate>
                                  <p:childTnLst>
                                    <p:animEffect transition="out" filter="fade">
                                      <p:cBhvr>
                                        <p:cTn id="31" dur="500" tmFilter="0, 0; .2, .5; .8, .5; 1, 0"/>
                                        <p:tgtEl>
                                          <p:spTgt spid="14"/>
                                        </p:tgtEl>
                                      </p:cBhvr>
                                    </p:animEffect>
                                    <p:animScale>
                                      <p:cBhvr>
                                        <p:cTn id="32" dur="25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6" grpId="0"/>
      <p:bldP spid="16"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668655" y="520065"/>
            <a:ext cx="5249545" cy="460375"/>
          </a:xfrm>
          <a:prstGeom prst="rect">
            <a:avLst/>
          </a:prstGeom>
          <a:noFill/>
        </p:spPr>
        <p:txBody>
          <a:bodyPr wrap="square" rtlCol="0" anchor="t">
            <a:spAutoFit/>
          </a:bodyPr>
          <a:p>
            <a:pPr marL="0" indent="0">
              <a:buFont typeface="Wingdings" panose="05000000000000000000" charset="0"/>
              <a:buNone/>
            </a:pPr>
            <a:r>
              <a:rPr lang="zh-CN" altLang="en-US" sz="2400" b="1">
                <a:latin typeface="微软雅黑" panose="020B0503020204020204" pitchFamily="34" charset="-122"/>
                <a:ea typeface="微软雅黑" panose="020B0503020204020204" pitchFamily="34" charset="-122"/>
              </a:rPr>
              <a:t>生猪养殖生产系统的碳足迹视角</a:t>
            </a:r>
            <a:endParaRPr lang="zh-CN" altLang="en-US" sz="2400" b="1">
              <a:latin typeface="微软雅黑" panose="020B0503020204020204" pitchFamily="34" charset="-122"/>
              <a:ea typeface="微软雅黑" panose="020B0503020204020204" pitchFamily="34" charset="-122"/>
            </a:endParaRPr>
          </a:p>
        </p:txBody>
      </p:sp>
      <p:sp>
        <p:nvSpPr>
          <p:cNvPr id="5" name="文本框 4"/>
          <p:cNvSpPr txBox="1"/>
          <p:nvPr/>
        </p:nvSpPr>
        <p:spPr>
          <a:xfrm>
            <a:off x="2540635" y="3326765"/>
            <a:ext cx="309880" cy="398780"/>
          </a:xfrm>
          <a:prstGeom prst="rect">
            <a:avLst/>
          </a:prstGeom>
          <a:noFill/>
        </p:spPr>
        <p:txBody>
          <a:bodyPr wrap="none" rtlCol="0">
            <a:spAutoFit/>
          </a:bodyPr>
          <a:p>
            <a:pPr algn="l"/>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6" name="文本框 5"/>
          <p:cNvSpPr txBox="1"/>
          <p:nvPr/>
        </p:nvSpPr>
        <p:spPr>
          <a:xfrm>
            <a:off x="812800" y="1958340"/>
            <a:ext cx="5189220" cy="645160"/>
          </a:xfrm>
          <a:prstGeom prst="rect">
            <a:avLst/>
          </a:prstGeom>
          <a:noFill/>
          <a:ln w="47625" cmpd="dbl">
            <a:solidFill>
              <a:schemeClr val="accent6">
                <a:lumMod val="75000"/>
              </a:schemeClr>
            </a:solidFill>
            <a:prstDash val="sysDot"/>
          </a:ln>
        </p:spPr>
        <p:txBody>
          <a:bodyPr wrap="square" rtlCol="0" anchor="t">
            <a:spAutoFit/>
          </a:bodyPr>
          <a:p>
            <a:pPr marL="342900" indent="-342900">
              <a:lnSpc>
                <a:spcPct val="150000"/>
              </a:lnSpc>
              <a:buFont typeface="Wingdings" panose="05000000000000000000" charset="0"/>
              <a:buChar char="p"/>
            </a:pPr>
            <a:r>
              <a:rPr lang="zh-CN" altLang="en-US" sz="2400">
                <a:latin typeface="微软雅黑" panose="020B0503020204020204" pitchFamily="34" charset="-122"/>
                <a:ea typeface="微软雅黑" panose="020B0503020204020204" pitchFamily="34" charset="-122"/>
                <a:cs typeface="微软雅黑" panose="020B0503020204020204" pitchFamily="34" charset="-122"/>
              </a:rPr>
              <a:t>饲料生产环节</a:t>
            </a:r>
            <a:r>
              <a:rPr lang="en-US" altLang="zh-CN" sz="2400">
                <a:latin typeface="微软雅黑" panose="020B0503020204020204" pitchFamily="34" charset="-122"/>
                <a:ea typeface="微软雅黑" panose="020B0503020204020204" pitchFamily="34" charset="-122"/>
                <a:cs typeface="微软雅黑" panose="020B0503020204020204" pitchFamily="34" charset="-122"/>
              </a:rPr>
              <a:t>——排放最大环节</a:t>
            </a:r>
            <a:endParaRPr lang="en-US" altLang="zh-CN" sz="24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文本框 12"/>
          <p:cNvSpPr txBox="1"/>
          <p:nvPr/>
        </p:nvSpPr>
        <p:spPr>
          <a:xfrm>
            <a:off x="6565265" y="1958340"/>
            <a:ext cx="5521325" cy="645160"/>
          </a:xfrm>
          <a:prstGeom prst="rect">
            <a:avLst/>
          </a:prstGeom>
          <a:noFill/>
          <a:ln w="47625" cmpd="dbl">
            <a:solidFill>
              <a:schemeClr val="accent6">
                <a:lumMod val="75000"/>
              </a:schemeClr>
            </a:solidFill>
            <a:prstDash val="sysDot"/>
          </a:ln>
        </p:spPr>
        <p:txBody>
          <a:bodyPr wrap="square" rtlCol="0" anchor="t">
            <a:spAutoFit/>
          </a:bodyPr>
          <a:p>
            <a:pPr marL="342900" indent="-342900">
              <a:lnSpc>
                <a:spcPct val="150000"/>
              </a:lnSpc>
              <a:buFont typeface="Wingdings" panose="05000000000000000000" charset="0"/>
              <a:buChar char="p"/>
            </a:pPr>
            <a:r>
              <a:rPr lang="zh-CN" altLang="en-US" sz="2400">
                <a:latin typeface="微软雅黑" panose="020B0503020204020204" pitchFamily="34" charset="-122"/>
                <a:ea typeface="微软雅黑" panose="020B0503020204020204" pitchFamily="34" charset="-122"/>
                <a:cs typeface="微软雅黑" panose="020B0503020204020204" pitchFamily="34" charset="-122"/>
              </a:rPr>
              <a:t>粪便管理环节</a:t>
            </a:r>
            <a:r>
              <a:rPr lang="en-US" altLang="zh-CN" sz="2400">
                <a:latin typeface="微软雅黑" panose="020B0503020204020204" pitchFamily="34" charset="-122"/>
                <a:ea typeface="微软雅黑" panose="020B0503020204020204" pitchFamily="34" charset="-122"/>
                <a:cs typeface="微软雅黑" panose="020B0503020204020204" pitchFamily="34" charset="-122"/>
                <a:sym typeface="+mn-ea"/>
              </a:rPr>
              <a:t>——排放</a:t>
            </a:r>
            <a:r>
              <a:rPr lang="zh-CN" altLang="en-US" sz="2400">
                <a:latin typeface="微软雅黑" panose="020B0503020204020204" pitchFamily="34" charset="-122"/>
                <a:ea typeface="微软雅黑" panose="020B0503020204020204" pitchFamily="34" charset="-122"/>
                <a:cs typeface="微软雅黑" panose="020B0503020204020204" pitchFamily="34" charset="-122"/>
                <a:sym typeface="+mn-ea"/>
              </a:rPr>
              <a:t>第二大</a:t>
            </a:r>
            <a:r>
              <a:rPr lang="en-US" altLang="zh-CN" sz="2400">
                <a:latin typeface="微软雅黑" panose="020B0503020204020204" pitchFamily="34" charset="-122"/>
                <a:ea typeface="微软雅黑" panose="020B0503020204020204" pitchFamily="34" charset="-122"/>
                <a:cs typeface="微软雅黑" panose="020B0503020204020204" pitchFamily="34" charset="-122"/>
                <a:sym typeface="+mn-ea"/>
              </a:rPr>
              <a:t>环节</a:t>
            </a:r>
            <a:endParaRPr lang="en-US" altLang="zh-CN" sz="24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文本框 2"/>
          <p:cNvSpPr txBox="1"/>
          <p:nvPr/>
        </p:nvSpPr>
        <p:spPr>
          <a:xfrm>
            <a:off x="812800" y="3110865"/>
            <a:ext cx="4580255" cy="1938020"/>
          </a:xfrm>
          <a:prstGeom prst="rect">
            <a:avLst/>
          </a:prstGeom>
          <a:noFill/>
        </p:spPr>
        <p:txBody>
          <a:bodyPr wrap="square" rtlCol="0" anchor="t">
            <a:spAutoFit/>
          </a:bodyPr>
          <a:p>
            <a:pPr marL="0" indent="0">
              <a:lnSpc>
                <a:spcPct val="150000"/>
              </a:lnSpc>
              <a:buFont typeface="Wingdings" panose="05000000000000000000" charset="0"/>
              <a:buNone/>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影响因素：</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a:p>
            <a:pPr marL="539750" indent="-285750" eaLnBrk="1" latinLnBrk="0" hangingPunct="1">
              <a:lnSpc>
                <a:spcPct val="150000"/>
              </a:lnSpc>
              <a:buFont typeface="Wingdings" panose="05000000000000000000" charset="0"/>
              <a:buChar char="l"/>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生长育肥猪饲料转化率饲料转化率</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a:p>
            <a:pPr marL="539750" indent="-285750" eaLnBrk="1" latinLnBrk="0" hangingPunct="1">
              <a:lnSpc>
                <a:spcPct val="150000"/>
              </a:lnSpc>
              <a:buFont typeface="Wingdings" panose="05000000000000000000" charset="0"/>
              <a:buChar char="l"/>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饲料生产</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a:p>
            <a:pPr marL="539750" indent="-285750" eaLnBrk="1" latinLnBrk="0" hangingPunct="1">
              <a:lnSpc>
                <a:spcPct val="150000"/>
              </a:lnSpc>
              <a:buFont typeface="Wingdings" panose="05000000000000000000" charset="0"/>
              <a:buChar char="l"/>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饲料运输</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 name="文本框 3"/>
          <p:cNvSpPr txBox="1"/>
          <p:nvPr/>
        </p:nvSpPr>
        <p:spPr>
          <a:xfrm>
            <a:off x="6565265" y="3110865"/>
            <a:ext cx="6024245" cy="1476375"/>
          </a:xfrm>
          <a:prstGeom prst="rect">
            <a:avLst/>
          </a:prstGeom>
          <a:noFill/>
        </p:spPr>
        <p:txBody>
          <a:bodyPr wrap="square" rtlCol="0" anchor="t">
            <a:spAutoFit/>
          </a:bodyPr>
          <a:p>
            <a:pPr marL="0" indent="0">
              <a:lnSpc>
                <a:spcPct val="150000"/>
              </a:lnSpc>
              <a:buFont typeface="Wingdings" panose="05000000000000000000" charset="0"/>
              <a:buNone/>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影响因素：</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539750" indent="-342900" algn="l" eaLnBrk="1" latinLnBrk="0" hangingPunct="1">
              <a:lnSpc>
                <a:spcPct val="150000"/>
              </a:lnSpc>
              <a:buClrTx/>
              <a:buSzTx/>
              <a:buFont typeface="Wingdings" panose="05000000000000000000" charset="0"/>
              <a:buChar char="l"/>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猪粪便中氮排泄量：</a:t>
            </a:r>
            <a:r>
              <a:rPr lang="zh-CN" altLang="en-US" sz="2000">
                <a:sym typeface="+mn-ea"/>
              </a:rPr>
              <a:t>猪日粮中粗蛋白含量</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539750" indent="-342900" eaLnBrk="1" latinLnBrk="0" hangingPunct="1">
              <a:lnSpc>
                <a:spcPct val="150000"/>
              </a:lnSpc>
              <a:buFont typeface="Wingdings" panose="05000000000000000000" charset="0"/>
              <a:buChar char="l"/>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粪便处理方式：</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92710" y="160020"/>
            <a:ext cx="2011680" cy="645160"/>
          </a:xfrm>
          <a:prstGeom prst="rect">
            <a:avLst/>
          </a:prstGeom>
          <a:noFill/>
        </p:spPr>
        <p:txBody>
          <a:bodyPr wrap="none" rtlCol="0" anchor="t">
            <a:spAutoFit/>
          </a:bodyPr>
          <a:p>
            <a:pPr algn="l">
              <a:lnSpc>
                <a:spcPct val="150000"/>
              </a:lnSpc>
            </a:pPr>
            <a:r>
              <a:rPr lang="zh-CN" altLang="en-US" sz="2400" b="1">
                <a:gradFill>
                  <a:gsLst>
                    <a:gs pos="0">
                      <a:srgbClr val="007BD3"/>
                    </a:gs>
                    <a:gs pos="100000">
                      <a:srgbClr val="034373"/>
                    </a:gs>
                  </a:gsLst>
                  <a:lin scaled="0"/>
                </a:gradFill>
                <a:latin typeface="微软雅黑" panose="020B0503020204020204" pitchFamily="34" charset="-122"/>
                <a:ea typeface="微软雅黑" panose="020B0503020204020204" pitchFamily="34" charset="-122"/>
                <a:sym typeface="+mn-ea"/>
              </a:rPr>
              <a:t>三、减排策略</a:t>
            </a:r>
            <a:endParaRPr lang="zh-CN" altLang="en-US" sz="2400" b="1">
              <a:gradFill>
                <a:gsLst>
                  <a:gs pos="0">
                    <a:srgbClr val="007BD3"/>
                  </a:gs>
                  <a:gs pos="100000">
                    <a:srgbClr val="034373"/>
                  </a:gs>
                </a:gsLst>
                <a:lin scaled="0"/>
              </a:gradFill>
              <a:latin typeface="微软雅黑" panose="020B0503020204020204" pitchFamily="34" charset="-122"/>
              <a:ea typeface="微软雅黑" panose="020B0503020204020204" pitchFamily="34" charset="-122"/>
              <a:sym typeface="+mn-ea"/>
            </a:endParaRPr>
          </a:p>
        </p:txBody>
      </p:sp>
      <p:sp>
        <p:nvSpPr>
          <p:cNvPr id="6" name="文本框 5"/>
          <p:cNvSpPr txBox="1"/>
          <p:nvPr/>
        </p:nvSpPr>
        <p:spPr>
          <a:xfrm>
            <a:off x="812800" y="1382395"/>
            <a:ext cx="4217670" cy="460375"/>
          </a:xfrm>
          <a:prstGeom prst="rect">
            <a:avLst/>
          </a:prstGeom>
          <a:noFill/>
        </p:spPr>
        <p:txBody>
          <a:bodyPr wrap="square" rtlCol="0" anchor="t">
            <a:spAutoFit/>
          </a:bodyPr>
          <a:p>
            <a:pPr marL="285750" indent="-285750">
              <a:buFont typeface="Wingdings" panose="05000000000000000000" charset="0"/>
              <a:buChar char="Ø"/>
            </a:pPr>
            <a:r>
              <a:rPr lang="zh-CN" altLang="en-US" sz="2400">
                <a:latin typeface="微软雅黑" panose="020B0503020204020204" pitchFamily="34" charset="-122"/>
                <a:ea typeface="微软雅黑" panose="020B0503020204020204" pitchFamily="34" charset="-122"/>
                <a:cs typeface="微软雅黑" panose="020B0503020204020204" pitchFamily="34" charset="-122"/>
                <a:sym typeface="+mn-ea"/>
              </a:rPr>
              <a:t>动物肠道发酵</a:t>
            </a:r>
            <a:r>
              <a:rPr lang="zh-CN" altLang="en-US" sz="2400">
                <a:latin typeface="微软雅黑" panose="020B0503020204020204" pitchFamily="34" charset="-122"/>
                <a:ea typeface="微软雅黑" panose="020B0503020204020204" pitchFamily="34" charset="-122"/>
                <a:sym typeface="+mn-ea"/>
              </a:rPr>
              <a:t>CH</a:t>
            </a:r>
            <a:r>
              <a:rPr lang="zh-CN" altLang="en-US" sz="2400" baseline="-25000">
                <a:latin typeface="微软雅黑" panose="020B0503020204020204" pitchFamily="34" charset="-122"/>
                <a:ea typeface="微软雅黑" panose="020B0503020204020204" pitchFamily="34" charset="-122"/>
                <a:sym typeface="+mn-ea"/>
              </a:rPr>
              <a:t>4</a:t>
            </a:r>
            <a:r>
              <a:rPr lang="zh-CN" altLang="en-US" sz="2400">
                <a:latin typeface="微软雅黑" panose="020B0503020204020204" pitchFamily="34" charset="-122"/>
                <a:ea typeface="微软雅黑" panose="020B0503020204020204" pitchFamily="34" charset="-122"/>
                <a:sym typeface="+mn-ea"/>
              </a:rPr>
              <a:t>减排技术</a:t>
            </a:r>
            <a:endParaRPr lang="zh-CN" altLang="en-US" sz="2400" b="1">
              <a:latin typeface="微软雅黑" panose="020B0503020204020204" pitchFamily="34" charset="-122"/>
              <a:ea typeface="微软雅黑" panose="020B0503020204020204" pitchFamily="34" charset="-122"/>
              <a:sym typeface="+mn-ea"/>
            </a:endParaRPr>
          </a:p>
        </p:txBody>
      </p:sp>
      <p:sp>
        <p:nvSpPr>
          <p:cNvPr id="7" name="文本框 6"/>
          <p:cNvSpPr txBox="1"/>
          <p:nvPr/>
        </p:nvSpPr>
        <p:spPr>
          <a:xfrm>
            <a:off x="882015" y="4335145"/>
            <a:ext cx="10158095" cy="1753235"/>
          </a:xfrm>
          <a:prstGeom prst="rect">
            <a:avLst/>
          </a:prstGeom>
          <a:noFill/>
          <a:ln>
            <a:solidFill>
              <a:schemeClr val="accent1"/>
            </a:solidFill>
          </a:ln>
        </p:spPr>
        <p:txBody>
          <a:bodyPr wrap="square" rtlCol="0" anchor="t">
            <a:spAutoFit/>
          </a:bodyPr>
          <a:p>
            <a:pPr marL="285750" indent="-285750">
              <a:lnSpc>
                <a:spcPct val="150000"/>
              </a:lnSpc>
              <a:buFont typeface="Arial" panose="020B0604020202020204" pitchFamily="34" charset="0"/>
              <a:buChar char="•"/>
            </a:pPr>
            <a:r>
              <a:rPr lang="zh-CN" altLang="en-US" sz="240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400">
                <a:latin typeface="微软雅黑" panose="020B0503020204020204" pitchFamily="34" charset="-122"/>
                <a:ea typeface="微软雅黑" panose="020B0503020204020204" pitchFamily="34" charset="-122"/>
                <a:cs typeface="微软雅黑" panose="020B0503020204020204" pitchFamily="34" charset="-122"/>
                <a:sym typeface="+mn-ea"/>
              </a:rPr>
              <a:t>调节</a:t>
            </a:r>
            <a:r>
              <a:rPr lang="zh-CN" altLang="en-US" sz="2400">
                <a:latin typeface="微软雅黑" panose="020B0503020204020204" pitchFamily="34" charset="-122"/>
                <a:ea typeface="微软雅黑" panose="020B0503020204020204" pitchFamily="34" charset="-122"/>
                <a:cs typeface="微软雅黑" panose="020B0503020204020204" pitchFamily="34" charset="-122"/>
              </a:rPr>
              <a:t>饲料营养成分。提高饲料质量；缩短饲料在瘤胃内的停留时间；</a:t>
            </a:r>
            <a:endParaRPr lang="zh-CN" altLang="en-US" sz="240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150000"/>
              </a:lnSpc>
              <a:buFont typeface="Arial" panose="020B0604020202020204" pitchFamily="34" charset="0"/>
              <a:buChar char="•"/>
            </a:pPr>
            <a:r>
              <a:rPr lang="zh-CN" altLang="en-US" sz="2400">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400">
                <a:latin typeface="微软雅黑" panose="020B0503020204020204" pitchFamily="34" charset="-122"/>
                <a:ea typeface="微软雅黑" panose="020B0503020204020204" pitchFamily="34" charset="-122"/>
                <a:cs typeface="微软雅黑" panose="020B0503020204020204" pitchFamily="34" charset="-122"/>
                <a:sym typeface="+mn-ea"/>
              </a:rPr>
              <a:t>优化</a:t>
            </a:r>
            <a:r>
              <a:rPr lang="zh-CN" altLang="en-US" sz="2400">
                <a:latin typeface="微软雅黑" panose="020B0503020204020204" pitchFamily="34" charset="-122"/>
                <a:ea typeface="微软雅黑" panose="020B0503020204020204" pitchFamily="34" charset="-122"/>
                <a:cs typeface="微软雅黑" panose="020B0503020204020204" pitchFamily="34" charset="-122"/>
              </a:rPr>
              <a:t>日粮饲料种类。提高饲料消化率，减少瘤胃CH</a:t>
            </a:r>
            <a:r>
              <a:rPr lang="zh-CN" altLang="en-US" sz="2400" baseline="-25000">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2400">
                <a:latin typeface="微软雅黑" panose="020B0503020204020204" pitchFamily="34" charset="-122"/>
                <a:ea typeface="微软雅黑" panose="020B0503020204020204" pitchFamily="34" charset="-122"/>
                <a:cs typeface="微软雅黑" panose="020B0503020204020204" pitchFamily="34" charset="-122"/>
              </a:rPr>
              <a:t>排放；</a:t>
            </a:r>
            <a:endParaRPr lang="zh-CN" altLang="en-US" sz="240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150000"/>
              </a:lnSpc>
              <a:buFont typeface="Arial" panose="020B0604020202020204" pitchFamily="34" charset="0"/>
              <a:buChar char="•"/>
            </a:pPr>
            <a:r>
              <a:rPr lang="zh-CN" altLang="en-US" sz="2400">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2400">
                <a:latin typeface="微软雅黑" panose="020B0503020204020204" pitchFamily="34" charset="-122"/>
                <a:ea typeface="微软雅黑" panose="020B0503020204020204" pitchFamily="34" charset="-122"/>
                <a:cs typeface="微软雅黑" panose="020B0503020204020204" pitchFamily="34" charset="-122"/>
                <a:sym typeface="+mn-ea"/>
              </a:rPr>
              <a:t>调节</a:t>
            </a:r>
            <a:r>
              <a:rPr lang="zh-CN" altLang="en-US" sz="2400">
                <a:latin typeface="微软雅黑" panose="020B0503020204020204" pitchFamily="34" charset="-122"/>
                <a:ea typeface="微软雅黑" panose="020B0503020204020204" pitchFamily="34" charset="-122"/>
                <a:cs typeface="微软雅黑" panose="020B0503020204020204" pitchFamily="34" charset="-122"/>
                <a:sym typeface="+mn-ea"/>
              </a:rPr>
              <a:t>饲料营养成分。改变瘤胃发酵的模式。</a:t>
            </a:r>
            <a:endParaRPr lang="zh-CN" altLang="en-US" sz="24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右箭头 8"/>
          <p:cNvSpPr/>
          <p:nvPr/>
        </p:nvSpPr>
        <p:spPr>
          <a:xfrm>
            <a:off x="5349240" y="1482725"/>
            <a:ext cx="1224280" cy="288290"/>
          </a:xfrm>
          <a:prstGeom prst="rightArrow">
            <a:avLst/>
          </a:prstGeom>
          <a:solidFill>
            <a:srgbClr val="FFCC4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文本框 9"/>
          <p:cNvSpPr txBox="1"/>
          <p:nvPr/>
        </p:nvSpPr>
        <p:spPr>
          <a:xfrm>
            <a:off x="6789420" y="1396365"/>
            <a:ext cx="4461510" cy="460375"/>
          </a:xfrm>
          <a:prstGeom prst="rect">
            <a:avLst/>
          </a:prstGeom>
          <a:noFill/>
        </p:spPr>
        <p:txBody>
          <a:bodyPr wrap="square" rtlCol="0" anchor="t">
            <a:spAutoFit/>
          </a:bodyPr>
          <a:p>
            <a:pPr marL="0" indent="0">
              <a:buFont typeface="Wingdings" panose="05000000000000000000" charset="0"/>
              <a:buNone/>
            </a:pPr>
            <a:r>
              <a:rPr lang="zh-CN" sz="2400" b="1">
                <a:latin typeface="微软雅黑" panose="020B0503020204020204" pitchFamily="34" charset="-122"/>
                <a:ea typeface="微软雅黑" panose="020B0503020204020204" pitchFamily="34" charset="-122"/>
                <a:sym typeface="+mn-ea"/>
              </a:rPr>
              <a:t>科学控制</a:t>
            </a:r>
            <a:r>
              <a:rPr lang="zh-CN" altLang="en-US" sz="2400" b="1">
                <a:latin typeface="微软雅黑" panose="020B0503020204020204" pitchFamily="34" charset="-122"/>
                <a:ea typeface="微软雅黑" panose="020B0503020204020204" pitchFamily="34" charset="-122"/>
                <a:sym typeface="+mn-ea"/>
              </a:rPr>
              <a:t>放屁和打嗝的甲烷排放</a:t>
            </a:r>
            <a:endParaRPr lang="en-US" altLang="zh-CN" sz="2400" b="1">
              <a:latin typeface="微软雅黑" panose="020B0503020204020204" pitchFamily="34" charset="-122"/>
              <a:ea typeface="微软雅黑" panose="020B0503020204020204" pitchFamily="34" charset="-122"/>
              <a:sym typeface="+mn-ea"/>
            </a:endParaRPr>
          </a:p>
        </p:txBody>
      </p:sp>
      <p:sp>
        <p:nvSpPr>
          <p:cNvPr id="11" name="下箭头 10"/>
          <p:cNvSpPr/>
          <p:nvPr/>
        </p:nvSpPr>
        <p:spPr>
          <a:xfrm>
            <a:off x="8013700" y="1856740"/>
            <a:ext cx="360045" cy="864235"/>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zh-CN" altLang="en-US"/>
          </a:p>
        </p:txBody>
      </p:sp>
      <p:sp>
        <p:nvSpPr>
          <p:cNvPr id="12" name="文本框 11"/>
          <p:cNvSpPr txBox="1"/>
          <p:nvPr/>
        </p:nvSpPr>
        <p:spPr>
          <a:xfrm>
            <a:off x="5493385" y="2750820"/>
            <a:ext cx="5179060" cy="460375"/>
          </a:xfrm>
          <a:prstGeom prst="rect">
            <a:avLst/>
          </a:prstGeom>
          <a:noFill/>
        </p:spPr>
        <p:txBody>
          <a:bodyPr wrap="square" rtlCol="0" anchor="t">
            <a:spAutoFit/>
          </a:bodyPr>
          <a:p>
            <a:pPr marL="0" indent="0" algn="ctr">
              <a:buFont typeface="Wingdings" panose="05000000000000000000" charset="0"/>
              <a:buNone/>
            </a:pPr>
            <a:r>
              <a:rPr lang="zh-CN" sz="2400" b="1">
                <a:latin typeface="微软雅黑" panose="020B0503020204020204" pitchFamily="34" charset="-122"/>
                <a:ea typeface="微软雅黑" panose="020B0503020204020204" pitchFamily="34" charset="-122"/>
                <a:sym typeface="+mn-ea"/>
              </a:rPr>
              <a:t>在饲料上下功夫</a:t>
            </a:r>
            <a:endParaRPr lang="en-US" altLang="zh-CN" sz="2400" b="1">
              <a:latin typeface="微软雅黑" panose="020B0503020204020204" pitchFamily="34" charset="-122"/>
              <a:ea typeface="微软雅黑" panose="020B0503020204020204" pitchFamily="34" charset="-122"/>
              <a:sym typeface="+mn-ea"/>
            </a:endParaRPr>
          </a:p>
        </p:txBody>
      </p:sp>
      <p:sp>
        <p:nvSpPr>
          <p:cNvPr id="13" name="下箭头 12"/>
          <p:cNvSpPr/>
          <p:nvPr/>
        </p:nvSpPr>
        <p:spPr>
          <a:xfrm>
            <a:off x="8013700" y="3326765"/>
            <a:ext cx="360045" cy="864235"/>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nvSpPr>
        <p:spPr>
          <a:xfrm>
            <a:off x="812800" y="951865"/>
            <a:ext cx="4217670" cy="460375"/>
          </a:xfrm>
          <a:prstGeom prst="rect">
            <a:avLst/>
          </a:prstGeom>
          <a:noFill/>
        </p:spPr>
        <p:txBody>
          <a:bodyPr wrap="square" rtlCol="0" anchor="t">
            <a:spAutoFit/>
          </a:bodyPr>
          <a:p>
            <a:pPr marL="285750" indent="-285750">
              <a:buFont typeface="Wingdings" panose="05000000000000000000" charset="0"/>
              <a:buChar char="Ø"/>
            </a:pPr>
            <a:r>
              <a:rPr lang="zh-CN" altLang="en-US" sz="2400">
                <a:latin typeface="微软雅黑" panose="020B0503020204020204" pitchFamily="34" charset="-122"/>
                <a:ea typeface="微软雅黑" panose="020B0503020204020204" pitchFamily="34" charset="-122"/>
                <a:sym typeface="+mn-ea"/>
              </a:rPr>
              <a:t>粪肥管理温室气体减排技术</a:t>
            </a:r>
            <a:endParaRPr lang="zh-CN" altLang="en-US" sz="2400" b="1">
              <a:latin typeface="微软雅黑" panose="020B0503020204020204" pitchFamily="34" charset="-122"/>
              <a:ea typeface="微软雅黑" panose="020B0503020204020204" pitchFamily="34" charset="-122"/>
              <a:sym typeface="+mn-ea"/>
            </a:endParaRPr>
          </a:p>
        </p:txBody>
      </p:sp>
      <p:sp>
        <p:nvSpPr>
          <p:cNvPr id="7" name="文本框 6"/>
          <p:cNvSpPr txBox="1"/>
          <p:nvPr/>
        </p:nvSpPr>
        <p:spPr>
          <a:xfrm>
            <a:off x="6429375" y="3976370"/>
            <a:ext cx="3773170" cy="2399665"/>
          </a:xfrm>
          <a:prstGeom prst="rect">
            <a:avLst/>
          </a:prstGeom>
          <a:noFill/>
          <a:ln>
            <a:solidFill>
              <a:schemeClr val="accent1"/>
            </a:solidFill>
          </a:ln>
        </p:spPr>
        <p:txBody>
          <a:bodyPr wrap="square" rtlCol="0" anchor="t">
            <a:spAutoFit/>
          </a:bodyPr>
          <a:p>
            <a:pPr marL="285750" indent="-285750">
              <a:lnSpc>
                <a:spcPct val="150000"/>
              </a:lnSpc>
              <a:buFont typeface="Arial" panose="020B0604020202020204" pitchFamily="34" charset="0"/>
              <a:buChar char="•"/>
            </a:pPr>
            <a:r>
              <a:rPr lang="zh-CN" altLang="en-US" sz="2000">
                <a:latin typeface="微软雅黑" panose="020B0503020204020204" pitchFamily="34" charset="-122"/>
                <a:ea typeface="微软雅黑" panose="020B0503020204020204" pitchFamily="34" charset="-122"/>
                <a:cs typeface="微软雅黑" panose="020B0503020204020204" pitchFamily="34" charset="-122"/>
              </a:rPr>
              <a:t>（1）粪污干湿分离。</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150000"/>
              </a:lnSpc>
              <a:buFont typeface="Arial" panose="020B0604020202020204" pitchFamily="34" charset="0"/>
              <a:buChar char="•"/>
            </a:pPr>
            <a:r>
              <a:rPr lang="zh-CN" altLang="en-US" sz="200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000">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）粪污高温好氧发酵</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150000"/>
              </a:lnSpc>
              <a:buFont typeface="Arial" panose="020B0604020202020204" pitchFamily="34" charset="0"/>
              <a:buChar char="•"/>
            </a:pPr>
            <a:r>
              <a:rPr lang="zh-CN" altLang="en-US" sz="200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000">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）高效厌氧发酵。</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150000"/>
              </a:lnSpc>
              <a:buFont typeface="Arial" panose="020B0604020202020204" pitchFamily="34" charset="0"/>
              <a:buChar char="•"/>
            </a:pPr>
            <a:r>
              <a:rPr lang="zh-CN" altLang="en-US" sz="200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000">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a:t>
            </a:r>
            <a:r>
              <a:rPr lang="zh-CN" sz="2000">
                <a:latin typeface="微软雅黑" panose="020B0503020204020204" pitchFamily="34" charset="-122"/>
                <a:ea typeface="微软雅黑" panose="020B0503020204020204" pitchFamily="34" charset="-122"/>
                <a:cs typeface="微软雅黑" panose="020B0503020204020204" pitchFamily="34" charset="-122"/>
              </a:rPr>
              <a:t>沼气高值化利用。</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150000"/>
              </a:lnSpc>
              <a:buFont typeface="Arial" panose="020B0604020202020204" pitchFamily="34" charset="0"/>
              <a:buChar char="•"/>
            </a:pPr>
            <a:r>
              <a:rPr lang="zh-CN" altLang="en-US" sz="200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000">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a:t>
            </a:r>
            <a:r>
              <a:rPr lang="zh-CN" sz="2000">
                <a:latin typeface="微软雅黑" panose="020B0503020204020204" pitchFamily="34" charset="-122"/>
                <a:ea typeface="微软雅黑" panose="020B0503020204020204" pitchFamily="34" charset="-122"/>
                <a:cs typeface="微软雅黑" panose="020B0503020204020204" pitchFamily="34" charset="-122"/>
              </a:rPr>
              <a:t>沼肥综合利用</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右箭头 8"/>
          <p:cNvSpPr/>
          <p:nvPr/>
        </p:nvSpPr>
        <p:spPr>
          <a:xfrm>
            <a:off x="5349240" y="1052195"/>
            <a:ext cx="1224280" cy="288290"/>
          </a:xfrm>
          <a:prstGeom prst="rightArrow">
            <a:avLst/>
          </a:prstGeom>
          <a:solidFill>
            <a:srgbClr val="FFCC4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文本框 9"/>
          <p:cNvSpPr txBox="1"/>
          <p:nvPr/>
        </p:nvSpPr>
        <p:spPr>
          <a:xfrm>
            <a:off x="6789420" y="965835"/>
            <a:ext cx="5636895" cy="460375"/>
          </a:xfrm>
          <a:prstGeom prst="rect">
            <a:avLst/>
          </a:prstGeom>
          <a:noFill/>
        </p:spPr>
        <p:txBody>
          <a:bodyPr wrap="square" rtlCol="0" anchor="t">
            <a:spAutoFit/>
          </a:bodyPr>
          <a:p>
            <a:pPr marL="0" indent="0">
              <a:buFont typeface="Wingdings" panose="05000000000000000000" charset="0"/>
              <a:buNone/>
            </a:pPr>
            <a:r>
              <a:rPr lang="zh-CN" sz="2400" b="1">
                <a:latin typeface="微软雅黑" panose="020B0503020204020204" pitchFamily="34" charset="-122"/>
                <a:ea typeface="微软雅黑" panose="020B0503020204020204" pitchFamily="34" charset="-122"/>
                <a:sym typeface="+mn-ea"/>
              </a:rPr>
              <a:t>科学高效的粪便资源化、能源化利用</a:t>
            </a:r>
            <a:endParaRPr lang="en-US" altLang="zh-CN" sz="2400" b="1">
              <a:latin typeface="微软雅黑" panose="020B0503020204020204" pitchFamily="34" charset="-122"/>
              <a:ea typeface="微软雅黑" panose="020B0503020204020204" pitchFamily="34" charset="-122"/>
              <a:sym typeface="+mn-ea"/>
            </a:endParaRPr>
          </a:p>
        </p:txBody>
      </p:sp>
      <p:sp>
        <p:nvSpPr>
          <p:cNvPr id="11" name="下箭头 10"/>
          <p:cNvSpPr/>
          <p:nvPr/>
        </p:nvSpPr>
        <p:spPr>
          <a:xfrm>
            <a:off x="8013700" y="1426210"/>
            <a:ext cx="360045" cy="864235"/>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zh-CN" altLang="en-US"/>
          </a:p>
        </p:txBody>
      </p:sp>
      <p:sp>
        <p:nvSpPr>
          <p:cNvPr id="12" name="文本框 11"/>
          <p:cNvSpPr txBox="1"/>
          <p:nvPr/>
        </p:nvSpPr>
        <p:spPr>
          <a:xfrm>
            <a:off x="5604510" y="2290445"/>
            <a:ext cx="5179060" cy="460375"/>
          </a:xfrm>
          <a:prstGeom prst="rect">
            <a:avLst/>
          </a:prstGeom>
          <a:noFill/>
        </p:spPr>
        <p:txBody>
          <a:bodyPr wrap="square" rtlCol="0" anchor="t">
            <a:spAutoFit/>
          </a:bodyPr>
          <a:p>
            <a:pPr marL="0" indent="0" algn="ctr">
              <a:buFont typeface="Wingdings" panose="05000000000000000000" charset="0"/>
              <a:buNone/>
            </a:pPr>
            <a:r>
              <a:rPr lang="zh-CN" sz="2400" b="1">
                <a:latin typeface="微软雅黑" panose="020B0503020204020204" pitchFamily="34" charset="-122"/>
                <a:ea typeface="微软雅黑" panose="020B0503020204020204" pitchFamily="34" charset="-122"/>
                <a:sym typeface="+mn-ea"/>
              </a:rPr>
              <a:t>在粪便收集、处理、利用上下功夫</a:t>
            </a:r>
            <a:endParaRPr lang="en-US" altLang="zh-CN" sz="2400" b="1">
              <a:latin typeface="微软雅黑" panose="020B0503020204020204" pitchFamily="34" charset="-122"/>
              <a:ea typeface="微软雅黑" panose="020B0503020204020204" pitchFamily="34" charset="-122"/>
              <a:sym typeface="+mn-ea"/>
            </a:endParaRPr>
          </a:p>
        </p:txBody>
      </p:sp>
      <p:sp>
        <p:nvSpPr>
          <p:cNvPr id="13" name="下箭头 12"/>
          <p:cNvSpPr/>
          <p:nvPr/>
        </p:nvSpPr>
        <p:spPr>
          <a:xfrm>
            <a:off x="8013700" y="2896235"/>
            <a:ext cx="360045" cy="864235"/>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nvSpPr>
        <p:spPr>
          <a:xfrm>
            <a:off x="668655" y="951230"/>
            <a:ext cx="4217670" cy="460375"/>
          </a:xfrm>
          <a:prstGeom prst="rect">
            <a:avLst/>
          </a:prstGeom>
          <a:noFill/>
        </p:spPr>
        <p:txBody>
          <a:bodyPr wrap="square" rtlCol="0" anchor="t">
            <a:spAutoFit/>
          </a:bodyPr>
          <a:p>
            <a:pPr marL="285750" indent="-285750">
              <a:buFont typeface="Wingdings" panose="05000000000000000000" charset="0"/>
              <a:buChar char="Ø"/>
            </a:pPr>
            <a:r>
              <a:rPr lang="zh-CN" altLang="en-US" sz="2400">
                <a:latin typeface="微软雅黑" panose="020B0503020204020204" pitchFamily="34" charset="-122"/>
                <a:ea typeface="微软雅黑" panose="020B0503020204020204" pitchFamily="34" charset="-122"/>
                <a:sym typeface="+mn-ea"/>
              </a:rPr>
              <a:t>从全生命周期碳排放的角度</a:t>
            </a:r>
            <a:endParaRPr lang="zh-CN" altLang="en-US" sz="2400" b="1">
              <a:latin typeface="微软雅黑" panose="020B0503020204020204" pitchFamily="34" charset="-122"/>
              <a:ea typeface="微软雅黑" panose="020B0503020204020204" pitchFamily="34" charset="-122"/>
              <a:sym typeface="+mn-ea"/>
            </a:endParaRPr>
          </a:p>
        </p:txBody>
      </p:sp>
      <p:sp>
        <p:nvSpPr>
          <p:cNvPr id="7" name="文本框 6"/>
          <p:cNvSpPr txBox="1"/>
          <p:nvPr/>
        </p:nvSpPr>
        <p:spPr>
          <a:xfrm>
            <a:off x="6429375" y="3976370"/>
            <a:ext cx="5528945" cy="2399665"/>
          </a:xfrm>
          <a:prstGeom prst="rect">
            <a:avLst/>
          </a:prstGeom>
          <a:noFill/>
          <a:ln>
            <a:solidFill>
              <a:schemeClr val="accent1"/>
            </a:solidFill>
          </a:ln>
        </p:spPr>
        <p:txBody>
          <a:bodyPr wrap="square" rtlCol="0" anchor="t">
            <a:spAutoFit/>
          </a:bodyPr>
          <a:p>
            <a:pPr marL="285750" indent="-285750">
              <a:lnSpc>
                <a:spcPct val="150000"/>
              </a:lnSpc>
              <a:buFont typeface="Arial" panose="020B0604020202020204" pitchFamily="34" charset="0"/>
              <a:buChar char="•"/>
            </a:pPr>
            <a:r>
              <a:rPr lang="zh-CN" altLang="en-US" sz="2000">
                <a:latin typeface="微软雅黑" panose="020B0503020204020204" pitchFamily="34" charset="-122"/>
                <a:ea typeface="微软雅黑" panose="020B0503020204020204" pitchFamily="34" charset="-122"/>
                <a:cs typeface="微软雅黑" panose="020B0503020204020204" pitchFamily="34" charset="-122"/>
              </a:rPr>
              <a:t>（1）碳减排市场机制。</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150000"/>
              </a:lnSpc>
              <a:buFont typeface="Arial" panose="020B0604020202020204" pitchFamily="34" charset="0"/>
              <a:buChar char="•"/>
            </a:pPr>
            <a:r>
              <a:rPr lang="zh-CN" altLang="en-US" sz="200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000">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）种养循环模式。</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150000"/>
              </a:lnSpc>
              <a:buFont typeface="Arial" panose="020B0604020202020204" pitchFamily="34" charset="0"/>
              <a:buChar char="•"/>
            </a:pPr>
            <a:r>
              <a:rPr lang="zh-CN" altLang="en-US" sz="200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000">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）饲养技术、粪污处理设施装备。</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150000"/>
              </a:lnSpc>
              <a:buFont typeface="Arial" panose="020B0604020202020204" pitchFamily="34" charset="0"/>
              <a:buChar char="•"/>
            </a:pPr>
            <a:r>
              <a:rPr lang="zh-CN" altLang="en-US" sz="200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000">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a:t>
            </a:r>
            <a:r>
              <a:rPr lang="zh-CN" sz="2000">
                <a:latin typeface="微软雅黑" panose="020B0503020204020204" pitchFamily="34" charset="-122"/>
                <a:ea typeface="微软雅黑" panose="020B0503020204020204" pitchFamily="34" charset="-122"/>
                <a:cs typeface="微软雅黑" panose="020B0503020204020204" pitchFamily="34" charset="-122"/>
              </a:rPr>
              <a:t>标准、台账、系统</a:t>
            </a:r>
            <a:r>
              <a:rPr lang="zh-CN" sz="200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150000"/>
              </a:lnSpc>
              <a:buFont typeface="Arial" panose="020B0604020202020204" pitchFamily="34" charset="0"/>
              <a:buChar char="•"/>
            </a:pPr>
            <a:r>
              <a:rPr lang="zh-CN" altLang="en-US" sz="200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000">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a:t>
            </a:r>
            <a:r>
              <a:rPr lang="zh-CN" sz="2000">
                <a:latin typeface="微软雅黑" panose="020B0503020204020204" pitchFamily="34" charset="-122"/>
                <a:ea typeface="微软雅黑" panose="020B0503020204020204" pitchFamily="34" charset="-122"/>
                <a:cs typeface="微软雅黑" panose="020B0503020204020204" pitchFamily="34" charset="-122"/>
              </a:rPr>
              <a:t>试点示范及推广</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右箭头 8"/>
          <p:cNvSpPr/>
          <p:nvPr/>
        </p:nvSpPr>
        <p:spPr>
          <a:xfrm>
            <a:off x="5349240" y="1052195"/>
            <a:ext cx="1224280" cy="288290"/>
          </a:xfrm>
          <a:prstGeom prst="rightArrow">
            <a:avLst/>
          </a:prstGeom>
          <a:solidFill>
            <a:srgbClr val="FFCC4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文本框 1"/>
          <p:cNvSpPr txBox="1"/>
          <p:nvPr/>
        </p:nvSpPr>
        <p:spPr>
          <a:xfrm>
            <a:off x="6789420" y="965835"/>
            <a:ext cx="6091555" cy="460375"/>
          </a:xfrm>
          <a:prstGeom prst="rect">
            <a:avLst/>
          </a:prstGeom>
          <a:noFill/>
        </p:spPr>
        <p:txBody>
          <a:bodyPr wrap="square" rtlCol="0" anchor="t">
            <a:spAutoFit/>
          </a:bodyPr>
          <a:p>
            <a:pPr marL="0" indent="0">
              <a:buFont typeface="Wingdings" panose="05000000000000000000" charset="0"/>
              <a:buNone/>
            </a:pPr>
            <a:r>
              <a:rPr lang="zh-CN" sz="2400" b="1">
                <a:latin typeface="微软雅黑" panose="020B0503020204020204" pitchFamily="34" charset="-122"/>
                <a:ea typeface="微软雅黑" panose="020B0503020204020204" pitchFamily="34" charset="-122"/>
                <a:sym typeface="+mn-ea"/>
              </a:rPr>
              <a:t>兼顾减排固碳与粮食和重要农产品有效供给</a:t>
            </a:r>
            <a:endParaRPr lang="zh-CN" sz="2400" b="1">
              <a:latin typeface="微软雅黑" panose="020B0503020204020204" pitchFamily="34" charset="-122"/>
              <a:ea typeface="微软雅黑" panose="020B0503020204020204" pitchFamily="34" charset="-122"/>
              <a:sym typeface="+mn-ea"/>
            </a:endParaRPr>
          </a:p>
        </p:txBody>
      </p:sp>
      <p:sp>
        <p:nvSpPr>
          <p:cNvPr id="11" name="下箭头 10"/>
          <p:cNvSpPr/>
          <p:nvPr/>
        </p:nvSpPr>
        <p:spPr>
          <a:xfrm>
            <a:off x="8013700" y="1426210"/>
            <a:ext cx="360045" cy="864235"/>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zh-CN" altLang="en-US"/>
          </a:p>
        </p:txBody>
      </p:sp>
      <p:sp>
        <p:nvSpPr>
          <p:cNvPr id="12" name="文本框 11"/>
          <p:cNvSpPr txBox="1"/>
          <p:nvPr/>
        </p:nvSpPr>
        <p:spPr>
          <a:xfrm>
            <a:off x="5604510" y="2290445"/>
            <a:ext cx="5179060" cy="460375"/>
          </a:xfrm>
          <a:prstGeom prst="rect">
            <a:avLst/>
          </a:prstGeom>
          <a:noFill/>
        </p:spPr>
        <p:txBody>
          <a:bodyPr wrap="square" rtlCol="0" anchor="t">
            <a:spAutoFit/>
          </a:bodyPr>
          <a:p>
            <a:pPr marL="0" indent="0" algn="ctr">
              <a:buFont typeface="Wingdings" panose="05000000000000000000" charset="0"/>
              <a:buNone/>
            </a:pPr>
            <a:r>
              <a:rPr lang="zh-CN" sz="2400" b="1">
                <a:latin typeface="微软雅黑" panose="020B0503020204020204" pitchFamily="34" charset="-122"/>
                <a:ea typeface="微软雅黑" panose="020B0503020204020204" pitchFamily="34" charset="-122"/>
                <a:sym typeface="+mn-ea"/>
              </a:rPr>
              <a:t>在机制、模式、技术上下功夫</a:t>
            </a:r>
            <a:endParaRPr lang="en-US" altLang="zh-CN" sz="2400" b="1">
              <a:latin typeface="微软雅黑" panose="020B0503020204020204" pitchFamily="34" charset="-122"/>
              <a:ea typeface="微软雅黑" panose="020B0503020204020204" pitchFamily="34" charset="-122"/>
              <a:sym typeface="+mn-ea"/>
            </a:endParaRPr>
          </a:p>
        </p:txBody>
      </p:sp>
      <p:sp>
        <p:nvSpPr>
          <p:cNvPr id="13" name="下箭头 12"/>
          <p:cNvSpPr/>
          <p:nvPr/>
        </p:nvSpPr>
        <p:spPr>
          <a:xfrm>
            <a:off x="8013700" y="2896235"/>
            <a:ext cx="360045" cy="864235"/>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532890" y="1672590"/>
            <a:ext cx="8867140" cy="3507740"/>
          </a:xfrm>
          <a:prstGeom prst="rect">
            <a:avLst/>
          </a:prstGeom>
          <a:noFill/>
        </p:spPr>
        <p:txBody>
          <a:bodyPr wrap="square" rtlCol="0" anchor="t">
            <a:spAutoFit/>
          </a:bodyPr>
          <a:p>
            <a:pPr marL="457200" indent="-457200">
              <a:lnSpc>
                <a:spcPct val="150000"/>
              </a:lnSpc>
              <a:buFont typeface="Wingdings" panose="05000000000000000000" charset="0"/>
              <a:buChar char="l"/>
            </a:pPr>
            <a:r>
              <a:rPr lang="zh-CN" altLang="en-US" sz="2400">
                <a:latin typeface="微软雅黑" panose="020B0503020204020204" pitchFamily="34" charset="-122"/>
                <a:ea typeface="微软雅黑" panose="020B0503020204020204" pitchFamily="34" charset="-122"/>
              </a:rPr>
              <a:t>用能结构及能效。</a:t>
            </a:r>
            <a:endParaRPr lang="zh-CN" altLang="en-US" sz="2400">
              <a:latin typeface="微软雅黑" panose="020B0503020204020204" pitchFamily="34" charset="-122"/>
              <a:ea typeface="微软雅黑" panose="020B0503020204020204" pitchFamily="34" charset="-122"/>
            </a:endParaRPr>
          </a:p>
          <a:p>
            <a:pPr marL="457200" indent="-457200">
              <a:lnSpc>
                <a:spcPct val="150000"/>
              </a:lnSpc>
              <a:buFont typeface="+mj-ea"/>
              <a:buAutoNum type="circleNumDbPlain"/>
            </a:pPr>
            <a:r>
              <a:rPr lang="zh-CN" altLang="en-US" sz="2000">
                <a:latin typeface="微软雅黑" panose="020B0503020204020204" pitchFamily="34" charset="-122"/>
                <a:ea typeface="微软雅黑" panose="020B0503020204020204" pitchFamily="34" charset="-122"/>
                <a:sym typeface="+mn-ea"/>
              </a:rPr>
              <a:t>可再生能源替代。如</a:t>
            </a:r>
            <a:r>
              <a:rPr lang="zh-CN" altLang="en-US" sz="2000">
                <a:latin typeface="微软雅黑" panose="020B0503020204020204" pitchFamily="34" charset="-122"/>
                <a:ea typeface="微软雅黑" panose="020B0503020204020204" pitchFamily="34" charset="-122"/>
                <a:sym typeface="+mn-ea"/>
              </a:rPr>
              <a:t>太阳能、风能等来替代传统的化石能源；</a:t>
            </a:r>
            <a:endParaRPr lang="zh-CN" altLang="en-US" sz="2000">
              <a:latin typeface="微软雅黑" panose="020B0503020204020204" pitchFamily="34" charset="-122"/>
              <a:ea typeface="微软雅黑" panose="020B0503020204020204" pitchFamily="34" charset="-122"/>
            </a:endParaRPr>
          </a:p>
          <a:p>
            <a:pPr marL="457200" indent="-457200">
              <a:lnSpc>
                <a:spcPct val="150000"/>
              </a:lnSpc>
              <a:buFont typeface="+mj-ea"/>
              <a:buAutoNum type="circleNumDbPlain"/>
            </a:pPr>
            <a:r>
              <a:rPr lang="zh-CN" altLang="en-US" sz="2000">
                <a:latin typeface="微软雅黑" panose="020B0503020204020204" pitchFamily="34" charset="-122"/>
                <a:ea typeface="微软雅黑" panose="020B0503020204020204" pitchFamily="34" charset="-122"/>
                <a:sym typeface="+mn-ea"/>
              </a:rPr>
              <a:t>能效提升。如采用自然通风和光照系统，减少对人工制冷和照明的依赖；如精确控制室内温度和湿度，降低能源浪费。</a:t>
            </a:r>
            <a:endParaRPr lang="zh-CN" altLang="en-US" sz="2000">
              <a:latin typeface="微软雅黑" panose="020B0503020204020204" pitchFamily="34" charset="-122"/>
              <a:ea typeface="微软雅黑" panose="020B0503020204020204" pitchFamily="34" charset="-122"/>
            </a:endParaRPr>
          </a:p>
          <a:p>
            <a:pPr marL="457200" indent="-457200">
              <a:lnSpc>
                <a:spcPct val="150000"/>
              </a:lnSpc>
              <a:buFont typeface="Wingdings" panose="05000000000000000000" charset="0"/>
              <a:buChar char="l"/>
            </a:pPr>
            <a:r>
              <a:rPr lang="zh-CN" altLang="en-US" sz="2400">
                <a:latin typeface="微软雅黑" panose="020B0503020204020204" pitchFamily="34" charset="-122"/>
                <a:ea typeface="微软雅黑" panose="020B0503020204020204" pitchFamily="34" charset="-122"/>
              </a:rPr>
              <a:t>管理智能化。</a:t>
            </a:r>
            <a:endParaRPr lang="zh-CN" altLang="en-US" sz="2400">
              <a:latin typeface="微软雅黑" panose="020B0503020204020204" pitchFamily="34" charset="-122"/>
              <a:ea typeface="微软雅黑" panose="020B0503020204020204" pitchFamily="34" charset="-122"/>
            </a:endParaRPr>
          </a:p>
          <a:p>
            <a:pPr marL="457200" indent="-457200" algn="l">
              <a:lnSpc>
                <a:spcPct val="150000"/>
              </a:lnSpc>
              <a:buClrTx/>
              <a:buSzTx/>
              <a:buFont typeface="+mj-ea"/>
              <a:buAutoNum type="circleNumDbPlain"/>
            </a:pPr>
            <a:r>
              <a:rPr lang="zh-CN" altLang="en-US" sz="2000">
                <a:latin typeface="微软雅黑" panose="020B0503020204020204" pitchFamily="34" charset="-122"/>
                <a:ea typeface="微软雅黑" panose="020B0503020204020204" pitchFamily="34" charset="-122"/>
              </a:rPr>
              <a:t>利用物联网(IoT)、大数据和人工智能(AI)等技术监控动物健康和行为；</a:t>
            </a:r>
            <a:endParaRPr lang="zh-CN" altLang="en-US" sz="2000">
              <a:latin typeface="微软雅黑" panose="020B0503020204020204" pitchFamily="34" charset="-122"/>
              <a:ea typeface="微软雅黑" panose="020B0503020204020204" pitchFamily="34" charset="-122"/>
            </a:endParaRPr>
          </a:p>
          <a:p>
            <a:pPr marL="457200" indent="-457200" algn="l">
              <a:lnSpc>
                <a:spcPct val="150000"/>
              </a:lnSpc>
              <a:buClrTx/>
              <a:buSzTx/>
              <a:buFont typeface="+mj-ea"/>
              <a:buAutoNum type="circleNumDbPlain"/>
            </a:pPr>
            <a:r>
              <a:rPr lang="zh-CN" altLang="en-US" sz="2000">
                <a:latin typeface="微软雅黑" panose="020B0503020204020204" pitchFamily="34" charset="-122"/>
                <a:ea typeface="微软雅黑" panose="020B0503020204020204" pitchFamily="34" charset="-122"/>
              </a:rPr>
              <a:t>利用数智化系统精确管理各个环节的能源消耗及碳排放情况。</a:t>
            </a:r>
            <a:endParaRPr lang="zh-CN" altLang="en-US" sz="2000">
              <a:latin typeface="微软雅黑" panose="020B0503020204020204" pitchFamily="34" charset="-122"/>
              <a:ea typeface="微软雅黑" panose="020B0503020204020204" pitchFamily="34" charset="-122"/>
            </a:endParaRPr>
          </a:p>
        </p:txBody>
      </p:sp>
      <p:sp>
        <p:nvSpPr>
          <p:cNvPr id="3" name="文本框 2"/>
          <p:cNvSpPr txBox="1"/>
          <p:nvPr/>
        </p:nvSpPr>
        <p:spPr>
          <a:xfrm>
            <a:off x="572135" y="2028190"/>
            <a:ext cx="451485" cy="3046095"/>
          </a:xfrm>
          <a:prstGeom prst="rect">
            <a:avLst/>
          </a:prstGeom>
          <a:noFill/>
        </p:spPr>
        <p:txBody>
          <a:bodyPr wrap="square" rtlCol="0">
            <a:spAutoFit/>
          </a:bodyPr>
          <a:p>
            <a:pPr>
              <a:lnSpc>
                <a:spcPct val="200000"/>
              </a:lnSpc>
            </a:pPr>
            <a:r>
              <a:rPr lang="zh-CN" altLang="en-US" sz="2400">
                <a:latin typeface="微软雅黑" panose="020B0503020204020204" pitchFamily="34" charset="-122"/>
                <a:ea typeface="微软雅黑" panose="020B0503020204020204" pitchFamily="34" charset="-122"/>
              </a:rPr>
              <a:t>其他措施</a:t>
            </a:r>
            <a:endParaRPr lang="zh-CN" altLang="en-US" sz="2400">
              <a:latin typeface="微软雅黑" panose="020B0503020204020204" pitchFamily="34" charset="-122"/>
              <a:ea typeface="微软雅黑" panose="020B0503020204020204" pitchFamily="3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nvSpPr>
        <p:spPr>
          <a:xfrm>
            <a:off x="5784850" y="160020"/>
            <a:ext cx="6705600" cy="553085"/>
          </a:xfrm>
          <a:prstGeom prst="rect">
            <a:avLst/>
          </a:prstGeom>
          <a:noFill/>
          <a:ln>
            <a:solidFill>
              <a:schemeClr val="accent1"/>
            </a:solidFill>
          </a:ln>
        </p:spPr>
        <p:txBody>
          <a:bodyPr wrap="square" rtlCol="0" anchor="t">
            <a:spAutoFit/>
          </a:bodyPr>
          <a:p>
            <a:pPr marL="0" indent="0">
              <a:lnSpc>
                <a:spcPct val="150000"/>
              </a:lnSpc>
              <a:buFont typeface="Arial" panose="020B0604020202020204" pitchFamily="34" charset="0"/>
              <a:buNone/>
            </a:pPr>
            <a:r>
              <a:rPr lang="en-US" altLang="zh-CN" sz="200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小型养殖场</a:t>
            </a:r>
            <a:r>
              <a:rPr lang="en-US" altLang="zh-CN" sz="2000">
                <a:latin typeface="微软雅黑" panose="020B0503020204020204" pitchFamily="34" charset="-122"/>
                <a:ea typeface="微软雅黑" panose="020B0503020204020204" pitchFamily="34" charset="-122"/>
                <a:cs typeface="微软雅黑" panose="020B0503020204020204" pitchFamily="34" charset="-122"/>
              </a:rPr>
              <a:t> - </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移动猪舍。</a:t>
            </a:r>
            <a:r>
              <a:rPr lang="zh-CN" sz="2000">
                <a:latin typeface="微软雅黑" panose="020B0503020204020204" pitchFamily="34" charset="-122"/>
                <a:ea typeface="微软雅黑" panose="020B0503020204020204" pitchFamily="34" charset="-122"/>
                <a:cs typeface="微软雅黑" panose="020B0503020204020204" pitchFamily="34" charset="-122"/>
              </a:rPr>
              <a:t>探索</a:t>
            </a:r>
            <a:r>
              <a:rPr lang="en-US" altLang="zh-CN" sz="2000">
                <a:latin typeface="微软雅黑" panose="020B0503020204020204" pitchFamily="34" charset="-122"/>
                <a:ea typeface="微软雅黑" panose="020B0503020204020204" pitchFamily="34" charset="-122"/>
                <a:cs typeface="微软雅黑" panose="020B0503020204020204" pitchFamily="34" charset="-122"/>
              </a:rPr>
              <a:t>ing</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descr="微信图片_20241106153649"/>
          <p:cNvPicPr>
            <a:picLocks noChangeAspect="1"/>
          </p:cNvPicPr>
          <p:nvPr/>
        </p:nvPicPr>
        <p:blipFill>
          <a:blip r:embed="rId1"/>
          <a:stretch>
            <a:fillRect/>
          </a:stretch>
        </p:blipFill>
        <p:spPr>
          <a:xfrm>
            <a:off x="7005320" y="1384300"/>
            <a:ext cx="4497070" cy="3373120"/>
          </a:xfrm>
          <a:prstGeom prst="rect">
            <a:avLst/>
          </a:prstGeom>
        </p:spPr>
      </p:pic>
      <p:pic>
        <p:nvPicPr>
          <p:cNvPr id="5" name="图片 4" descr="微信图片_20241106153456"/>
          <p:cNvPicPr>
            <a:picLocks noChangeAspect="1"/>
          </p:cNvPicPr>
          <p:nvPr/>
        </p:nvPicPr>
        <p:blipFill>
          <a:blip r:embed="rId2"/>
          <a:srcRect l="7922" t="15396" r="21122" b="25557"/>
          <a:stretch>
            <a:fillRect/>
          </a:stretch>
        </p:blipFill>
        <p:spPr>
          <a:xfrm>
            <a:off x="452755" y="1456055"/>
            <a:ext cx="5364219" cy="3348000"/>
          </a:xfrm>
          <a:prstGeom prst="rect">
            <a:avLst/>
          </a:prstGeom>
        </p:spPr>
      </p:pic>
      <p:sp>
        <p:nvSpPr>
          <p:cNvPr id="100" name="文本框 99"/>
          <p:cNvSpPr txBox="1"/>
          <p:nvPr/>
        </p:nvSpPr>
        <p:spPr>
          <a:xfrm>
            <a:off x="2828925" y="5200650"/>
            <a:ext cx="7141210" cy="1383665"/>
          </a:xfrm>
          <a:prstGeom prst="rect">
            <a:avLst/>
          </a:prstGeom>
          <a:noFill/>
          <a:ln w="9525">
            <a:noFill/>
          </a:ln>
        </p:spPr>
        <p:txBody>
          <a:bodyPr wrap="square">
            <a:spAutoFit/>
          </a:bodyPr>
          <a:p>
            <a:pPr marL="0" indent="0">
              <a:lnSpc>
                <a:spcPct val="150000"/>
              </a:lnSpc>
            </a:pPr>
            <a:r>
              <a:rPr lang="zh-CN" sz="2800" b="0">
                <a:latin typeface="微软雅黑" panose="020B0503020204020204" pitchFamily="34" charset="-122"/>
                <a:ea typeface="微软雅黑" panose="020B0503020204020204" pitchFamily="34" charset="-122"/>
              </a:rPr>
              <a:t>不占地、小规模（</a:t>
            </a:r>
            <a:r>
              <a:rPr lang="en-US" altLang="zh-CN" sz="2800" b="0">
                <a:latin typeface="微软雅黑" panose="020B0503020204020204" pitchFamily="34" charset="-122"/>
                <a:ea typeface="微软雅黑" panose="020B0503020204020204" pitchFamily="34" charset="-122"/>
              </a:rPr>
              <a:t>110</a:t>
            </a:r>
            <a:r>
              <a:rPr lang="zh-CN" altLang="en-US" sz="2800" b="0">
                <a:latin typeface="微软雅黑" panose="020B0503020204020204" pitchFamily="34" charset="-122"/>
                <a:ea typeface="微软雅黑" panose="020B0503020204020204" pitchFamily="34" charset="-122"/>
              </a:rPr>
              <a:t>头</a:t>
            </a:r>
            <a:r>
              <a:rPr lang="en-US" altLang="zh-CN" sz="2800" b="0">
                <a:latin typeface="微软雅黑" panose="020B0503020204020204" pitchFamily="34" charset="-122"/>
                <a:ea typeface="微软雅黑" panose="020B0503020204020204" pitchFamily="34" charset="-122"/>
              </a:rPr>
              <a:t>/</a:t>
            </a:r>
            <a:r>
              <a:rPr lang="zh-CN" altLang="en-US" sz="2800" b="0">
                <a:latin typeface="微软雅黑" panose="020B0503020204020204" pitchFamily="34" charset="-122"/>
                <a:ea typeface="微软雅黑" panose="020B0503020204020204" pitchFamily="34" charset="-122"/>
              </a:rPr>
              <a:t>栋）</a:t>
            </a:r>
            <a:r>
              <a:rPr lang="zh-CN" sz="2800" b="0">
                <a:latin typeface="微软雅黑" panose="020B0503020204020204" pitchFamily="34" charset="-122"/>
                <a:ea typeface="微软雅黑" panose="020B0503020204020204" pitchFamily="34" charset="-122"/>
              </a:rPr>
              <a:t>、可移动、地源性饲料、粪污生物发酵、数字化管控</a:t>
            </a:r>
            <a:endParaRPr lang="zh-CN" sz="2800" b="0">
              <a:latin typeface="微软雅黑" panose="020B0503020204020204" pitchFamily="34" charset="-122"/>
              <a:ea typeface="微软雅黑" panose="020B0503020204020204" pitchFamily="34" charset="-122"/>
            </a:endParaRPr>
          </a:p>
        </p:txBody>
      </p:sp>
      <p:sp>
        <p:nvSpPr>
          <p:cNvPr id="4" name="文本框 3"/>
          <p:cNvSpPr txBox="1"/>
          <p:nvPr/>
        </p:nvSpPr>
        <p:spPr>
          <a:xfrm>
            <a:off x="452755" y="160020"/>
            <a:ext cx="2011680" cy="645160"/>
          </a:xfrm>
          <a:prstGeom prst="rect">
            <a:avLst/>
          </a:prstGeom>
          <a:noFill/>
        </p:spPr>
        <p:txBody>
          <a:bodyPr wrap="none" rtlCol="0" anchor="t">
            <a:spAutoFit/>
          </a:bodyPr>
          <a:p>
            <a:pPr algn="l">
              <a:lnSpc>
                <a:spcPct val="150000"/>
              </a:lnSpc>
            </a:pPr>
            <a:r>
              <a:rPr lang="zh-CN" altLang="en-US" sz="2400" b="1">
                <a:gradFill>
                  <a:gsLst>
                    <a:gs pos="0">
                      <a:srgbClr val="007BD3"/>
                    </a:gs>
                    <a:gs pos="100000">
                      <a:srgbClr val="034373"/>
                    </a:gs>
                  </a:gsLst>
                  <a:lin scaled="0"/>
                </a:gradFill>
                <a:latin typeface="微软雅黑" panose="020B0503020204020204" pitchFamily="34" charset="-122"/>
                <a:ea typeface="微软雅黑" panose="020B0503020204020204" pitchFamily="34" charset="-122"/>
                <a:sym typeface="+mn-ea"/>
              </a:rPr>
              <a:t>四、现实情况</a:t>
            </a:r>
            <a:endParaRPr lang="zh-CN" altLang="en-US" sz="2400" b="1">
              <a:gradFill>
                <a:gsLst>
                  <a:gs pos="0">
                    <a:srgbClr val="007BD3"/>
                  </a:gs>
                  <a:gs pos="100000">
                    <a:srgbClr val="034373"/>
                  </a:gs>
                </a:gsLst>
                <a:lin scaled="0"/>
              </a:gradFill>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5594350" y="3184525"/>
            <a:ext cx="2019300" cy="1198880"/>
          </a:xfrm>
          <a:prstGeom prst="rect">
            <a:avLst/>
          </a:prstGeom>
          <a:noFill/>
          <a:ln>
            <a:noFill/>
          </a:ln>
        </p:spPr>
        <p:txBody>
          <a:bodyPr wrap="none" rtlCol="0" anchor="t">
            <a:spAutoFit/>
            <a:scene3d>
              <a:camera prst="orthographicFront"/>
              <a:lightRig rig="threePt" dir="t"/>
            </a:scene3d>
          </a:bodyPr>
          <a:p>
            <a:pPr algn="ctr"/>
            <a:r>
              <a:rPr lang="zh-CN" altLang="en-US" sz="7200" b="1">
                <a:ln w="9525" cmpd="sng">
                  <a:solidFill>
                    <a:schemeClr val="accent1"/>
                  </a:solidFill>
                  <a:prstDash val="solid"/>
                </a:ln>
                <a:solidFill>
                  <a:srgbClr val="70AD47">
                    <a:tint val="1000"/>
                  </a:srgbClr>
                </a:solidFill>
                <a:effectLst>
                  <a:glow rad="38100">
                    <a:schemeClr val="accent1">
                      <a:alpha val="40000"/>
                    </a:schemeClr>
                  </a:glow>
                </a:effectLst>
              </a:rPr>
              <a:t>困境</a:t>
            </a:r>
            <a:endParaRPr lang="zh-CN" altLang="en-US" sz="7200" b="1">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3" name="文本框 2"/>
          <p:cNvSpPr txBox="1"/>
          <p:nvPr/>
        </p:nvSpPr>
        <p:spPr>
          <a:xfrm>
            <a:off x="2963545" y="952500"/>
            <a:ext cx="2303780" cy="163004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p>
            <a:pPr marL="342900" indent="-342900" algn="l">
              <a:buFont typeface="Arial" panose="020B0604020202020204" pitchFamily="34" charset="0"/>
              <a:buChar char="•"/>
            </a:pPr>
            <a:r>
              <a:rPr lang="zh-CN" altLang="en-US" sz="2000">
                <a:latin typeface="微软雅黑" panose="020B0503020204020204" pitchFamily="34" charset="-122"/>
                <a:ea typeface="微软雅黑" panose="020B0503020204020204" pitchFamily="34" charset="-122"/>
              </a:rPr>
              <a:t>移动猪舍</a:t>
            </a:r>
            <a:endParaRPr lang="zh-CN" altLang="en-US" sz="2000">
              <a:latin typeface="微软雅黑" panose="020B0503020204020204" pitchFamily="34" charset="-122"/>
              <a:ea typeface="微软雅黑" panose="020B0503020204020204" pitchFamily="34" charset="-122"/>
            </a:endParaRPr>
          </a:p>
          <a:p>
            <a:pPr marL="342900" indent="-342900" algn="l">
              <a:buFont typeface="Arial" panose="020B0604020202020204" pitchFamily="34" charset="0"/>
              <a:buChar char="•"/>
            </a:pPr>
            <a:r>
              <a:rPr lang="zh-CN" altLang="en-US" sz="2000">
                <a:latin typeface="微软雅黑" panose="020B0503020204020204" pitchFamily="34" charset="-122"/>
                <a:ea typeface="微软雅黑" panose="020B0503020204020204" pitchFamily="34" charset="-122"/>
              </a:rPr>
              <a:t>防疫技术</a:t>
            </a:r>
            <a:endParaRPr lang="zh-CN" altLang="en-US" sz="2000">
              <a:latin typeface="微软雅黑" panose="020B0503020204020204" pitchFamily="34" charset="-122"/>
              <a:ea typeface="微软雅黑" panose="020B0503020204020204" pitchFamily="34" charset="-122"/>
            </a:endParaRPr>
          </a:p>
          <a:p>
            <a:pPr marL="342900" indent="-342900" algn="l">
              <a:buFont typeface="Arial" panose="020B0604020202020204" pitchFamily="34" charset="0"/>
              <a:buChar char="•"/>
            </a:pPr>
            <a:r>
              <a:rPr lang="zh-CN" altLang="en-US" sz="2000">
                <a:latin typeface="微软雅黑" panose="020B0503020204020204" pitchFamily="34" charset="-122"/>
                <a:ea typeface="微软雅黑" panose="020B0503020204020204" pitchFamily="34" charset="-122"/>
              </a:rPr>
              <a:t>地源性非粮饲料</a:t>
            </a:r>
            <a:endParaRPr lang="zh-CN" altLang="en-US" sz="2000">
              <a:latin typeface="微软雅黑" panose="020B0503020204020204" pitchFamily="34" charset="-122"/>
              <a:ea typeface="微软雅黑" panose="020B0503020204020204" pitchFamily="34" charset="-122"/>
            </a:endParaRPr>
          </a:p>
          <a:p>
            <a:pPr marL="342900" indent="-342900" algn="l">
              <a:buFont typeface="Arial" panose="020B0604020202020204" pitchFamily="34" charset="0"/>
              <a:buChar char="•"/>
            </a:pPr>
            <a:r>
              <a:rPr lang="zh-CN" altLang="en-US" sz="2000">
                <a:latin typeface="微软雅黑" panose="020B0503020204020204" pitchFamily="34" charset="-122"/>
                <a:ea typeface="微软雅黑" panose="020B0503020204020204" pitchFamily="34" charset="-122"/>
              </a:rPr>
              <a:t>种养循环技术</a:t>
            </a:r>
            <a:endParaRPr lang="zh-CN" altLang="en-US" sz="2000">
              <a:latin typeface="微软雅黑" panose="020B0503020204020204" pitchFamily="34" charset="-122"/>
              <a:ea typeface="微软雅黑" panose="020B0503020204020204" pitchFamily="34" charset="-122"/>
            </a:endParaRPr>
          </a:p>
          <a:p>
            <a:pPr marL="342900" indent="-342900" algn="l">
              <a:buFont typeface="Arial" panose="020B0604020202020204" pitchFamily="34" charset="0"/>
              <a:buChar char="•"/>
            </a:pPr>
            <a:r>
              <a:rPr lang="zh-CN" altLang="en-US" sz="2000">
                <a:latin typeface="微软雅黑" panose="020B0503020204020204" pitchFamily="34" charset="-122"/>
                <a:ea typeface="微软雅黑" panose="020B0503020204020204" pitchFamily="34" charset="-122"/>
              </a:rPr>
              <a:t>精深加工技术</a:t>
            </a:r>
            <a:endParaRPr lang="zh-CN" altLang="en-US" sz="2000">
              <a:latin typeface="微软雅黑" panose="020B0503020204020204" pitchFamily="34" charset="-122"/>
              <a:ea typeface="微软雅黑" panose="020B0503020204020204" pitchFamily="34" charset="-122"/>
            </a:endParaRPr>
          </a:p>
        </p:txBody>
      </p:sp>
      <p:sp>
        <p:nvSpPr>
          <p:cNvPr id="4" name="文本框 3"/>
          <p:cNvSpPr txBox="1"/>
          <p:nvPr/>
        </p:nvSpPr>
        <p:spPr>
          <a:xfrm>
            <a:off x="5652135" y="232410"/>
            <a:ext cx="2011680" cy="460375"/>
          </a:xfrm>
          <a:prstGeom prst="rect">
            <a:avLst/>
          </a:prstGeom>
          <a:noFill/>
        </p:spPr>
        <p:txBody>
          <a:bodyPr wrap="none" rtlCol="0" anchor="t">
            <a:spAutoFit/>
          </a:bodyPr>
          <a:p>
            <a:r>
              <a:rPr lang="zh-CN" altLang="en-US" sz="2400">
                <a:latin typeface="微软雅黑" panose="020B0503020204020204" pitchFamily="34" charset="-122"/>
                <a:ea typeface="微软雅黑" panose="020B0503020204020204" pitchFamily="34" charset="-122"/>
                <a:sym typeface="+mn-ea"/>
              </a:rPr>
              <a:t>资金绩效量化</a:t>
            </a:r>
            <a:endParaRPr lang="zh-CN" altLang="en-US" sz="2400">
              <a:latin typeface="微软雅黑" panose="020B0503020204020204" pitchFamily="34" charset="-122"/>
              <a:ea typeface="微软雅黑" panose="020B0503020204020204" pitchFamily="34" charset="-122"/>
              <a:sym typeface="+mn-ea"/>
            </a:endParaRPr>
          </a:p>
        </p:txBody>
      </p:sp>
      <p:sp>
        <p:nvSpPr>
          <p:cNvPr id="5" name="右箭头 4"/>
          <p:cNvSpPr/>
          <p:nvPr/>
        </p:nvSpPr>
        <p:spPr>
          <a:xfrm>
            <a:off x="5573395" y="1551940"/>
            <a:ext cx="2061845" cy="431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p:cNvSpPr txBox="1"/>
          <p:nvPr/>
        </p:nvSpPr>
        <p:spPr>
          <a:xfrm>
            <a:off x="7860030" y="1106805"/>
            <a:ext cx="1705610" cy="132207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marL="0" indent="0" algn="ctr">
              <a:buFont typeface="Arial" panose="020B0604020202020204" pitchFamily="34" charset="0"/>
              <a:buNone/>
            </a:pPr>
            <a:r>
              <a:rPr lang="zh-CN" altLang="en-US" sz="2000">
                <a:latin typeface="微软雅黑" panose="020B0503020204020204" pitchFamily="34" charset="-122"/>
                <a:ea typeface="微软雅黑" panose="020B0503020204020204" pitchFamily="34" charset="-122"/>
              </a:rPr>
              <a:t>设备</a:t>
            </a:r>
            <a:endParaRPr lang="zh-CN" altLang="en-US" sz="2000">
              <a:latin typeface="微软雅黑" panose="020B0503020204020204" pitchFamily="34" charset="-122"/>
              <a:ea typeface="微软雅黑" panose="020B0503020204020204" pitchFamily="34" charset="-122"/>
            </a:endParaRPr>
          </a:p>
          <a:p>
            <a:pPr marL="0" indent="0" algn="ctr">
              <a:buFont typeface="Arial" panose="020B0604020202020204" pitchFamily="34" charset="0"/>
              <a:buNone/>
            </a:pPr>
            <a:r>
              <a:rPr lang="zh-CN" altLang="en-US" sz="2000">
                <a:latin typeface="微软雅黑" panose="020B0503020204020204" pitchFamily="34" charset="-122"/>
                <a:ea typeface="微软雅黑" panose="020B0503020204020204" pitchFamily="34" charset="-122"/>
              </a:rPr>
              <a:t>设施</a:t>
            </a:r>
            <a:endParaRPr lang="zh-CN" altLang="en-US" sz="2000">
              <a:latin typeface="微软雅黑" panose="020B0503020204020204" pitchFamily="34" charset="-122"/>
              <a:ea typeface="微软雅黑" panose="020B0503020204020204" pitchFamily="34" charset="-122"/>
            </a:endParaRPr>
          </a:p>
          <a:p>
            <a:pPr marL="0" indent="0" algn="ctr">
              <a:buFont typeface="Arial" panose="020B0604020202020204" pitchFamily="34" charset="0"/>
              <a:buNone/>
            </a:pPr>
            <a:r>
              <a:rPr lang="zh-CN" altLang="en-US" sz="2000">
                <a:latin typeface="微软雅黑" panose="020B0503020204020204" pitchFamily="34" charset="-122"/>
                <a:ea typeface="微软雅黑" panose="020B0503020204020204" pitchFamily="34" charset="-122"/>
              </a:rPr>
              <a:t>技术</a:t>
            </a:r>
            <a:endParaRPr lang="zh-CN" altLang="en-US" sz="2000">
              <a:latin typeface="微软雅黑" panose="020B0503020204020204" pitchFamily="34" charset="-122"/>
              <a:ea typeface="微软雅黑" panose="020B0503020204020204" pitchFamily="34" charset="-122"/>
            </a:endParaRPr>
          </a:p>
          <a:p>
            <a:pPr marL="0" indent="0" algn="ctr">
              <a:buFont typeface="Arial" panose="020B0604020202020204" pitchFamily="34" charset="0"/>
              <a:buNone/>
            </a:pPr>
            <a:r>
              <a:rPr lang="zh-CN" altLang="en-US" sz="2000">
                <a:latin typeface="微软雅黑" panose="020B0503020204020204" pitchFamily="34" charset="-122"/>
                <a:ea typeface="微软雅黑" panose="020B0503020204020204" pitchFamily="34" charset="-122"/>
              </a:rPr>
              <a:t>品牌</a:t>
            </a:r>
            <a:endParaRPr lang="zh-CN" altLang="en-US" sz="2000">
              <a:latin typeface="微软雅黑" panose="020B0503020204020204" pitchFamily="34" charset="-122"/>
              <a:ea typeface="微软雅黑" panose="020B0503020204020204" pitchFamily="34" charset="-122"/>
            </a:endParaRPr>
          </a:p>
        </p:txBody>
      </p:sp>
      <p:sp>
        <p:nvSpPr>
          <p:cNvPr id="8" name="文本框 7"/>
          <p:cNvSpPr txBox="1"/>
          <p:nvPr/>
        </p:nvSpPr>
        <p:spPr>
          <a:xfrm>
            <a:off x="5988050" y="1096010"/>
            <a:ext cx="1097280" cy="506730"/>
          </a:xfrm>
          <a:prstGeom prst="rect">
            <a:avLst/>
          </a:prstGeom>
          <a:noFill/>
        </p:spPr>
        <p:txBody>
          <a:bodyPr wrap="square" rtlCol="0" anchor="t">
            <a:spAutoFit/>
          </a:bodyPr>
          <a:p>
            <a:pPr>
              <a:lnSpc>
                <a:spcPct val="150000"/>
              </a:lnSpc>
            </a:pPr>
            <a:r>
              <a:rPr lang="zh-CN" altLang="en-US">
                <a:latin typeface="微软雅黑" panose="020B0503020204020204" pitchFamily="34" charset="-122"/>
                <a:ea typeface="微软雅黑" panose="020B0503020204020204" pitchFamily="34" charset="-122"/>
                <a:sym typeface="+mn-ea"/>
              </a:rPr>
              <a:t>帮助农户</a:t>
            </a:r>
            <a:endParaRPr lang="zh-CN" altLang="en-US"/>
          </a:p>
        </p:txBody>
      </p:sp>
      <p:sp>
        <p:nvSpPr>
          <p:cNvPr id="9" name="文本框 8"/>
          <p:cNvSpPr txBox="1"/>
          <p:nvPr/>
        </p:nvSpPr>
        <p:spPr>
          <a:xfrm>
            <a:off x="7356475" y="2694940"/>
            <a:ext cx="2697480" cy="368300"/>
          </a:xfrm>
          <a:prstGeom prst="rect">
            <a:avLst/>
          </a:prstGeom>
          <a:noFill/>
        </p:spPr>
        <p:txBody>
          <a:bodyPr wrap="none" rtlCol="0" anchor="t">
            <a:spAutoFit/>
          </a:bodyPr>
          <a:p>
            <a:r>
              <a:rPr lang="zh-CN" altLang="en-US">
                <a:latin typeface="微软雅黑" panose="020B0503020204020204" pitchFamily="34" charset="-122"/>
                <a:ea typeface="微软雅黑" panose="020B0503020204020204" pitchFamily="34" charset="-122"/>
                <a:sym typeface="+mn-ea"/>
              </a:rPr>
              <a:t>看得见、摸得着、可量化</a:t>
            </a:r>
            <a:endParaRPr lang="zh-CN" altLang="en-US"/>
          </a:p>
        </p:txBody>
      </p:sp>
      <p:sp>
        <p:nvSpPr>
          <p:cNvPr id="10" name="文本框 9"/>
          <p:cNvSpPr txBox="1"/>
          <p:nvPr/>
        </p:nvSpPr>
        <p:spPr>
          <a:xfrm>
            <a:off x="2963545" y="4624705"/>
            <a:ext cx="2367915" cy="10147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marL="342900" indent="-342900" algn="l">
              <a:buFont typeface="Arial" panose="020B0604020202020204" pitchFamily="34" charset="0"/>
              <a:buChar char="•"/>
            </a:pPr>
            <a:r>
              <a:rPr lang="zh-CN" altLang="en-US" sz="2000">
                <a:latin typeface="微软雅黑" panose="020B0503020204020204" pitchFamily="34" charset="-122"/>
                <a:ea typeface="微软雅黑" panose="020B0503020204020204" pitchFamily="34" charset="-122"/>
              </a:rPr>
              <a:t>低碳养殖场建设</a:t>
            </a:r>
            <a:endParaRPr lang="zh-CN" altLang="en-US" sz="2000">
              <a:latin typeface="微软雅黑" panose="020B0503020204020204" pitchFamily="34" charset="-122"/>
              <a:ea typeface="微软雅黑" panose="020B0503020204020204" pitchFamily="34" charset="-122"/>
            </a:endParaRPr>
          </a:p>
          <a:p>
            <a:pPr marL="342900" indent="-342900" algn="l">
              <a:buFont typeface="Arial" panose="020B0604020202020204" pitchFamily="34" charset="0"/>
              <a:buChar char="•"/>
            </a:pPr>
            <a:r>
              <a:rPr lang="zh-CN" altLang="en-US" sz="2000">
                <a:latin typeface="微软雅黑" panose="020B0503020204020204" pitchFamily="34" charset="-122"/>
                <a:ea typeface="微软雅黑" panose="020B0503020204020204" pitchFamily="34" charset="-122"/>
              </a:rPr>
              <a:t>粪肥资源化利用</a:t>
            </a:r>
            <a:endParaRPr lang="zh-CN" altLang="en-US" sz="2000">
              <a:latin typeface="微软雅黑" panose="020B0503020204020204" pitchFamily="34" charset="-122"/>
              <a:ea typeface="微软雅黑" panose="020B0503020204020204" pitchFamily="34" charset="-122"/>
            </a:endParaRPr>
          </a:p>
          <a:p>
            <a:pPr marL="342900" indent="-342900" algn="l">
              <a:buFont typeface="Arial" panose="020B0604020202020204" pitchFamily="34" charset="0"/>
              <a:buChar char="•"/>
            </a:pPr>
            <a:r>
              <a:rPr lang="zh-CN" altLang="en-US" sz="2000">
                <a:latin typeface="微软雅黑" panose="020B0503020204020204" pitchFamily="34" charset="-122"/>
                <a:ea typeface="微软雅黑" panose="020B0503020204020204" pitchFamily="34" charset="-122"/>
              </a:rPr>
              <a:t>猪肉制品碳足迹</a:t>
            </a:r>
            <a:endParaRPr lang="zh-CN" altLang="en-US" sz="2000">
              <a:latin typeface="微软雅黑" panose="020B0503020204020204" pitchFamily="34" charset="-122"/>
              <a:ea typeface="微软雅黑" panose="020B0503020204020204" pitchFamily="34" charset="-122"/>
            </a:endParaRPr>
          </a:p>
        </p:txBody>
      </p:sp>
      <p:sp>
        <p:nvSpPr>
          <p:cNvPr id="11" name="右箭头 10"/>
          <p:cNvSpPr/>
          <p:nvPr/>
        </p:nvSpPr>
        <p:spPr>
          <a:xfrm>
            <a:off x="5573395" y="4864100"/>
            <a:ext cx="2061845" cy="431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文本框 11"/>
          <p:cNvSpPr txBox="1"/>
          <p:nvPr/>
        </p:nvSpPr>
        <p:spPr>
          <a:xfrm>
            <a:off x="7860030" y="4552950"/>
            <a:ext cx="2355850" cy="10147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marL="0" indent="0" algn="ctr">
              <a:buFont typeface="Arial" panose="020B0604020202020204" pitchFamily="34" charset="0"/>
              <a:buNone/>
            </a:pPr>
            <a:r>
              <a:rPr lang="zh-CN" altLang="en-US" sz="2000">
                <a:latin typeface="微软雅黑" panose="020B0503020204020204" pitchFamily="34" charset="-122"/>
                <a:ea typeface="微软雅黑" panose="020B0503020204020204" pitchFamily="34" charset="-122"/>
              </a:rPr>
              <a:t>减排效果</a:t>
            </a:r>
            <a:endParaRPr lang="zh-CN" altLang="en-US" sz="2000">
              <a:latin typeface="微软雅黑" panose="020B0503020204020204" pitchFamily="34" charset="-122"/>
              <a:ea typeface="微软雅黑" panose="020B0503020204020204" pitchFamily="34" charset="-122"/>
            </a:endParaRPr>
          </a:p>
          <a:p>
            <a:pPr marL="0" indent="0" algn="ctr">
              <a:buFont typeface="Arial" panose="020B0604020202020204" pitchFamily="34" charset="0"/>
              <a:buNone/>
            </a:pPr>
            <a:r>
              <a:rPr lang="zh-CN" altLang="en-US" sz="2000">
                <a:latin typeface="微软雅黑" panose="020B0503020204020204" pitchFamily="34" charset="-122"/>
                <a:ea typeface="微软雅黑" panose="020B0503020204020204" pitchFamily="34" charset="-122"/>
              </a:rPr>
              <a:t>粪便高效率利用</a:t>
            </a:r>
            <a:endParaRPr lang="zh-CN" altLang="en-US" sz="2000">
              <a:latin typeface="微软雅黑" panose="020B0503020204020204" pitchFamily="34" charset="-122"/>
              <a:ea typeface="微软雅黑" panose="020B0503020204020204" pitchFamily="34" charset="-122"/>
            </a:endParaRPr>
          </a:p>
          <a:p>
            <a:pPr marL="0" indent="0" algn="ctr">
              <a:buFont typeface="Arial" panose="020B0604020202020204" pitchFamily="34" charset="0"/>
              <a:buNone/>
            </a:pPr>
            <a:r>
              <a:rPr lang="zh-CN" altLang="en-US" sz="2000">
                <a:latin typeface="微软雅黑" panose="020B0503020204020204" pitchFamily="34" charset="-122"/>
                <a:ea typeface="微软雅黑" panose="020B0503020204020204" pitchFamily="34" charset="-122"/>
              </a:rPr>
              <a:t>低碳猪肉</a:t>
            </a:r>
            <a:endParaRPr lang="zh-CN" altLang="en-US" sz="2000">
              <a:latin typeface="微软雅黑" panose="020B0503020204020204" pitchFamily="34" charset="-122"/>
              <a:ea typeface="微软雅黑" panose="020B0503020204020204" pitchFamily="34" charset="-122"/>
            </a:endParaRPr>
          </a:p>
        </p:txBody>
      </p:sp>
      <p:sp>
        <p:nvSpPr>
          <p:cNvPr id="13" name="文本框 12"/>
          <p:cNvSpPr txBox="1"/>
          <p:nvPr/>
        </p:nvSpPr>
        <p:spPr>
          <a:xfrm>
            <a:off x="5988050" y="4408170"/>
            <a:ext cx="1097280" cy="506730"/>
          </a:xfrm>
          <a:prstGeom prst="rect">
            <a:avLst/>
          </a:prstGeom>
          <a:noFill/>
        </p:spPr>
        <p:txBody>
          <a:bodyPr wrap="square" rtlCol="0" anchor="t">
            <a:spAutoFit/>
          </a:bodyPr>
          <a:p>
            <a:pPr>
              <a:lnSpc>
                <a:spcPct val="150000"/>
              </a:lnSpc>
            </a:pPr>
            <a:r>
              <a:rPr lang="zh-CN" altLang="en-US">
                <a:latin typeface="微软雅黑" panose="020B0503020204020204" pitchFamily="34" charset="-122"/>
                <a:ea typeface="微软雅黑" panose="020B0503020204020204" pitchFamily="34" charset="-122"/>
                <a:sym typeface="+mn-ea"/>
              </a:rPr>
              <a:t>实施减排</a:t>
            </a:r>
            <a:endParaRPr lang="zh-CN" altLang="en-US"/>
          </a:p>
        </p:txBody>
      </p:sp>
      <p:sp>
        <p:nvSpPr>
          <p:cNvPr id="14" name="文本框 13"/>
          <p:cNvSpPr txBox="1"/>
          <p:nvPr/>
        </p:nvSpPr>
        <p:spPr>
          <a:xfrm>
            <a:off x="7797165" y="5920740"/>
            <a:ext cx="3383280" cy="1198880"/>
          </a:xfrm>
          <a:prstGeom prst="rect">
            <a:avLst/>
          </a:prstGeom>
          <a:noFill/>
        </p:spPr>
        <p:txBody>
          <a:bodyPr wrap="none" rtlCol="0" anchor="t">
            <a:spAutoFit/>
          </a:bodyPr>
          <a:p>
            <a:r>
              <a:rPr lang="zh-CN" altLang="en-US">
                <a:latin typeface="微软雅黑" panose="020B0503020204020204" pitchFamily="34" charset="-122"/>
                <a:ea typeface="微软雅黑" panose="020B0503020204020204" pitchFamily="34" charset="-122"/>
                <a:sym typeface="+mn-ea"/>
              </a:rPr>
              <a:t>额外投入成本，减排效益不确定</a:t>
            </a:r>
            <a:endParaRPr lang="zh-CN" altLang="en-US">
              <a:latin typeface="微软雅黑" panose="020B0503020204020204" pitchFamily="34" charset="-122"/>
              <a:ea typeface="微软雅黑" panose="020B0503020204020204" pitchFamily="34" charset="-122"/>
              <a:sym typeface="+mn-ea"/>
            </a:endParaRPr>
          </a:p>
          <a:p>
            <a:pPr marL="342900" indent="-342900">
              <a:buAutoNum type="arabicPeriod"/>
            </a:pPr>
            <a:r>
              <a:rPr lang="zh-CN" altLang="en-US"/>
              <a:t>能带来品牌溢价？</a:t>
            </a:r>
            <a:endParaRPr lang="zh-CN" altLang="en-US"/>
          </a:p>
          <a:p>
            <a:pPr marL="342900" indent="-342900">
              <a:buAutoNum type="arabicPeriod"/>
            </a:pPr>
            <a:r>
              <a:rPr lang="zh-CN" altLang="en-US"/>
              <a:t>减排量能卖钱？</a:t>
            </a:r>
            <a:endParaRPr lang="zh-CN" altLang="en-US"/>
          </a:p>
          <a:p>
            <a:pPr marL="342900" indent="-342900">
              <a:buAutoNum type="arabicPeriod"/>
            </a:pPr>
            <a:r>
              <a:rPr lang="zh-CN" altLang="en-US"/>
              <a:t>能降低运营成本？</a:t>
            </a:r>
            <a:endParaRPr lang="zh-CN"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nvSpPr>
        <p:spPr>
          <a:xfrm>
            <a:off x="524510" y="160020"/>
            <a:ext cx="4475480" cy="553085"/>
          </a:xfrm>
          <a:prstGeom prst="rect">
            <a:avLst/>
          </a:prstGeom>
          <a:noFill/>
          <a:ln>
            <a:solidFill>
              <a:schemeClr val="accent1"/>
            </a:solidFill>
          </a:ln>
        </p:spPr>
        <p:txBody>
          <a:bodyPr wrap="square" rtlCol="0" anchor="t">
            <a:spAutoFit/>
          </a:bodyPr>
          <a:p>
            <a:pPr marL="0" indent="0">
              <a:lnSpc>
                <a:spcPct val="150000"/>
              </a:lnSpc>
              <a:buFont typeface="Arial" panose="020B0604020202020204" pitchFamily="34" charset="0"/>
              <a:buNone/>
            </a:pPr>
            <a:r>
              <a:rPr lang="en-US" altLang="zh-CN" sz="2000">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中型养殖场</a:t>
            </a:r>
            <a:r>
              <a:rPr lang="en-US" altLang="zh-CN" sz="2000">
                <a:latin typeface="微软雅黑" panose="020B0503020204020204" pitchFamily="34" charset="-122"/>
                <a:ea typeface="微软雅黑" panose="020B0503020204020204" pitchFamily="34" charset="-122"/>
                <a:cs typeface="微软雅黑" panose="020B0503020204020204" pitchFamily="34" charset="-122"/>
              </a:rPr>
              <a:t> - </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楼房养猪</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5" name="组合 4"/>
          <p:cNvGrpSpPr/>
          <p:nvPr/>
        </p:nvGrpSpPr>
        <p:grpSpPr>
          <a:xfrm>
            <a:off x="469265" y="736600"/>
            <a:ext cx="4559300" cy="6357620"/>
            <a:chOff x="739" y="1160"/>
            <a:chExt cx="7180" cy="10012"/>
          </a:xfrm>
        </p:grpSpPr>
        <p:pic>
          <p:nvPicPr>
            <p:cNvPr id="4" name="图片 3" descr="微信图片_20241106154855"/>
            <p:cNvPicPr>
              <a:picLocks noChangeAspect="1"/>
            </p:cNvPicPr>
            <p:nvPr/>
          </p:nvPicPr>
          <p:blipFill>
            <a:blip r:embed="rId1"/>
            <a:srcRect l="12499" t="16658" r="15593" b="15175"/>
            <a:stretch>
              <a:fillRect/>
            </a:stretch>
          </p:blipFill>
          <p:spPr>
            <a:xfrm>
              <a:off x="739" y="1160"/>
              <a:ext cx="7180" cy="5103"/>
            </a:xfrm>
            <a:prstGeom prst="rect">
              <a:avLst/>
            </a:prstGeom>
          </p:spPr>
        </p:pic>
        <p:pic>
          <p:nvPicPr>
            <p:cNvPr id="3" name="图片 2" descr="微信图片_20241106160021"/>
            <p:cNvPicPr>
              <a:picLocks noChangeAspect="1"/>
            </p:cNvPicPr>
            <p:nvPr/>
          </p:nvPicPr>
          <p:blipFill>
            <a:blip r:embed="rId2"/>
            <a:srcRect l="5600" t="7139" r="3570" b="5994"/>
            <a:stretch>
              <a:fillRect/>
            </a:stretch>
          </p:blipFill>
          <p:spPr>
            <a:xfrm>
              <a:off x="739" y="6036"/>
              <a:ext cx="7160" cy="5136"/>
            </a:xfrm>
            <a:prstGeom prst="rect">
              <a:avLst/>
            </a:prstGeom>
          </p:spPr>
        </p:pic>
      </p:grpSp>
      <p:pic>
        <p:nvPicPr>
          <p:cNvPr id="6" name="图片 5" descr="微信图片_20241106160033"/>
          <p:cNvPicPr>
            <a:picLocks noChangeAspect="1"/>
          </p:cNvPicPr>
          <p:nvPr/>
        </p:nvPicPr>
        <p:blipFill>
          <a:blip r:embed="rId3"/>
          <a:stretch>
            <a:fillRect/>
          </a:stretch>
        </p:blipFill>
        <p:spPr>
          <a:xfrm>
            <a:off x="6285230" y="1167765"/>
            <a:ext cx="5106670" cy="3830320"/>
          </a:xfrm>
          <a:prstGeom prst="rect">
            <a:avLst/>
          </a:prstGeom>
        </p:spPr>
      </p:pic>
      <p:sp>
        <p:nvSpPr>
          <p:cNvPr id="100" name="文本框 99"/>
          <p:cNvSpPr txBox="1"/>
          <p:nvPr/>
        </p:nvSpPr>
        <p:spPr>
          <a:xfrm>
            <a:off x="5781040" y="5200650"/>
            <a:ext cx="6320790" cy="1660525"/>
          </a:xfrm>
          <a:prstGeom prst="rect">
            <a:avLst/>
          </a:prstGeom>
          <a:noFill/>
          <a:ln w="9525">
            <a:noFill/>
          </a:ln>
        </p:spPr>
        <p:txBody>
          <a:bodyPr wrap="square">
            <a:spAutoFit/>
          </a:bodyPr>
          <a:p>
            <a:pPr marL="0" indent="0">
              <a:lnSpc>
                <a:spcPct val="150000"/>
              </a:lnSpc>
            </a:pPr>
            <a:r>
              <a:rPr lang="zh-CN" sz="2800" b="0">
                <a:latin typeface="微软雅黑" panose="020B0503020204020204" pitchFamily="34" charset="-122"/>
                <a:ea typeface="微软雅黑" panose="020B0503020204020204" pitchFamily="34" charset="-122"/>
              </a:rPr>
              <a:t>“干湿分离+商品有机肥”利用模式：</a:t>
            </a:r>
            <a:endParaRPr lang="zh-CN" sz="2800" b="0">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charset="0"/>
              <a:buChar char="Ø"/>
            </a:pPr>
            <a:r>
              <a:rPr lang="zh-CN" sz="2000" b="0">
                <a:latin typeface="微软雅黑" panose="020B0503020204020204" pitchFamily="34" charset="-122"/>
                <a:ea typeface="微软雅黑" panose="020B0503020204020204" pitchFamily="34" charset="-122"/>
              </a:rPr>
              <a:t>废水达标排放、固体用作肥料；</a:t>
            </a:r>
            <a:endParaRPr lang="zh-CN" sz="2000" b="0">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charset="0"/>
              <a:buChar char="Ø"/>
            </a:pPr>
            <a:r>
              <a:rPr lang="zh-CN" sz="2000" b="0">
                <a:latin typeface="微软雅黑" panose="020B0503020204020204" pitchFamily="34" charset="-122"/>
                <a:ea typeface="微软雅黑" panose="020B0503020204020204" pitchFamily="34" charset="-122"/>
              </a:rPr>
              <a:t>沼气排空或点燃、肥料用在附近高标准农田建设。</a:t>
            </a:r>
            <a:endParaRPr lang="zh-CN" sz="2000" b="0">
              <a:latin typeface="微软雅黑" panose="020B0503020204020204" pitchFamily="34" charset="-122"/>
              <a:ea typeface="微软雅黑" panose="020B0503020204020204" pitchFamily="34"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nvSpPr>
        <p:spPr>
          <a:xfrm>
            <a:off x="524510" y="160020"/>
            <a:ext cx="2761615" cy="553085"/>
          </a:xfrm>
          <a:prstGeom prst="rect">
            <a:avLst/>
          </a:prstGeom>
          <a:noFill/>
          <a:ln>
            <a:solidFill>
              <a:schemeClr val="accent1"/>
            </a:solidFill>
          </a:ln>
        </p:spPr>
        <p:txBody>
          <a:bodyPr wrap="square" rtlCol="0" anchor="t">
            <a:spAutoFit/>
          </a:bodyPr>
          <a:p>
            <a:pPr marL="0" indent="0">
              <a:lnSpc>
                <a:spcPct val="150000"/>
              </a:lnSpc>
              <a:buFont typeface="Arial" panose="020B0604020202020204" pitchFamily="34" charset="0"/>
              <a:buNone/>
            </a:pPr>
            <a:r>
              <a:rPr lang="en-US" altLang="zh-CN" sz="2000">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粪便管理的减排技术</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0" name="文本框 99"/>
          <p:cNvSpPr txBox="1"/>
          <p:nvPr/>
        </p:nvSpPr>
        <p:spPr>
          <a:xfrm>
            <a:off x="1316990" y="2824480"/>
            <a:ext cx="3070860" cy="64516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p>
            <a:pPr marL="0" indent="0" algn="ctr">
              <a:lnSpc>
                <a:spcPct val="150000"/>
              </a:lnSpc>
            </a:pPr>
            <a:r>
              <a:rPr lang="zh-CN" sz="2400" b="0">
                <a:latin typeface="微软雅黑" panose="020B0503020204020204" pitchFamily="34" charset="-122"/>
                <a:ea typeface="微软雅黑" panose="020B0503020204020204" pitchFamily="34" charset="-122"/>
              </a:rPr>
              <a:t>沼气发电</a:t>
            </a:r>
            <a:endParaRPr lang="zh-CN" sz="2400" b="0">
              <a:latin typeface="微软雅黑" panose="020B0503020204020204" pitchFamily="34" charset="-122"/>
              <a:ea typeface="微软雅黑" panose="020B0503020204020204" pitchFamily="34" charset="-122"/>
            </a:endParaRPr>
          </a:p>
        </p:txBody>
      </p:sp>
      <p:sp>
        <p:nvSpPr>
          <p:cNvPr id="4" name="文本框 3"/>
          <p:cNvSpPr txBox="1"/>
          <p:nvPr/>
        </p:nvSpPr>
        <p:spPr>
          <a:xfrm>
            <a:off x="6933565" y="2320290"/>
            <a:ext cx="5036185" cy="203009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p>
            <a:pPr marL="0" indent="0" algn="ctr">
              <a:lnSpc>
                <a:spcPct val="150000"/>
              </a:lnSpc>
            </a:pPr>
            <a:r>
              <a:rPr lang="zh-CN" sz="2400" b="0">
                <a:latin typeface="微软雅黑" panose="020B0503020204020204" pitchFamily="34" charset="-122"/>
                <a:ea typeface="微软雅黑" panose="020B0503020204020204" pitchFamily="34" charset="-122"/>
              </a:rPr>
              <a:t>沼气非电利用</a:t>
            </a:r>
            <a:r>
              <a:rPr lang="en-US" altLang="zh-CN" sz="2400" b="0">
                <a:latin typeface="微软雅黑" panose="020B0503020204020204" pitchFamily="34" charset="-122"/>
                <a:ea typeface="微软雅黑" panose="020B0503020204020204" pitchFamily="34" charset="-122"/>
              </a:rPr>
              <a:t>+</a:t>
            </a:r>
            <a:r>
              <a:rPr lang="zh-CN" altLang="en-US" sz="2400" b="0">
                <a:latin typeface="微软雅黑" panose="020B0503020204020204" pitchFamily="34" charset="-122"/>
                <a:ea typeface="微软雅黑" panose="020B0503020204020204" pitchFamily="34" charset="-122"/>
              </a:rPr>
              <a:t>高附加值利用：</a:t>
            </a:r>
            <a:endParaRPr lang="zh-CN" altLang="en-US" sz="2400" b="0">
              <a:latin typeface="微软雅黑" panose="020B0503020204020204" pitchFamily="34" charset="-122"/>
              <a:ea typeface="微软雅黑" panose="020B0503020204020204" pitchFamily="34" charset="-122"/>
            </a:endParaRPr>
          </a:p>
          <a:p>
            <a:pPr marL="342900" indent="-342900" algn="l">
              <a:lnSpc>
                <a:spcPct val="150000"/>
              </a:lnSpc>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sym typeface="+mn-ea"/>
              </a:rPr>
              <a:t>沼气净化提纯再生天然气；</a:t>
            </a:r>
            <a:endParaRPr lang="zh-CN" altLang="en-US" sz="2000" dirty="0">
              <a:latin typeface="微软雅黑" panose="020B0503020204020204" pitchFamily="34" charset="-122"/>
              <a:ea typeface="微软雅黑" panose="020B0503020204020204" pitchFamily="34" charset="-122"/>
              <a:sym typeface="+mn-ea"/>
            </a:endParaRPr>
          </a:p>
          <a:p>
            <a:pPr marL="342900" indent="-342900" algn="l">
              <a:lnSpc>
                <a:spcPct val="150000"/>
              </a:lnSpc>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sym typeface="+mn-ea"/>
              </a:rPr>
              <a:t>沼气制甲醇；</a:t>
            </a:r>
            <a:endParaRPr lang="zh-CN" altLang="en-US" sz="2000" dirty="0">
              <a:latin typeface="微软雅黑" panose="020B0503020204020204" pitchFamily="34" charset="-122"/>
              <a:ea typeface="微软雅黑" panose="020B0503020204020204" pitchFamily="34" charset="-122"/>
              <a:sym typeface="+mn-ea"/>
            </a:endParaRPr>
          </a:p>
          <a:p>
            <a:pPr marL="342900" indent="-342900" algn="l">
              <a:lnSpc>
                <a:spcPct val="150000"/>
              </a:lnSpc>
              <a:buFont typeface="Arial" panose="020B0604020202020204" pitchFamily="34" charset="0"/>
              <a:buChar char="•"/>
            </a:pPr>
            <a:r>
              <a:rPr lang="zh-CN" altLang="en-US" sz="2000" b="0">
                <a:latin typeface="微软雅黑" panose="020B0503020204020204" pitchFamily="34" charset="-122"/>
                <a:ea typeface="微软雅黑" panose="020B0503020204020204" pitchFamily="34" charset="-122"/>
              </a:rPr>
              <a:t>天然气制氢</a:t>
            </a:r>
            <a:endParaRPr lang="zh-CN" altLang="en-US" sz="2000" b="0">
              <a:latin typeface="微软雅黑" panose="020B0503020204020204" pitchFamily="34" charset="-122"/>
              <a:ea typeface="微软雅黑" panose="020B0503020204020204" pitchFamily="34" charset="-122"/>
            </a:endParaRPr>
          </a:p>
        </p:txBody>
      </p:sp>
      <p:sp>
        <p:nvSpPr>
          <p:cNvPr id="6" name="矩形 5"/>
          <p:cNvSpPr/>
          <p:nvPr/>
        </p:nvSpPr>
        <p:spPr>
          <a:xfrm>
            <a:off x="5420678" y="2464435"/>
            <a:ext cx="638175" cy="1198880"/>
          </a:xfrm>
          <a:prstGeom prst="rect">
            <a:avLst/>
          </a:prstGeom>
          <a:noFill/>
          <a:ln>
            <a:noFill/>
          </a:ln>
        </p:spPr>
        <p:txBody>
          <a:bodyPr wrap="none" rtlCol="0" anchor="t">
            <a:spAutoFit/>
          </a:bodyPr>
          <a:p>
            <a:pPr algn="ctr"/>
            <a:r>
              <a:rPr lang="en-US" altLang="zh-CN" sz="7200" b="1">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a:t>
            </a:r>
            <a:endParaRPr lang="en-US" altLang="zh-CN" sz="7200" b="1">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1028700" y="2028825"/>
            <a:ext cx="2952115" cy="648335"/>
          </a:xfrm>
          <a:prstGeom prst="rect">
            <a:avLst/>
          </a:prstGeom>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p>
            <a:pPr algn="ctr"/>
            <a:r>
              <a:rPr lang="zh-CN" altLang="en-US">
                <a:latin typeface="微软雅黑" panose="020B0503020204020204" pitchFamily="34" charset="-122"/>
                <a:ea typeface="微软雅黑" panose="020B0503020204020204" pitchFamily="34" charset="-122"/>
              </a:rPr>
              <a:t>小型养殖场</a:t>
            </a:r>
            <a:endParaRPr lang="zh-CN" altLang="en-US">
              <a:latin typeface="微软雅黑" panose="020B0503020204020204" pitchFamily="34" charset="-122"/>
              <a:ea typeface="微软雅黑" panose="020B0503020204020204" pitchFamily="34" charset="-122"/>
            </a:endParaRPr>
          </a:p>
        </p:txBody>
      </p:sp>
      <p:sp>
        <p:nvSpPr>
          <p:cNvPr id="3" name="矩形 2"/>
          <p:cNvSpPr/>
          <p:nvPr/>
        </p:nvSpPr>
        <p:spPr>
          <a:xfrm>
            <a:off x="1028700" y="3397250"/>
            <a:ext cx="2952115" cy="648335"/>
          </a:xfrm>
          <a:prstGeom prst="rect">
            <a:avLst/>
          </a:prstGeom>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p>
            <a:pPr algn="ctr"/>
            <a:r>
              <a:rPr lang="zh-CN" altLang="en-US">
                <a:latin typeface="微软雅黑" panose="020B0503020204020204" pitchFamily="34" charset="-122"/>
                <a:ea typeface="微软雅黑" panose="020B0503020204020204" pitchFamily="34" charset="-122"/>
              </a:rPr>
              <a:t>中型养殖场</a:t>
            </a:r>
            <a:endParaRPr lang="zh-CN" altLang="en-US">
              <a:latin typeface="微软雅黑" panose="020B0503020204020204" pitchFamily="34" charset="-122"/>
              <a:ea typeface="微软雅黑" panose="020B0503020204020204" pitchFamily="34" charset="-122"/>
            </a:endParaRPr>
          </a:p>
        </p:txBody>
      </p:sp>
      <p:sp>
        <p:nvSpPr>
          <p:cNvPr id="4" name="矩形 3"/>
          <p:cNvSpPr/>
          <p:nvPr/>
        </p:nvSpPr>
        <p:spPr>
          <a:xfrm>
            <a:off x="1028700" y="4909185"/>
            <a:ext cx="2952115" cy="648335"/>
          </a:xfrm>
          <a:prstGeom prst="rect">
            <a:avLst/>
          </a:prstGeom>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p>
            <a:pPr algn="ctr"/>
            <a:r>
              <a:rPr lang="zh-CN" altLang="en-US">
                <a:latin typeface="微软雅黑" panose="020B0503020204020204" pitchFamily="34" charset="-122"/>
                <a:ea typeface="微软雅黑" panose="020B0503020204020204" pitchFamily="34" charset="-122"/>
              </a:rPr>
              <a:t>大型养殖场</a:t>
            </a:r>
            <a:endParaRPr lang="zh-CN" altLang="en-US">
              <a:latin typeface="微软雅黑" panose="020B0503020204020204" pitchFamily="34" charset="-122"/>
              <a:ea typeface="微软雅黑" panose="020B0503020204020204" pitchFamily="34" charset="-122"/>
            </a:endParaRPr>
          </a:p>
        </p:txBody>
      </p:sp>
      <p:sp>
        <p:nvSpPr>
          <p:cNvPr id="6" name="矩形 5"/>
          <p:cNvSpPr/>
          <p:nvPr/>
        </p:nvSpPr>
        <p:spPr>
          <a:xfrm>
            <a:off x="8085455" y="1239520"/>
            <a:ext cx="2952115" cy="648335"/>
          </a:xfrm>
          <a:prstGeom prst="rect">
            <a:avLst/>
          </a:prstGeom>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p>
            <a:pPr algn="ctr"/>
            <a:r>
              <a:rPr lang="zh-CN" altLang="en-US">
                <a:latin typeface="微软雅黑" panose="020B0503020204020204" pitchFamily="34" charset="-122"/>
                <a:ea typeface="微软雅黑" panose="020B0503020204020204" pitchFamily="34" charset="-122"/>
              </a:rPr>
              <a:t>沼气发电</a:t>
            </a:r>
            <a:endParaRPr lang="zh-CN" altLang="en-US">
              <a:latin typeface="微软雅黑" panose="020B0503020204020204" pitchFamily="34" charset="-122"/>
              <a:ea typeface="微软雅黑" panose="020B0503020204020204" pitchFamily="34" charset="-122"/>
            </a:endParaRPr>
          </a:p>
        </p:txBody>
      </p:sp>
      <p:sp>
        <p:nvSpPr>
          <p:cNvPr id="7" name="矩形 6"/>
          <p:cNvSpPr/>
          <p:nvPr/>
        </p:nvSpPr>
        <p:spPr>
          <a:xfrm>
            <a:off x="8085455" y="2392680"/>
            <a:ext cx="2952115" cy="648335"/>
          </a:xfrm>
          <a:prstGeom prst="rect">
            <a:avLst/>
          </a:prstGeom>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p>
            <a:pPr algn="ctr"/>
            <a:r>
              <a:rPr lang="zh-CN" altLang="en-US">
                <a:latin typeface="微软雅黑" panose="020B0503020204020204" pitchFamily="34" charset="-122"/>
                <a:ea typeface="微软雅黑" panose="020B0503020204020204" pitchFamily="34" charset="-122"/>
              </a:rPr>
              <a:t>沼气非电利用</a:t>
            </a:r>
            <a:endParaRPr lang="zh-CN" altLang="en-US">
              <a:latin typeface="微软雅黑" panose="020B0503020204020204" pitchFamily="34" charset="-122"/>
              <a:ea typeface="微软雅黑" panose="020B0503020204020204" pitchFamily="34" charset="-122"/>
            </a:endParaRPr>
          </a:p>
        </p:txBody>
      </p:sp>
      <p:sp>
        <p:nvSpPr>
          <p:cNvPr id="8" name="矩形 7"/>
          <p:cNvSpPr/>
          <p:nvPr/>
        </p:nvSpPr>
        <p:spPr>
          <a:xfrm>
            <a:off x="8085455" y="3617595"/>
            <a:ext cx="2952115" cy="2242820"/>
          </a:xfrm>
          <a:prstGeom prst="rect">
            <a:avLst/>
          </a:prstGeom>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p>
            <a:pPr algn="ctr"/>
            <a:r>
              <a:rPr lang="zh-CN" altLang="en-US">
                <a:latin typeface="微软雅黑" panose="020B0503020204020204" pitchFamily="34" charset="-122"/>
                <a:ea typeface="微软雅黑" panose="020B0503020204020204" pitchFamily="34" charset="-122"/>
              </a:rPr>
              <a:t>其他全链条减排技术</a:t>
            </a:r>
            <a:endParaRPr lang="zh-CN" altLang="en-US">
              <a:latin typeface="微软雅黑" panose="020B0503020204020204" pitchFamily="34" charset="-122"/>
              <a:ea typeface="微软雅黑" panose="020B0503020204020204" pitchFamily="34" charset="-122"/>
            </a:endParaRPr>
          </a:p>
          <a:p>
            <a:pPr algn="ctr"/>
            <a:r>
              <a:rPr lang="zh-CN" altLang="en-US">
                <a:latin typeface="微软雅黑" panose="020B0503020204020204" pitchFamily="34" charset="-122"/>
                <a:ea typeface="微软雅黑" panose="020B0503020204020204" pitchFamily="34" charset="-122"/>
              </a:rPr>
              <a:t>如：化肥减量、</a:t>
            </a:r>
            <a:endParaRPr lang="zh-CN" altLang="en-US">
              <a:latin typeface="微软雅黑" panose="020B0503020204020204" pitchFamily="34" charset="-122"/>
              <a:ea typeface="微软雅黑" panose="020B0503020204020204" pitchFamily="34" charset="-122"/>
            </a:endParaRPr>
          </a:p>
          <a:p>
            <a:pPr algn="ctr"/>
            <a:r>
              <a:rPr lang="zh-CN" altLang="en-US">
                <a:latin typeface="微软雅黑" panose="020B0503020204020204" pitchFamily="34" charset="-122"/>
                <a:ea typeface="微软雅黑" panose="020B0503020204020204" pitchFamily="34" charset="-122"/>
              </a:rPr>
              <a:t>饲料革命、</a:t>
            </a:r>
            <a:endParaRPr lang="zh-CN" altLang="en-US">
              <a:latin typeface="微软雅黑" panose="020B0503020204020204" pitchFamily="34" charset="-122"/>
              <a:ea typeface="微软雅黑" panose="020B0503020204020204" pitchFamily="34" charset="-122"/>
            </a:endParaRPr>
          </a:p>
          <a:p>
            <a:pPr algn="ctr"/>
            <a:r>
              <a:rPr lang="zh-CN" altLang="en-US">
                <a:latin typeface="微软雅黑" panose="020B0503020204020204" pitchFamily="34" charset="-122"/>
                <a:ea typeface="微软雅黑" panose="020B0503020204020204" pitchFamily="34" charset="-122"/>
                <a:sym typeface="+mn-ea"/>
              </a:rPr>
              <a:t>种养循环养殖模式、</a:t>
            </a:r>
            <a:endParaRPr lang="zh-CN" altLang="en-US">
              <a:latin typeface="微软雅黑" panose="020B0503020204020204" pitchFamily="34" charset="-122"/>
              <a:ea typeface="微软雅黑" panose="020B0503020204020204" pitchFamily="34" charset="-122"/>
              <a:sym typeface="+mn-ea"/>
            </a:endParaRPr>
          </a:p>
          <a:p>
            <a:pPr algn="ctr"/>
            <a:r>
              <a:rPr lang="zh-CN" altLang="en-US">
                <a:latin typeface="微软雅黑" panose="020B0503020204020204" pitchFamily="34" charset="-122"/>
                <a:ea typeface="微软雅黑" panose="020B0503020204020204" pitchFamily="34" charset="-122"/>
              </a:rPr>
              <a:t>低碳养殖运行、</a:t>
            </a:r>
            <a:endParaRPr lang="zh-CN" altLang="en-US">
              <a:latin typeface="微软雅黑" panose="020B0503020204020204" pitchFamily="34" charset="-122"/>
              <a:ea typeface="微软雅黑" panose="020B0503020204020204" pitchFamily="34" charset="-122"/>
            </a:endParaRPr>
          </a:p>
          <a:p>
            <a:pPr algn="ctr"/>
            <a:r>
              <a:rPr lang="zh-CN" altLang="en-US">
                <a:latin typeface="微软雅黑" panose="020B0503020204020204" pitchFamily="34" charset="-122"/>
                <a:ea typeface="微软雅黑" panose="020B0503020204020204" pitchFamily="34" charset="-122"/>
              </a:rPr>
              <a:t>绿色屠宰及运输、</a:t>
            </a:r>
            <a:endParaRPr lang="zh-CN" altLang="en-US">
              <a:latin typeface="微软雅黑" panose="020B0503020204020204" pitchFamily="34" charset="-122"/>
              <a:ea typeface="微软雅黑" panose="020B0503020204020204" pitchFamily="34" charset="-122"/>
            </a:endParaRPr>
          </a:p>
          <a:p>
            <a:pPr algn="ctr"/>
            <a:r>
              <a:rPr lang="zh-CN" altLang="en-US">
                <a:latin typeface="微软雅黑" panose="020B0503020204020204" pitchFamily="34" charset="-122"/>
                <a:ea typeface="微软雅黑" panose="020B0503020204020204" pitchFamily="34" charset="-122"/>
              </a:rPr>
              <a:t>绿色消费。</a:t>
            </a:r>
            <a:endParaRPr lang="zh-CN" altLang="en-US">
              <a:latin typeface="微软雅黑" panose="020B0503020204020204" pitchFamily="34" charset="-122"/>
              <a:ea typeface="微软雅黑" panose="020B0503020204020204" pitchFamily="34" charset="-122"/>
            </a:endParaRPr>
          </a:p>
        </p:txBody>
      </p:sp>
      <p:pic>
        <p:nvPicPr>
          <p:cNvPr id="9" name="图片 8" descr="c5146d6db3b917d09426a7430b8bbbb9"/>
          <p:cNvPicPr>
            <a:picLocks noChangeAspect="1"/>
          </p:cNvPicPr>
          <p:nvPr/>
        </p:nvPicPr>
        <p:blipFill>
          <a:blip r:embed="rId1"/>
          <a:stretch>
            <a:fillRect/>
          </a:stretch>
        </p:blipFill>
        <p:spPr>
          <a:xfrm>
            <a:off x="5060950" y="1174750"/>
            <a:ext cx="2222500" cy="2222500"/>
          </a:xfrm>
          <a:prstGeom prst="rect">
            <a:avLst/>
          </a:prstGeom>
        </p:spPr>
      </p:pic>
      <p:sp>
        <p:nvSpPr>
          <p:cNvPr id="100" name="文本框 99"/>
          <p:cNvSpPr txBox="1"/>
          <p:nvPr/>
        </p:nvSpPr>
        <p:spPr>
          <a:xfrm>
            <a:off x="1028700" y="304165"/>
            <a:ext cx="3070860" cy="1198880"/>
          </a:xfrm>
          <a:prstGeom prst="rect">
            <a:avLst/>
          </a:prstGeom>
          <a:noFill/>
          <a:ln w="9525">
            <a:noFill/>
          </a:ln>
        </p:spPr>
        <p:txBody>
          <a:bodyPr wrap="square">
            <a:spAutoFit/>
          </a:bodyPr>
          <a:p>
            <a:pPr marL="0" indent="0" algn="ctr">
              <a:lnSpc>
                <a:spcPct val="100000"/>
              </a:lnSpc>
            </a:pPr>
            <a:r>
              <a:rPr lang="zh-CN" sz="2400" b="0">
                <a:latin typeface="微软雅黑" panose="020B0503020204020204" pitchFamily="34" charset="-122"/>
                <a:ea typeface="微软雅黑" panose="020B0503020204020204" pitchFamily="34" charset="-122"/>
              </a:rPr>
              <a:t>不同资源禀赋</a:t>
            </a:r>
            <a:endParaRPr lang="zh-CN" sz="2400" b="0">
              <a:latin typeface="微软雅黑" panose="020B0503020204020204" pitchFamily="34" charset="-122"/>
              <a:ea typeface="微软雅黑" panose="020B0503020204020204" pitchFamily="34" charset="-122"/>
            </a:endParaRPr>
          </a:p>
          <a:p>
            <a:pPr marL="0" indent="0" algn="ctr">
              <a:lnSpc>
                <a:spcPct val="100000"/>
              </a:lnSpc>
            </a:pPr>
            <a:r>
              <a:rPr lang="zh-CN" sz="2400" b="0">
                <a:latin typeface="微软雅黑" panose="020B0503020204020204" pitchFamily="34" charset="-122"/>
                <a:ea typeface="微软雅黑" panose="020B0503020204020204" pitchFamily="34" charset="-122"/>
              </a:rPr>
              <a:t>不同地域区位</a:t>
            </a:r>
            <a:endParaRPr lang="zh-CN" sz="2400" b="0">
              <a:latin typeface="微软雅黑" panose="020B0503020204020204" pitchFamily="34" charset="-122"/>
              <a:ea typeface="微软雅黑" panose="020B0503020204020204" pitchFamily="34" charset="-122"/>
            </a:endParaRPr>
          </a:p>
          <a:p>
            <a:pPr marL="0" indent="0" algn="ctr">
              <a:lnSpc>
                <a:spcPct val="100000"/>
              </a:lnSpc>
            </a:pPr>
            <a:r>
              <a:rPr lang="zh-CN" sz="2400" b="0">
                <a:latin typeface="微软雅黑" panose="020B0503020204020204" pitchFamily="34" charset="-122"/>
                <a:ea typeface="微软雅黑" panose="020B0503020204020204" pitchFamily="34" charset="-122"/>
              </a:rPr>
              <a:t>规模各异的养殖场</a:t>
            </a:r>
            <a:endParaRPr lang="zh-CN" sz="2400" b="0">
              <a:latin typeface="微软雅黑" panose="020B0503020204020204" pitchFamily="34" charset="-122"/>
              <a:ea typeface="微软雅黑" panose="020B0503020204020204" pitchFamily="34" charset="-122"/>
            </a:endParaRPr>
          </a:p>
        </p:txBody>
      </p:sp>
      <p:sp>
        <p:nvSpPr>
          <p:cNvPr id="10" name="文本框 9"/>
          <p:cNvSpPr txBox="1"/>
          <p:nvPr/>
        </p:nvSpPr>
        <p:spPr>
          <a:xfrm>
            <a:off x="8026400" y="447675"/>
            <a:ext cx="3070860" cy="829945"/>
          </a:xfrm>
          <a:prstGeom prst="rect">
            <a:avLst/>
          </a:prstGeom>
          <a:noFill/>
          <a:ln w="9525">
            <a:noFill/>
          </a:ln>
        </p:spPr>
        <p:txBody>
          <a:bodyPr wrap="square">
            <a:spAutoFit/>
          </a:bodyPr>
          <a:p>
            <a:pPr marL="0" indent="0" algn="ctr">
              <a:lnSpc>
                <a:spcPct val="100000"/>
              </a:lnSpc>
            </a:pPr>
            <a:r>
              <a:rPr lang="zh-CN" sz="2400" b="0">
                <a:latin typeface="微软雅黑" panose="020B0503020204020204" pitchFamily="34" charset="-122"/>
                <a:ea typeface="微软雅黑" panose="020B0503020204020204" pitchFamily="34" charset="-122"/>
              </a:rPr>
              <a:t>适用性</a:t>
            </a:r>
            <a:endParaRPr lang="zh-CN" sz="2400" b="0">
              <a:latin typeface="微软雅黑" panose="020B0503020204020204" pitchFamily="34" charset="-122"/>
              <a:ea typeface="微软雅黑" panose="020B0503020204020204" pitchFamily="34" charset="-122"/>
            </a:endParaRPr>
          </a:p>
          <a:p>
            <a:pPr marL="0" indent="0" algn="ctr">
              <a:lnSpc>
                <a:spcPct val="100000"/>
              </a:lnSpc>
            </a:pPr>
            <a:r>
              <a:rPr lang="zh-CN" sz="2400" b="0">
                <a:latin typeface="微软雅黑" panose="020B0503020204020204" pitchFamily="34" charset="-122"/>
                <a:ea typeface="微软雅黑" panose="020B0503020204020204" pitchFamily="34" charset="-122"/>
              </a:rPr>
              <a:t>经济性</a:t>
            </a:r>
            <a:endParaRPr lang="zh-CN" sz="2400" b="0">
              <a:latin typeface="微软雅黑" panose="020B0503020204020204" pitchFamily="34" charset="-122"/>
              <a:ea typeface="微软雅黑" panose="020B0503020204020204" pitchFamily="34" charset="-122"/>
            </a:endParaRPr>
          </a:p>
        </p:txBody>
      </p:sp>
      <p:sp>
        <p:nvSpPr>
          <p:cNvPr id="11" name="文本框 10"/>
          <p:cNvSpPr txBox="1"/>
          <p:nvPr/>
        </p:nvSpPr>
        <p:spPr>
          <a:xfrm>
            <a:off x="5944235" y="3185160"/>
            <a:ext cx="455930" cy="1568450"/>
          </a:xfrm>
          <a:prstGeom prst="rect">
            <a:avLst/>
          </a:prstGeom>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wrap="square">
            <a:spAutoFit/>
          </a:bodyPr>
          <a:p>
            <a:pPr marL="0" indent="0" algn="ctr">
              <a:lnSpc>
                <a:spcPct val="100000"/>
              </a:lnSpc>
            </a:pPr>
            <a:r>
              <a:rPr lang="zh-CN" sz="2400" b="0">
                <a:latin typeface="微软雅黑" panose="020B0503020204020204" pitchFamily="34" charset="-122"/>
                <a:ea typeface="微软雅黑" panose="020B0503020204020204" pitchFamily="34" charset="-122"/>
              </a:rPr>
              <a:t>如何匹配</a:t>
            </a:r>
            <a:endParaRPr lang="zh-CN" sz="2400" b="0">
              <a:latin typeface="微软雅黑" panose="020B0503020204020204" pitchFamily="34" charset="-122"/>
              <a:ea typeface="微软雅黑" panose="020B0503020204020204" pitchFamily="34" charset="-122"/>
            </a:endParaRPr>
          </a:p>
        </p:txBody>
      </p:sp>
      <p:sp>
        <p:nvSpPr>
          <p:cNvPr id="12" name="矩形 11"/>
          <p:cNvSpPr/>
          <p:nvPr/>
        </p:nvSpPr>
        <p:spPr>
          <a:xfrm>
            <a:off x="3802380" y="6280785"/>
            <a:ext cx="4753610" cy="648335"/>
          </a:xfrm>
          <a:prstGeom prst="rect">
            <a:avLst/>
          </a:prstGeom>
        </p:spPr>
        <p:style>
          <a:lnRef idx="2">
            <a:schemeClr val="accent2"/>
          </a:lnRef>
          <a:fillRef idx="1">
            <a:schemeClr val="lt1"/>
          </a:fillRef>
          <a:effectRef idx="0">
            <a:schemeClr val="accent2"/>
          </a:effectRef>
          <a:fontRef idx="minor">
            <a:schemeClr val="dk1"/>
          </a:fontRef>
        </p:style>
        <p:txBody>
          <a:bodyPr rtlCol="0" anchor="ctr"/>
          <a:p>
            <a:pPr algn="ctr"/>
            <a:r>
              <a:rPr lang="zh-CN" altLang="en-US" sz="2400">
                <a:latin typeface="微软雅黑" panose="020B0503020204020204" pitchFamily="34" charset="-122"/>
                <a:ea typeface="微软雅黑" panose="020B0503020204020204" pitchFamily="34" charset="-122"/>
                <a:cs typeface="微软雅黑" panose="020B0503020204020204" pitchFamily="34" charset="-122"/>
              </a:rPr>
              <a:t>更重要的是需要</a:t>
            </a:r>
            <a:r>
              <a:rPr lang="en-US" altLang="zh-CN" sz="24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a:latin typeface="微软雅黑" panose="020B0503020204020204" pitchFamily="34" charset="-122"/>
                <a:ea typeface="微软雅黑" panose="020B0503020204020204" pitchFamily="34" charset="-122"/>
                <a:cs typeface="微软雅黑" panose="020B0503020204020204" pitchFamily="34" charset="-122"/>
              </a:rPr>
              <a:t>绿色溢价</a:t>
            </a:r>
            <a:r>
              <a:rPr lang="en-US" altLang="zh-CN" sz="240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24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p:cNvPicPr>
            <a:picLocks noChangeAspect="1"/>
          </p:cNvPicPr>
          <p:nvPr/>
        </p:nvPicPr>
        <p:blipFill>
          <a:blip r:embed="rId1"/>
          <a:stretch>
            <a:fillRect/>
          </a:stretch>
        </p:blipFill>
        <p:spPr>
          <a:xfrm>
            <a:off x="-1588" y="15865"/>
            <a:ext cx="12860338" cy="7233940"/>
          </a:xfrm>
          <a:prstGeom prst="rect">
            <a:avLst/>
          </a:prstGeom>
        </p:spPr>
      </p:pic>
      <p:grpSp>
        <p:nvGrpSpPr>
          <p:cNvPr id="2" name="组合 1"/>
          <p:cNvGrpSpPr/>
          <p:nvPr/>
        </p:nvGrpSpPr>
        <p:grpSpPr>
          <a:xfrm>
            <a:off x="8197993" y="2551010"/>
            <a:ext cx="2587107" cy="1967214"/>
            <a:chOff x="5653409" y="2018889"/>
            <a:chExt cx="1840389" cy="1399416"/>
          </a:xfrm>
        </p:grpSpPr>
        <p:sp>
          <p:nvSpPr>
            <p:cNvPr id="129" name="Freeform 10"/>
            <p:cNvSpPr/>
            <p:nvPr/>
          </p:nvSpPr>
          <p:spPr bwMode="auto">
            <a:xfrm>
              <a:off x="5653409" y="2018889"/>
              <a:ext cx="1840389" cy="1399416"/>
            </a:xfrm>
            <a:custGeom>
              <a:avLst/>
              <a:gdLst>
                <a:gd name="T0" fmla="*/ 421 w 1072"/>
                <a:gd name="T1" fmla="*/ 1 h 815"/>
                <a:gd name="T2" fmla="*/ 407 w 1072"/>
                <a:gd name="T3" fmla="*/ 0 h 815"/>
                <a:gd name="T4" fmla="*/ 398 w 1072"/>
                <a:gd name="T5" fmla="*/ 1 h 815"/>
                <a:gd name="T6" fmla="*/ 389 w 1072"/>
                <a:gd name="T7" fmla="*/ 1 h 815"/>
                <a:gd name="T8" fmla="*/ 0 w 1072"/>
                <a:gd name="T9" fmla="*/ 408 h 815"/>
                <a:gd name="T10" fmla="*/ 389 w 1072"/>
                <a:gd name="T11" fmla="*/ 815 h 815"/>
                <a:gd name="T12" fmla="*/ 398 w 1072"/>
                <a:gd name="T13" fmla="*/ 815 h 815"/>
                <a:gd name="T14" fmla="*/ 407 w 1072"/>
                <a:gd name="T15" fmla="*/ 815 h 815"/>
                <a:gd name="T16" fmla="*/ 421 w 1072"/>
                <a:gd name="T17" fmla="*/ 815 h 815"/>
                <a:gd name="T18" fmla="*/ 1072 w 1072"/>
                <a:gd name="T19" fmla="*/ 408 h 815"/>
                <a:gd name="T20" fmla="*/ 421 w 1072"/>
                <a:gd name="T21" fmla="*/ 1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2" h="815">
                  <a:moveTo>
                    <a:pt x="421" y="1"/>
                  </a:moveTo>
                  <a:cubicBezTo>
                    <a:pt x="416" y="0"/>
                    <a:pt x="412" y="0"/>
                    <a:pt x="407" y="0"/>
                  </a:cubicBezTo>
                  <a:cubicBezTo>
                    <a:pt x="404" y="0"/>
                    <a:pt x="401" y="0"/>
                    <a:pt x="398" y="1"/>
                  </a:cubicBezTo>
                  <a:cubicBezTo>
                    <a:pt x="395" y="1"/>
                    <a:pt x="392" y="1"/>
                    <a:pt x="389" y="1"/>
                  </a:cubicBezTo>
                  <a:cubicBezTo>
                    <a:pt x="173" y="11"/>
                    <a:pt x="0" y="189"/>
                    <a:pt x="0" y="408"/>
                  </a:cubicBezTo>
                  <a:cubicBezTo>
                    <a:pt x="0" y="627"/>
                    <a:pt x="173" y="805"/>
                    <a:pt x="389" y="815"/>
                  </a:cubicBezTo>
                  <a:cubicBezTo>
                    <a:pt x="392" y="815"/>
                    <a:pt x="395" y="815"/>
                    <a:pt x="398" y="815"/>
                  </a:cubicBezTo>
                  <a:cubicBezTo>
                    <a:pt x="401" y="815"/>
                    <a:pt x="404" y="815"/>
                    <a:pt x="407" y="815"/>
                  </a:cubicBezTo>
                  <a:cubicBezTo>
                    <a:pt x="412" y="815"/>
                    <a:pt x="416" y="815"/>
                    <a:pt x="421" y="815"/>
                  </a:cubicBezTo>
                  <a:cubicBezTo>
                    <a:pt x="821" y="806"/>
                    <a:pt x="1072" y="408"/>
                    <a:pt x="1072" y="408"/>
                  </a:cubicBezTo>
                  <a:cubicBezTo>
                    <a:pt x="1072" y="408"/>
                    <a:pt x="821" y="9"/>
                    <a:pt x="421" y="1"/>
                  </a:cubicBezTo>
                  <a:close/>
                </a:path>
              </a:pathLst>
            </a:custGeom>
            <a:gradFill>
              <a:gsLst>
                <a:gs pos="0">
                  <a:srgbClr val="DADADA"/>
                </a:gs>
                <a:gs pos="100000">
                  <a:sysClr val="window" lastClr="FFFFFF"/>
                </a:gs>
              </a:gsLst>
              <a:lin ang="5400000" scaled="1"/>
            </a:gradFill>
            <a:ln w="28575" cap="flat">
              <a:gradFill>
                <a:gsLst>
                  <a:gs pos="0">
                    <a:sysClr val="window" lastClr="FFFFFF"/>
                  </a:gs>
                  <a:gs pos="100000">
                    <a:srgbClr val="DDDDDD"/>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a:lstStyle/>
            <a:p>
              <a:pPr defTabSz="1285240" fontAlgn="auto">
                <a:spcBef>
                  <a:spcPts val="0"/>
                </a:spcBef>
                <a:spcAft>
                  <a:spcPts val="0"/>
                </a:spcAft>
                <a:defRPr/>
              </a:pPr>
              <a:endParaRPr lang="zh-CN" altLang="en-US" sz="2530" kern="0">
                <a:solidFill>
                  <a:prstClr val="black"/>
                </a:solidFill>
                <a:latin typeface="Calibri" panose="020F0502020204030204"/>
                <a:ea typeface="微软雅黑" panose="020B0503020204020204" pitchFamily="34" charset="-122"/>
              </a:endParaRPr>
            </a:p>
          </p:txBody>
        </p:sp>
        <p:sp>
          <p:nvSpPr>
            <p:cNvPr id="130" name="Freeform 17"/>
            <p:cNvSpPr/>
            <p:nvPr/>
          </p:nvSpPr>
          <p:spPr bwMode="auto">
            <a:xfrm>
              <a:off x="5767662" y="2121958"/>
              <a:ext cx="1611882" cy="1193278"/>
            </a:xfrm>
            <a:custGeom>
              <a:avLst/>
              <a:gdLst>
                <a:gd name="T0" fmla="*/ 346 w 939"/>
                <a:gd name="T1" fmla="*/ 695 h 695"/>
                <a:gd name="T2" fmla="*/ 340 w 939"/>
                <a:gd name="T3" fmla="*/ 695 h 695"/>
                <a:gd name="T4" fmla="*/ 340 w 939"/>
                <a:gd name="T5" fmla="*/ 695 h 695"/>
                <a:gd name="T6" fmla="*/ 333 w 939"/>
                <a:gd name="T7" fmla="*/ 695 h 695"/>
                <a:gd name="T8" fmla="*/ 332 w 939"/>
                <a:gd name="T9" fmla="*/ 695 h 695"/>
                <a:gd name="T10" fmla="*/ 0 w 939"/>
                <a:gd name="T11" fmla="*/ 348 h 695"/>
                <a:gd name="T12" fmla="*/ 332 w 939"/>
                <a:gd name="T13" fmla="*/ 1 h 695"/>
                <a:gd name="T14" fmla="*/ 333 w 939"/>
                <a:gd name="T15" fmla="*/ 1 h 695"/>
                <a:gd name="T16" fmla="*/ 339 w 939"/>
                <a:gd name="T17" fmla="*/ 0 h 695"/>
                <a:gd name="T18" fmla="*/ 340 w 939"/>
                <a:gd name="T19" fmla="*/ 0 h 695"/>
                <a:gd name="T20" fmla="*/ 346 w 939"/>
                <a:gd name="T21" fmla="*/ 0 h 695"/>
                <a:gd name="T22" fmla="*/ 349 w 939"/>
                <a:gd name="T23" fmla="*/ 0 h 695"/>
                <a:gd name="T24" fmla="*/ 358 w 939"/>
                <a:gd name="T25" fmla="*/ 0 h 695"/>
                <a:gd name="T26" fmla="*/ 360 w 939"/>
                <a:gd name="T27" fmla="*/ 1 h 695"/>
                <a:gd name="T28" fmla="*/ 794 w 939"/>
                <a:gd name="T29" fmla="*/ 190 h 695"/>
                <a:gd name="T30" fmla="*/ 939 w 939"/>
                <a:gd name="T31" fmla="*/ 348 h 695"/>
                <a:gd name="T32" fmla="*/ 794 w 939"/>
                <a:gd name="T33" fmla="*/ 505 h 695"/>
                <a:gd name="T34" fmla="*/ 360 w 939"/>
                <a:gd name="T35" fmla="*/ 695 h 695"/>
                <a:gd name="T36" fmla="*/ 358 w 939"/>
                <a:gd name="T37" fmla="*/ 695 h 695"/>
                <a:gd name="T38" fmla="*/ 348 w 939"/>
                <a:gd name="T39" fmla="*/ 695 h 695"/>
                <a:gd name="T40" fmla="*/ 346 w 939"/>
                <a:gd name="T41"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9" h="695">
                  <a:moveTo>
                    <a:pt x="346" y="695"/>
                  </a:moveTo>
                  <a:cubicBezTo>
                    <a:pt x="344" y="695"/>
                    <a:pt x="342" y="695"/>
                    <a:pt x="340" y="695"/>
                  </a:cubicBezTo>
                  <a:cubicBezTo>
                    <a:pt x="340" y="695"/>
                    <a:pt x="340" y="695"/>
                    <a:pt x="340" y="695"/>
                  </a:cubicBezTo>
                  <a:cubicBezTo>
                    <a:pt x="338" y="695"/>
                    <a:pt x="336" y="695"/>
                    <a:pt x="333" y="695"/>
                  </a:cubicBezTo>
                  <a:cubicBezTo>
                    <a:pt x="332" y="695"/>
                    <a:pt x="332" y="695"/>
                    <a:pt x="332" y="695"/>
                  </a:cubicBezTo>
                  <a:cubicBezTo>
                    <a:pt x="146" y="686"/>
                    <a:pt x="0" y="534"/>
                    <a:pt x="0" y="348"/>
                  </a:cubicBezTo>
                  <a:cubicBezTo>
                    <a:pt x="0" y="161"/>
                    <a:pt x="146" y="9"/>
                    <a:pt x="332" y="1"/>
                  </a:cubicBezTo>
                  <a:cubicBezTo>
                    <a:pt x="333" y="1"/>
                    <a:pt x="333" y="1"/>
                    <a:pt x="333" y="1"/>
                  </a:cubicBezTo>
                  <a:cubicBezTo>
                    <a:pt x="335" y="1"/>
                    <a:pt x="337" y="0"/>
                    <a:pt x="339" y="0"/>
                  </a:cubicBezTo>
                  <a:cubicBezTo>
                    <a:pt x="340" y="0"/>
                    <a:pt x="340" y="0"/>
                    <a:pt x="340" y="0"/>
                  </a:cubicBezTo>
                  <a:cubicBezTo>
                    <a:pt x="342" y="0"/>
                    <a:pt x="344" y="0"/>
                    <a:pt x="346" y="0"/>
                  </a:cubicBezTo>
                  <a:cubicBezTo>
                    <a:pt x="349" y="0"/>
                    <a:pt x="349" y="0"/>
                    <a:pt x="349" y="0"/>
                  </a:cubicBezTo>
                  <a:cubicBezTo>
                    <a:pt x="352" y="0"/>
                    <a:pt x="355" y="0"/>
                    <a:pt x="358" y="0"/>
                  </a:cubicBezTo>
                  <a:cubicBezTo>
                    <a:pt x="360" y="1"/>
                    <a:pt x="360" y="1"/>
                    <a:pt x="360" y="1"/>
                  </a:cubicBezTo>
                  <a:cubicBezTo>
                    <a:pt x="510" y="4"/>
                    <a:pt x="656" y="68"/>
                    <a:pt x="794" y="190"/>
                  </a:cubicBezTo>
                  <a:cubicBezTo>
                    <a:pt x="862" y="251"/>
                    <a:pt x="912" y="312"/>
                    <a:pt x="939" y="348"/>
                  </a:cubicBezTo>
                  <a:cubicBezTo>
                    <a:pt x="912" y="384"/>
                    <a:pt x="862" y="445"/>
                    <a:pt x="794" y="505"/>
                  </a:cubicBezTo>
                  <a:cubicBezTo>
                    <a:pt x="656" y="628"/>
                    <a:pt x="510" y="692"/>
                    <a:pt x="360" y="695"/>
                  </a:cubicBezTo>
                  <a:cubicBezTo>
                    <a:pt x="358" y="695"/>
                    <a:pt x="358" y="695"/>
                    <a:pt x="358" y="695"/>
                  </a:cubicBezTo>
                  <a:cubicBezTo>
                    <a:pt x="355" y="695"/>
                    <a:pt x="352" y="695"/>
                    <a:pt x="348" y="695"/>
                  </a:cubicBezTo>
                  <a:cubicBezTo>
                    <a:pt x="347" y="695"/>
                    <a:pt x="347" y="695"/>
                    <a:pt x="346" y="695"/>
                  </a:cubicBezTo>
                  <a:close/>
                </a:path>
              </a:pathLst>
            </a:custGeom>
            <a:gradFill>
              <a:gsLst>
                <a:gs pos="0">
                  <a:srgbClr val="DADADA"/>
                </a:gs>
                <a:gs pos="100000">
                  <a:sysClr val="window" lastClr="FFFFFF"/>
                </a:gs>
              </a:gsLst>
              <a:lin ang="5400000" scaled="1"/>
            </a:gradFill>
            <a:ln w="28575" cap="flat">
              <a:gradFill>
                <a:gsLst>
                  <a:gs pos="0">
                    <a:sysClr val="window" lastClr="FFFFFF"/>
                  </a:gs>
                  <a:gs pos="100000">
                    <a:srgbClr val="DDDDDD"/>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a:lstStyle/>
            <a:p>
              <a:pPr defTabSz="1285240" fontAlgn="auto">
                <a:spcBef>
                  <a:spcPts val="0"/>
                </a:spcBef>
                <a:spcAft>
                  <a:spcPts val="0"/>
                </a:spcAft>
                <a:defRPr/>
              </a:pPr>
              <a:endParaRPr lang="zh-CN" altLang="en-US" sz="2530" kern="0">
                <a:solidFill>
                  <a:prstClr val="black"/>
                </a:solidFill>
                <a:latin typeface="Calibri" panose="020F0502020204030204"/>
                <a:ea typeface="微软雅黑" panose="020B0503020204020204" pitchFamily="34" charset="-122"/>
              </a:endParaRPr>
            </a:p>
          </p:txBody>
        </p:sp>
      </p:grpSp>
      <p:grpSp>
        <p:nvGrpSpPr>
          <p:cNvPr id="131" name="组合 795"/>
          <p:cNvGrpSpPr/>
          <p:nvPr/>
        </p:nvGrpSpPr>
        <p:grpSpPr bwMode="auto">
          <a:xfrm>
            <a:off x="6173272" y="2551010"/>
            <a:ext cx="2587107" cy="1967214"/>
            <a:chOff x="7502850" y="1762125"/>
            <a:chExt cx="4027488" cy="3060700"/>
          </a:xfrm>
        </p:grpSpPr>
        <p:sp>
          <p:nvSpPr>
            <p:cNvPr id="142" name="Freeform 10"/>
            <p:cNvSpPr/>
            <p:nvPr/>
          </p:nvSpPr>
          <p:spPr bwMode="auto">
            <a:xfrm>
              <a:off x="7502850" y="1762125"/>
              <a:ext cx="4027488" cy="3060700"/>
            </a:xfrm>
            <a:custGeom>
              <a:avLst/>
              <a:gdLst>
                <a:gd name="T0" fmla="*/ 421 w 1072"/>
                <a:gd name="T1" fmla="*/ 1 h 815"/>
                <a:gd name="T2" fmla="*/ 407 w 1072"/>
                <a:gd name="T3" fmla="*/ 0 h 815"/>
                <a:gd name="T4" fmla="*/ 398 w 1072"/>
                <a:gd name="T5" fmla="*/ 1 h 815"/>
                <a:gd name="T6" fmla="*/ 389 w 1072"/>
                <a:gd name="T7" fmla="*/ 1 h 815"/>
                <a:gd name="T8" fmla="*/ 0 w 1072"/>
                <a:gd name="T9" fmla="*/ 408 h 815"/>
                <a:gd name="T10" fmla="*/ 389 w 1072"/>
                <a:gd name="T11" fmla="*/ 815 h 815"/>
                <a:gd name="T12" fmla="*/ 398 w 1072"/>
                <a:gd name="T13" fmla="*/ 815 h 815"/>
                <a:gd name="T14" fmla="*/ 407 w 1072"/>
                <a:gd name="T15" fmla="*/ 815 h 815"/>
                <a:gd name="T16" fmla="*/ 421 w 1072"/>
                <a:gd name="T17" fmla="*/ 815 h 815"/>
                <a:gd name="T18" fmla="*/ 1072 w 1072"/>
                <a:gd name="T19" fmla="*/ 408 h 815"/>
                <a:gd name="T20" fmla="*/ 421 w 1072"/>
                <a:gd name="T21" fmla="*/ 1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2" h="815">
                  <a:moveTo>
                    <a:pt x="421" y="1"/>
                  </a:moveTo>
                  <a:cubicBezTo>
                    <a:pt x="416" y="0"/>
                    <a:pt x="412" y="0"/>
                    <a:pt x="407" y="0"/>
                  </a:cubicBezTo>
                  <a:cubicBezTo>
                    <a:pt x="404" y="0"/>
                    <a:pt x="401" y="0"/>
                    <a:pt x="398" y="1"/>
                  </a:cubicBezTo>
                  <a:cubicBezTo>
                    <a:pt x="395" y="1"/>
                    <a:pt x="392" y="1"/>
                    <a:pt x="389" y="1"/>
                  </a:cubicBezTo>
                  <a:cubicBezTo>
                    <a:pt x="173" y="11"/>
                    <a:pt x="0" y="189"/>
                    <a:pt x="0" y="408"/>
                  </a:cubicBezTo>
                  <a:cubicBezTo>
                    <a:pt x="0" y="627"/>
                    <a:pt x="173" y="805"/>
                    <a:pt x="389" y="815"/>
                  </a:cubicBezTo>
                  <a:cubicBezTo>
                    <a:pt x="392" y="815"/>
                    <a:pt x="395" y="815"/>
                    <a:pt x="398" y="815"/>
                  </a:cubicBezTo>
                  <a:cubicBezTo>
                    <a:pt x="401" y="815"/>
                    <a:pt x="404" y="815"/>
                    <a:pt x="407" y="815"/>
                  </a:cubicBezTo>
                  <a:cubicBezTo>
                    <a:pt x="412" y="815"/>
                    <a:pt x="416" y="815"/>
                    <a:pt x="421" y="815"/>
                  </a:cubicBezTo>
                  <a:cubicBezTo>
                    <a:pt x="821" y="806"/>
                    <a:pt x="1072" y="408"/>
                    <a:pt x="1072" y="408"/>
                  </a:cubicBezTo>
                  <a:cubicBezTo>
                    <a:pt x="1072" y="408"/>
                    <a:pt x="821" y="9"/>
                    <a:pt x="421" y="1"/>
                  </a:cubicBezTo>
                  <a:close/>
                </a:path>
              </a:pathLst>
            </a:custGeom>
            <a:gradFill>
              <a:gsLst>
                <a:gs pos="0">
                  <a:srgbClr val="DADADA"/>
                </a:gs>
                <a:gs pos="100000">
                  <a:sysClr val="window" lastClr="FFFFFF"/>
                </a:gs>
              </a:gsLst>
              <a:lin ang="5400000" scaled="1"/>
            </a:gradFill>
            <a:ln w="28575" cap="flat">
              <a:gradFill>
                <a:gsLst>
                  <a:gs pos="0">
                    <a:sysClr val="window" lastClr="FFFFFF"/>
                  </a:gs>
                  <a:gs pos="100000">
                    <a:srgbClr val="DDDDDD"/>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a:lstStyle/>
            <a:p>
              <a:pPr defTabSz="1285240" fontAlgn="auto">
                <a:spcBef>
                  <a:spcPts val="0"/>
                </a:spcBef>
                <a:spcAft>
                  <a:spcPts val="0"/>
                </a:spcAft>
                <a:defRPr/>
              </a:pPr>
              <a:endParaRPr lang="zh-CN" altLang="en-US" sz="2530" kern="0">
                <a:solidFill>
                  <a:prstClr val="black"/>
                </a:solidFill>
                <a:latin typeface="Calibri" panose="020F0502020204030204"/>
                <a:ea typeface="微软雅黑" panose="020B0503020204020204" pitchFamily="34" charset="-122"/>
              </a:endParaRPr>
            </a:p>
          </p:txBody>
        </p:sp>
        <p:sp>
          <p:nvSpPr>
            <p:cNvPr id="143" name="Freeform 17"/>
            <p:cNvSpPr/>
            <p:nvPr/>
          </p:nvSpPr>
          <p:spPr bwMode="auto">
            <a:xfrm>
              <a:off x="7752881" y="1987550"/>
              <a:ext cx="3527425" cy="2609850"/>
            </a:xfrm>
            <a:custGeom>
              <a:avLst/>
              <a:gdLst>
                <a:gd name="T0" fmla="*/ 346 w 939"/>
                <a:gd name="T1" fmla="*/ 695 h 695"/>
                <a:gd name="T2" fmla="*/ 340 w 939"/>
                <a:gd name="T3" fmla="*/ 695 h 695"/>
                <a:gd name="T4" fmla="*/ 340 w 939"/>
                <a:gd name="T5" fmla="*/ 695 h 695"/>
                <a:gd name="T6" fmla="*/ 333 w 939"/>
                <a:gd name="T7" fmla="*/ 695 h 695"/>
                <a:gd name="T8" fmla="*/ 332 w 939"/>
                <a:gd name="T9" fmla="*/ 695 h 695"/>
                <a:gd name="T10" fmla="*/ 0 w 939"/>
                <a:gd name="T11" fmla="*/ 348 h 695"/>
                <a:gd name="T12" fmla="*/ 332 w 939"/>
                <a:gd name="T13" fmla="*/ 1 h 695"/>
                <a:gd name="T14" fmla="*/ 333 w 939"/>
                <a:gd name="T15" fmla="*/ 1 h 695"/>
                <a:gd name="T16" fmla="*/ 339 w 939"/>
                <a:gd name="T17" fmla="*/ 0 h 695"/>
                <a:gd name="T18" fmla="*/ 340 w 939"/>
                <a:gd name="T19" fmla="*/ 0 h 695"/>
                <a:gd name="T20" fmla="*/ 346 w 939"/>
                <a:gd name="T21" fmla="*/ 0 h 695"/>
                <a:gd name="T22" fmla="*/ 349 w 939"/>
                <a:gd name="T23" fmla="*/ 0 h 695"/>
                <a:gd name="T24" fmla="*/ 358 w 939"/>
                <a:gd name="T25" fmla="*/ 0 h 695"/>
                <a:gd name="T26" fmla="*/ 360 w 939"/>
                <a:gd name="T27" fmla="*/ 1 h 695"/>
                <a:gd name="T28" fmla="*/ 794 w 939"/>
                <a:gd name="T29" fmla="*/ 190 h 695"/>
                <a:gd name="T30" fmla="*/ 939 w 939"/>
                <a:gd name="T31" fmla="*/ 348 h 695"/>
                <a:gd name="T32" fmla="*/ 794 w 939"/>
                <a:gd name="T33" fmla="*/ 505 h 695"/>
                <a:gd name="T34" fmla="*/ 360 w 939"/>
                <a:gd name="T35" fmla="*/ 695 h 695"/>
                <a:gd name="T36" fmla="*/ 358 w 939"/>
                <a:gd name="T37" fmla="*/ 695 h 695"/>
                <a:gd name="T38" fmla="*/ 348 w 939"/>
                <a:gd name="T39" fmla="*/ 695 h 695"/>
                <a:gd name="T40" fmla="*/ 346 w 939"/>
                <a:gd name="T41"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9" h="695">
                  <a:moveTo>
                    <a:pt x="346" y="695"/>
                  </a:moveTo>
                  <a:cubicBezTo>
                    <a:pt x="344" y="695"/>
                    <a:pt x="342" y="695"/>
                    <a:pt x="340" y="695"/>
                  </a:cubicBezTo>
                  <a:cubicBezTo>
                    <a:pt x="340" y="695"/>
                    <a:pt x="340" y="695"/>
                    <a:pt x="340" y="695"/>
                  </a:cubicBezTo>
                  <a:cubicBezTo>
                    <a:pt x="338" y="695"/>
                    <a:pt x="336" y="695"/>
                    <a:pt x="333" y="695"/>
                  </a:cubicBezTo>
                  <a:cubicBezTo>
                    <a:pt x="332" y="695"/>
                    <a:pt x="332" y="695"/>
                    <a:pt x="332" y="695"/>
                  </a:cubicBezTo>
                  <a:cubicBezTo>
                    <a:pt x="146" y="686"/>
                    <a:pt x="0" y="534"/>
                    <a:pt x="0" y="348"/>
                  </a:cubicBezTo>
                  <a:cubicBezTo>
                    <a:pt x="0" y="161"/>
                    <a:pt x="146" y="9"/>
                    <a:pt x="332" y="1"/>
                  </a:cubicBezTo>
                  <a:cubicBezTo>
                    <a:pt x="333" y="1"/>
                    <a:pt x="333" y="1"/>
                    <a:pt x="333" y="1"/>
                  </a:cubicBezTo>
                  <a:cubicBezTo>
                    <a:pt x="335" y="1"/>
                    <a:pt x="337" y="0"/>
                    <a:pt x="339" y="0"/>
                  </a:cubicBezTo>
                  <a:cubicBezTo>
                    <a:pt x="340" y="0"/>
                    <a:pt x="340" y="0"/>
                    <a:pt x="340" y="0"/>
                  </a:cubicBezTo>
                  <a:cubicBezTo>
                    <a:pt x="342" y="0"/>
                    <a:pt x="344" y="0"/>
                    <a:pt x="346" y="0"/>
                  </a:cubicBezTo>
                  <a:cubicBezTo>
                    <a:pt x="349" y="0"/>
                    <a:pt x="349" y="0"/>
                    <a:pt x="349" y="0"/>
                  </a:cubicBezTo>
                  <a:cubicBezTo>
                    <a:pt x="352" y="0"/>
                    <a:pt x="355" y="0"/>
                    <a:pt x="358" y="0"/>
                  </a:cubicBezTo>
                  <a:cubicBezTo>
                    <a:pt x="360" y="1"/>
                    <a:pt x="360" y="1"/>
                    <a:pt x="360" y="1"/>
                  </a:cubicBezTo>
                  <a:cubicBezTo>
                    <a:pt x="510" y="4"/>
                    <a:pt x="656" y="68"/>
                    <a:pt x="794" y="190"/>
                  </a:cubicBezTo>
                  <a:cubicBezTo>
                    <a:pt x="862" y="251"/>
                    <a:pt x="912" y="312"/>
                    <a:pt x="939" y="348"/>
                  </a:cubicBezTo>
                  <a:cubicBezTo>
                    <a:pt x="912" y="384"/>
                    <a:pt x="862" y="445"/>
                    <a:pt x="794" y="505"/>
                  </a:cubicBezTo>
                  <a:cubicBezTo>
                    <a:pt x="656" y="628"/>
                    <a:pt x="510" y="692"/>
                    <a:pt x="360" y="695"/>
                  </a:cubicBezTo>
                  <a:cubicBezTo>
                    <a:pt x="358" y="695"/>
                    <a:pt x="358" y="695"/>
                    <a:pt x="358" y="695"/>
                  </a:cubicBezTo>
                  <a:cubicBezTo>
                    <a:pt x="355" y="695"/>
                    <a:pt x="352" y="695"/>
                    <a:pt x="348" y="695"/>
                  </a:cubicBezTo>
                  <a:cubicBezTo>
                    <a:pt x="347" y="695"/>
                    <a:pt x="347" y="695"/>
                    <a:pt x="346" y="695"/>
                  </a:cubicBezTo>
                  <a:close/>
                </a:path>
              </a:pathLst>
            </a:custGeom>
            <a:gradFill>
              <a:gsLst>
                <a:gs pos="0">
                  <a:srgbClr val="DADADA"/>
                </a:gs>
                <a:gs pos="100000">
                  <a:sysClr val="window" lastClr="FFFFFF"/>
                </a:gs>
              </a:gsLst>
              <a:lin ang="5400000" scaled="1"/>
            </a:gradFill>
            <a:ln w="28575" cap="flat">
              <a:gradFill>
                <a:gsLst>
                  <a:gs pos="0">
                    <a:sysClr val="window" lastClr="FFFFFF"/>
                  </a:gs>
                  <a:gs pos="100000">
                    <a:srgbClr val="DDDDDD"/>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a:lstStyle/>
            <a:p>
              <a:pPr defTabSz="1285240" fontAlgn="auto">
                <a:spcBef>
                  <a:spcPts val="0"/>
                </a:spcBef>
                <a:spcAft>
                  <a:spcPts val="0"/>
                </a:spcAft>
                <a:defRPr/>
              </a:pPr>
              <a:endParaRPr lang="zh-CN" altLang="en-US" sz="2530" kern="0">
                <a:solidFill>
                  <a:prstClr val="black"/>
                </a:solidFill>
                <a:latin typeface="Calibri" panose="020F0502020204030204"/>
                <a:ea typeface="微软雅黑" panose="020B0503020204020204" pitchFamily="34" charset="-122"/>
              </a:endParaRPr>
            </a:p>
          </p:txBody>
        </p:sp>
      </p:grpSp>
      <p:grpSp>
        <p:nvGrpSpPr>
          <p:cNvPr id="132" name="组合 796"/>
          <p:cNvGrpSpPr/>
          <p:nvPr/>
        </p:nvGrpSpPr>
        <p:grpSpPr bwMode="auto">
          <a:xfrm>
            <a:off x="4148551" y="2551010"/>
            <a:ext cx="2587107" cy="1967214"/>
            <a:chOff x="7502850" y="1762125"/>
            <a:chExt cx="4027488" cy="3060700"/>
          </a:xfrm>
        </p:grpSpPr>
        <p:sp>
          <p:nvSpPr>
            <p:cNvPr id="140" name="Freeform 10"/>
            <p:cNvSpPr/>
            <p:nvPr/>
          </p:nvSpPr>
          <p:spPr bwMode="auto">
            <a:xfrm>
              <a:off x="7502850" y="1762125"/>
              <a:ext cx="4027488" cy="3060700"/>
            </a:xfrm>
            <a:custGeom>
              <a:avLst/>
              <a:gdLst>
                <a:gd name="T0" fmla="*/ 421 w 1072"/>
                <a:gd name="T1" fmla="*/ 1 h 815"/>
                <a:gd name="T2" fmla="*/ 407 w 1072"/>
                <a:gd name="T3" fmla="*/ 0 h 815"/>
                <a:gd name="T4" fmla="*/ 398 w 1072"/>
                <a:gd name="T5" fmla="*/ 1 h 815"/>
                <a:gd name="T6" fmla="*/ 389 w 1072"/>
                <a:gd name="T7" fmla="*/ 1 h 815"/>
                <a:gd name="T8" fmla="*/ 0 w 1072"/>
                <a:gd name="T9" fmla="*/ 408 h 815"/>
                <a:gd name="T10" fmla="*/ 389 w 1072"/>
                <a:gd name="T11" fmla="*/ 815 h 815"/>
                <a:gd name="T12" fmla="*/ 398 w 1072"/>
                <a:gd name="T13" fmla="*/ 815 h 815"/>
                <a:gd name="T14" fmla="*/ 407 w 1072"/>
                <a:gd name="T15" fmla="*/ 815 h 815"/>
                <a:gd name="T16" fmla="*/ 421 w 1072"/>
                <a:gd name="T17" fmla="*/ 815 h 815"/>
                <a:gd name="T18" fmla="*/ 1072 w 1072"/>
                <a:gd name="T19" fmla="*/ 408 h 815"/>
                <a:gd name="T20" fmla="*/ 421 w 1072"/>
                <a:gd name="T21" fmla="*/ 1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2" h="815">
                  <a:moveTo>
                    <a:pt x="421" y="1"/>
                  </a:moveTo>
                  <a:cubicBezTo>
                    <a:pt x="416" y="0"/>
                    <a:pt x="412" y="0"/>
                    <a:pt x="407" y="0"/>
                  </a:cubicBezTo>
                  <a:cubicBezTo>
                    <a:pt x="404" y="0"/>
                    <a:pt x="401" y="0"/>
                    <a:pt x="398" y="1"/>
                  </a:cubicBezTo>
                  <a:cubicBezTo>
                    <a:pt x="395" y="1"/>
                    <a:pt x="392" y="1"/>
                    <a:pt x="389" y="1"/>
                  </a:cubicBezTo>
                  <a:cubicBezTo>
                    <a:pt x="173" y="11"/>
                    <a:pt x="0" y="189"/>
                    <a:pt x="0" y="408"/>
                  </a:cubicBezTo>
                  <a:cubicBezTo>
                    <a:pt x="0" y="627"/>
                    <a:pt x="173" y="805"/>
                    <a:pt x="389" y="815"/>
                  </a:cubicBezTo>
                  <a:cubicBezTo>
                    <a:pt x="392" y="815"/>
                    <a:pt x="395" y="815"/>
                    <a:pt x="398" y="815"/>
                  </a:cubicBezTo>
                  <a:cubicBezTo>
                    <a:pt x="401" y="815"/>
                    <a:pt x="404" y="815"/>
                    <a:pt x="407" y="815"/>
                  </a:cubicBezTo>
                  <a:cubicBezTo>
                    <a:pt x="412" y="815"/>
                    <a:pt x="416" y="815"/>
                    <a:pt x="421" y="815"/>
                  </a:cubicBezTo>
                  <a:cubicBezTo>
                    <a:pt x="821" y="806"/>
                    <a:pt x="1072" y="408"/>
                    <a:pt x="1072" y="408"/>
                  </a:cubicBezTo>
                  <a:cubicBezTo>
                    <a:pt x="1072" y="408"/>
                    <a:pt x="821" y="9"/>
                    <a:pt x="421" y="1"/>
                  </a:cubicBezTo>
                  <a:close/>
                </a:path>
              </a:pathLst>
            </a:custGeom>
            <a:gradFill>
              <a:gsLst>
                <a:gs pos="0">
                  <a:srgbClr val="DADADA"/>
                </a:gs>
                <a:gs pos="100000">
                  <a:sysClr val="window" lastClr="FFFFFF"/>
                </a:gs>
              </a:gsLst>
              <a:lin ang="5400000" scaled="1"/>
            </a:gradFill>
            <a:ln w="28575" cap="flat">
              <a:gradFill>
                <a:gsLst>
                  <a:gs pos="0">
                    <a:sysClr val="window" lastClr="FFFFFF"/>
                  </a:gs>
                  <a:gs pos="100000">
                    <a:srgbClr val="DDDDDD"/>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a:lstStyle/>
            <a:p>
              <a:pPr defTabSz="1285240" fontAlgn="auto">
                <a:spcBef>
                  <a:spcPts val="0"/>
                </a:spcBef>
                <a:spcAft>
                  <a:spcPts val="0"/>
                </a:spcAft>
                <a:defRPr/>
              </a:pPr>
              <a:endParaRPr lang="zh-CN" altLang="en-US" sz="2530" kern="0">
                <a:solidFill>
                  <a:prstClr val="black"/>
                </a:solidFill>
                <a:latin typeface="Calibri" panose="020F0502020204030204"/>
                <a:ea typeface="微软雅黑" panose="020B0503020204020204" pitchFamily="34" charset="-122"/>
              </a:endParaRPr>
            </a:p>
          </p:txBody>
        </p:sp>
        <p:sp>
          <p:nvSpPr>
            <p:cNvPr id="141" name="Freeform 17"/>
            <p:cNvSpPr/>
            <p:nvPr/>
          </p:nvSpPr>
          <p:spPr bwMode="auto">
            <a:xfrm>
              <a:off x="7752881" y="1987550"/>
              <a:ext cx="3527425" cy="2609850"/>
            </a:xfrm>
            <a:custGeom>
              <a:avLst/>
              <a:gdLst>
                <a:gd name="T0" fmla="*/ 346 w 939"/>
                <a:gd name="T1" fmla="*/ 695 h 695"/>
                <a:gd name="T2" fmla="*/ 340 w 939"/>
                <a:gd name="T3" fmla="*/ 695 h 695"/>
                <a:gd name="T4" fmla="*/ 340 w 939"/>
                <a:gd name="T5" fmla="*/ 695 h 695"/>
                <a:gd name="T6" fmla="*/ 333 w 939"/>
                <a:gd name="T7" fmla="*/ 695 h 695"/>
                <a:gd name="T8" fmla="*/ 332 w 939"/>
                <a:gd name="T9" fmla="*/ 695 h 695"/>
                <a:gd name="T10" fmla="*/ 0 w 939"/>
                <a:gd name="T11" fmla="*/ 348 h 695"/>
                <a:gd name="T12" fmla="*/ 332 w 939"/>
                <a:gd name="T13" fmla="*/ 1 h 695"/>
                <a:gd name="T14" fmla="*/ 333 w 939"/>
                <a:gd name="T15" fmla="*/ 1 h 695"/>
                <a:gd name="T16" fmla="*/ 339 w 939"/>
                <a:gd name="T17" fmla="*/ 0 h 695"/>
                <a:gd name="T18" fmla="*/ 340 w 939"/>
                <a:gd name="T19" fmla="*/ 0 h 695"/>
                <a:gd name="T20" fmla="*/ 346 w 939"/>
                <a:gd name="T21" fmla="*/ 0 h 695"/>
                <a:gd name="T22" fmla="*/ 349 w 939"/>
                <a:gd name="T23" fmla="*/ 0 h 695"/>
                <a:gd name="T24" fmla="*/ 358 w 939"/>
                <a:gd name="T25" fmla="*/ 0 h 695"/>
                <a:gd name="T26" fmla="*/ 360 w 939"/>
                <a:gd name="T27" fmla="*/ 1 h 695"/>
                <a:gd name="T28" fmla="*/ 794 w 939"/>
                <a:gd name="T29" fmla="*/ 190 h 695"/>
                <a:gd name="T30" fmla="*/ 939 w 939"/>
                <a:gd name="T31" fmla="*/ 348 h 695"/>
                <a:gd name="T32" fmla="*/ 794 w 939"/>
                <a:gd name="T33" fmla="*/ 505 h 695"/>
                <a:gd name="T34" fmla="*/ 360 w 939"/>
                <a:gd name="T35" fmla="*/ 695 h 695"/>
                <a:gd name="T36" fmla="*/ 358 w 939"/>
                <a:gd name="T37" fmla="*/ 695 h 695"/>
                <a:gd name="T38" fmla="*/ 348 w 939"/>
                <a:gd name="T39" fmla="*/ 695 h 695"/>
                <a:gd name="T40" fmla="*/ 346 w 939"/>
                <a:gd name="T41"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9" h="695">
                  <a:moveTo>
                    <a:pt x="346" y="695"/>
                  </a:moveTo>
                  <a:cubicBezTo>
                    <a:pt x="344" y="695"/>
                    <a:pt x="342" y="695"/>
                    <a:pt x="340" y="695"/>
                  </a:cubicBezTo>
                  <a:cubicBezTo>
                    <a:pt x="340" y="695"/>
                    <a:pt x="340" y="695"/>
                    <a:pt x="340" y="695"/>
                  </a:cubicBezTo>
                  <a:cubicBezTo>
                    <a:pt x="338" y="695"/>
                    <a:pt x="336" y="695"/>
                    <a:pt x="333" y="695"/>
                  </a:cubicBezTo>
                  <a:cubicBezTo>
                    <a:pt x="332" y="695"/>
                    <a:pt x="332" y="695"/>
                    <a:pt x="332" y="695"/>
                  </a:cubicBezTo>
                  <a:cubicBezTo>
                    <a:pt x="146" y="686"/>
                    <a:pt x="0" y="534"/>
                    <a:pt x="0" y="348"/>
                  </a:cubicBezTo>
                  <a:cubicBezTo>
                    <a:pt x="0" y="161"/>
                    <a:pt x="146" y="9"/>
                    <a:pt x="332" y="1"/>
                  </a:cubicBezTo>
                  <a:cubicBezTo>
                    <a:pt x="333" y="1"/>
                    <a:pt x="333" y="1"/>
                    <a:pt x="333" y="1"/>
                  </a:cubicBezTo>
                  <a:cubicBezTo>
                    <a:pt x="335" y="1"/>
                    <a:pt x="337" y="0"/>
                    <a:pt x="339" y="0"/>
                  </a:cubicBezTo>
                  <a:cubicBezTo>
                    <a:pt x="340" y="0"/>
                    <a:pt x="340" y="0"/>
                    <a:pt x="340" y="0"/>
                  </a:cubicBezTo>
                  <a:cubicBezTo>
                    <a:pt x="342" y="0"/>
                    <a:pt x="344" y="0"/>
                    <a:pt x="346" y="0"/>
                  </a:cubicBezTo>
                  <a:cubicBezTo>
                    <a:pt x="349" y="0"/>
                    <a:pt x="349" y="0"/>
                    <a:pt x="349" y="0"/>
                  </a:cubicBezTo>
                  <a:cubicBezTo>
                    <a:pt x="352" y="0"/>
                    <a:pt x="355" y="0"/>
                    <a:pt x="358" y="0"/>
                  </a:cubicBezTo>
                  <a:cubicBezTo>
                    <a:pt x="360" y="1"/>
                    <a:pt x="360" y="1"/>
                    <a:pt x="360" y="1"/>
                  </a:cubicBezTo>
                  <a:cubicBezTo>
                    <a:pt x="510" y="4"/>
                    <a:pt x="656" y="68"/>
                    <a:pt x="794" y="190"/>
                  </a:cubicBezTo>
                  <a:cubicBezTo>
                    <a:pt x="862" y="251"/>
                    <a:pt x="912" y="312"/>
                    <a:pt x="939" y="348"/>
                  </a:cubicBezTo>
                  <a:cubicBezTo>
                    <a:pt x="912" y="384"/>
                    <a:pt x="862" y="445"/>
                    <a:pt x="794" y="505"/>
                  </a:cubicBezTo>
                  <a:cubicBezTo>
                    <a:pt x="656" y="628"/>
                    <a:pt x="510" y="692"/>
                    <a:pt x="360" y="695"/>
                  </a:cubicBezTo>
                  <a:cubicBezTo>
                    <a:pt x="358" y="695"/>
                    <a:pt x="358" y="695"/>
                    <a:pt x="358" y="695"/>
                  </a:cubicBezTo>
                  <a:cubicBezTo>
                    <a:pt x="355" y="695"/>
                    <a:pt x="352" y="695"/>
                    <a:pt x="348" y="695"/>
                  </a:cubicBezTo>
                  <a:cubicBezTo>
                    <a:pt x="347" y="695"/>
                    <a:pt x="347" y="695"/>
                    <a:pt x="346" y="695"/>
                  </a:cubicBezTo>
                  <a:close/>
                </a:path>
              </a:pathLst>
            </a:custGeom>
            <a:gradFill>
              <a:gsLst>
                <a:gs pos="0">
                  <a:srgbClr val="DADADA"/>
                </a:gs>
                <a:gs pos="100000">
                  <a:sysClr val="window" lastClr="FFFFFF"/>
                </a:gs>
              </a:gsLst>
              <a:lin ang="5400000" scaled="1"/>
            </a:gradFill>
            <a:ln w="28575" cap="flat">
              <a:gradFill>
                <a:gsLst>
                  <a:gs pos="0">
                    <a:sysClr val="window" lastClr="FFFFFF"/>
                  </a:gs>
                  <a:gs pos="100000">
                    <a:srgbClr val="DDDDDD"/>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a:lstStyle/>
            <a:p>
              <a:pPr defTabSz="1285240" fontAlgn="auto">
                <a:spcBef>
                  <a:spcPts val="0"/>
                </a:spcBef>
                <a:spcAft>
                  <a:spcPts val="0"/>
                </a:spcAft>
                <a:defRPr/>
              </a:pPr>
              <a:endParaRPr lang="zh-CN" altLang="en-US" sz="2530" kern="0">
                <a:solidFill>
                  <a:prstClr val="black"/>
                </a:solidFill>
                <a:latin typeface="Calibri" panose="020F0502020204030204"/>
                <a:ea typeface="微软雅黑" panose="020B0503020204020204" pitchFamily="34" charset="-122"/>
              </a:endParaRPr>
            </a:p>
          </p:txBody>
        </p:sp>
      </p:grpSp>
      <p:grpSp>
        <p:nvGrpSpPr>
          <p:cNvPr id="133" name="组合 797"/>
          <p:cNvGrpSpPr/>
          <p:nvPr/>
        </p:nvGrpSpPr>
        <p:grpSpPr bwMode="auto">
          <a:xfrm>
            <a:off x="2123830" y="2551010"/>
            <a:ext cx="2587107" cy="1967214"/>
            <a:chOff x="7502850" y="1762125"/>
            <a:chExt cx="4027488" cy="3060700"/>
          </a:xfrm>
        </p:grpSpPr>
        <p:sp>
          <p:nvSpPr>
            <p:cNvPr id="138" name="Freeform 10"/>
            <p:cNvSpPr/>
            <p:nvPr/>
          </p:nvSpPr>
          <p:spPr bwMode="auto">
            <a:xfrm>
              <a:off x="7502850" y="1762125"/>
              <a:ext cx="4027488" cy="3060700"/>
            </a:xfrm>
            <a:custGeom>
              <a:avLst/>
              <a:gdLst>
                <a:gd name="T0" fmla="*/ 421 w 1072"/>
                <a:gd name="T1" fmla="*/ 1 h 815"/>
                <a:gd name="T2" fmla="*/ 407 w 1072"/>
                <a:gd name="T3" fmla="*/ 0 h 815"/>
                <a:gd name="T4" fmla="*/ 398 w 1072"/>
                <a:gd name="T5" fmla="*/ 1 h 815"/>
                <a:gd name="T6" fmla="*/ 389 w 1072"/>
                <a:gd name="T7" fmla="*/ 1 h 815"/>
                <a:gd name="T8" fmla="*/ 0 w 1072"/>
                <a:gd name="T9" fmla="*/ 408 h 815"/>
                <a:gd name="T10" fmla="*/ 389 w 1072"/>
                <a:gd name="T11" fmla="*/ 815 h 815"/>
                <a:gd name="T12" fmla="*/ 398 w 1072"/>
                <a:gd name="T13" fmla="*/ 815 h 815"/>
                <a:gd name="T14" fmla="*/ 407 w 1072"/>
                <a:gd name="T15" fmla="*/ 815 h 815"/>
                <a:gd name="T16" fmla="*/ 421 w 1072"/>
                <a:gd name="T17" fmla="*/ 815 h 815"/>
                <a:gd name="T18" fmla="*/ 1072 w 1072"/>
                <a:gd name="T19" fmla="*/ 408 h 815"/>
                <a:gd name="T20" fmla="*/ 421 w 1072"/>
                <a:gd name="T21" fmla="*/ 1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2" h="815">
                  <a:moveTo>
                    <a:pt x="421" y="1"/>
                  </a:moveTo>
                  <a:cubicBezTo>
                    <a:pt x="416" y="0"/>
                    <a:pt x="412" y="0"/>
                    <a:pt x="407" y="0"/>
                  </a:cubicBezTo>
                  <a:cubicBezTo>
                    <a:pt x="404" y="0"/>
                    <a:pt x="401" y="0"/>
                    <a:pt x="398" y="1"/>
                  </a:cubicBezTo>
                  <a:cubicBezTo>
                    <a:pt x="395" y="1"/>
                    <a:pt x="392" y="1"/>
                    <a:pt x="389" y="1"/>
                  </a:cubicBezTo>
                  <a:cubicBezTo>
                    <a:pt x="173" y="11"/>
                    <a:pt x="0" y="189"/>
                    <a:pt x="0" y="408"/>
                  </a:cubicBezTo>
                  <a:cubicBezTo>
                    <a:pt x="0" y="627"/>
                    <a:pt x="173" y="805"/>
                    <a:pt x="389" y="815"/>
                  </a:cubicBezTo>
                  <a:cubicBezTo>
                    <a:pt x="392" y="815"/>
                    <a:pt x="395" y="815"/>
                    <a:pt x="398" y="815"/>
                  </a:cubicBezTo>
                  <a:cubicBezTo>
                    <a:pt x="401" y="815"/>
                    <a:pt x="404" y="815"/>
                    <a:pt x="407" y="815"/>
                  </a:cubicBezTo>
                  <a:cubicBezTo>
                    <a:pt x="412" y="815"/>
                    <a:pt x="416" y="815"/>
                    <a:pt x="421" y="815"/>
                  </a:cubicBezTo>
                  <a:cubicBezTo>
                    <a:pt x="821" y="806"/>
                    <a:pt x="1072" y="408"/>
                    <a:pt x="1072" y="408"/>
                  </a:cubicBezTo>
                  <a:cubicBezTo>
                    <a:pt x="1072" y="408"/>
                    <a:pt x="821" y="9"/>
                    <a:pt x="421" y="1"/>
                  </a:cubicBezTo>
                  <a:close/>
                </a:path>
              </a:pathLst>
            </a:custGeom>
            <a:gradFill>
              <a:gsLst>
                <a:gs pos="0">
                  <a:srgbClr val="DADADA"/>
                </a:gs>
                <a:gs pos="100000">
                  <a:sysClr val="window" lastClr="FFFFFF"/>
                </a:gs>
              </a:gsLst>
              <a:lin ang="5400000" scaled="1"/>
            </a:gradFill>
            <a:ln w="28575" cap="flat">
              <a:gradFill>
                <a:gsLst>
                  <a:gs pos="0">
                    <a:sysClr val="window" lastClr="FFFFFF"/>
                  </a:gs>
                  <a:gs pos="100000">
                    <a:srgbClr val="DDDDDD"/>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a:lstStyle/>
            <a:p>
              <a:pPr defTabSz="1285240" fontAlgn="auto">
                <a:spcBef>
                  <a:spcPts val="0"/>
                </a:spcBef>
                <a:spcAft>
                  <a:spcPts val="0"/>
                </a:spcAft>
                <a:defRPr/>
              </a:pPr>
              <a:endParaRPr lang="zh-CN" altLang="en-US" sz="2530" kern="0">
                <a:solidFill>
                  <a:prstClr val="black"/>
                </a:solidFill>
                <a:latin typeface="Calibri" panose="020F0502020204030204"/>
                <a:ea typeface="微软雅黑" panose="020B0503020204020204" pitchFamily="34" charset="-122"/>
              </a:endParaRPr>
            </a:p>
          </p:txBody>
        </p:sp>
        <p:sp>
          <p:nvSpPr>
            <p:cNvPr id="139" name="Freeform 17"/>
            <p:cNvSpPr/>
            <p:nvPr/>
          </p:nvSpPr>
          <p:spPr bwMode="auto">
            <a:xfrm>
              <a:off x="7752881" y="1987550"/>
              <a:ext cx="3527425" cy="2609850"/>
            </a:xfrm>
            <a:custGeom>
              <a:avLst/>
              <a:gdLst>
                <a:gd name="T0" fmla="*/ 346 w 939"/>
                <a:gd name="T1" fmla="*/ 695 h 695"/>
                <a:gd name="T2" fmla="*/ 340 w 939"/>
                <a:gd name="T3" fmla="*/ 695 h 695"/>
                <a:gd name="T4" fmla="*/ 340 w 939"/>
                <a:gd name="T5" fmla="*/ 695 h 695"/>
                <a:gd name="T6" fmla="*/ 333 w 939"/>
                <a:gd name="T7" fmla="*/ 695 h 695"/>
                <a:gd name="T8" fmla="*/ 332 w 939"/>
                <a:gd name="T9" fmla="*/ 695 h 695"/>
                <a:gd name="T10" fmla="*/ 0 w 939"/>
                <a:gd name="T11" fmla="*/ 348 h 695"/>
                <a:gd name="T12" fmla="*/ 332 w 939"/>
                <a:gd name="T13" fmla="*/ 1 h 695"/>
                <a:gd name="T14" fmla="*/ 333 w 939"/>
                <a:gd name="T15" fmla="*/ 1 h 695"/>
                <a:gd name="T16" fmla="*/ 339 w 939"/>
                <a:gd name="T17" fmla="*/ 0 h 695"/>
                <a:gd name="T18" fmla="*/ 340 w 939"/>
                <a:gd name="T19" fmla="*/ 0 h 695"/>
                <a:gd name="T20" fmla="*/ 346 w 939"/>
                <a:gd name="T21" fmla="*/ 0 h 695"/>
                <a:gd name="T22" fmla="*/ 349 w 939"/>
                <a:gd name="T23" fmla="*/ 0 h 695"/>
                <a:gd name="T24" fmla="*/ 358 w 939"/>
                <a:gd name="T25" fmla="*/ 0 h 695"/>
                <a:gd name="T26" fmla="*/ 360 w 939"/>
                <a:gd name="T27" fmla="*/ 1 h 695"/>
                <a:gd name="T28" fmla="*/ 794 w 939"/>
                <a:gd name="T29" fmla="*/ 190 h 695"/>
                <a:gd name="T30" fmla="*/ 939 w 939"/>
                <a:gd name="T31" fmla="*/ 348 h 695"/>
                <a:gd name="T32" fmla="*/ 794 w 939"/>
                <a:gd name="T33" fmla="*/ 505 h 695"/>
                <a:gd name="T34" fmla="*/ 360 w 939"/>
                <a:gd name="T35" fmla="*/ 695 h 695"/>
                <a:gd name="T36" fmla="*/ 358 w 939"/>
                <a:gd name="T37" fmla="*/ 695 h 695"/>
                <a:gd name="T38" fmla="*/ 348 w 939"/>
                <a:gd name="T39" fmla="*/ 695 h 695"/>
                <a:gd name="T40" fmla="*/ 346 w 939"/>
                <a:gd name="T41"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9" h="695">
                  <a:moveTo>
                    <a:pt x="346" y="695"/>
                  </a:moveTo>
                  <a:cubicBezTo>
                    <a:pt x="344" y="695"/>
                    <a:pt x="342" y="695"/>
                    <a:pt x="340" y="695"/>
                  </a:cubicBezTo>
                  <a:cubicBezTo>
                    <a:pt x="340" y="695"/>
                    <a:pt x="340" y="695"/>
                    <a:pt x="340" y="695"/>
                  </a:cubicBezTo>
                  <a:cubicBezTo>
                    <a:pt x="338" y="695"/>
                    <a:pt x="336" y="695"/>
                    <a:pt x="333" y="695"/>
                  </a:cubicBezTo>
                  <a:cubicBezTo>
                    <a:pt x="332" y="695"/>
                    <a:pt x="332" y="695"/>
                    <a:pt x="332" y="695"/>
                  </a:cubicBezTo>
                  <a:cubicBezTo>
                    <a:pt x="146" y="686"/>
                    <a:pt x="0" y="534"/>
                    <a:pt x="0" y="348"/>
                  </a:cubicBezTo>
                  <a:cubicBezTo>
                    <a:pt x="0" y="161"/>
                    <a:pt x="146" y="9"/>
                    <a:pt x="332" y="1"/>
                  </a:cubicBezTo>
                  <a:cubicBezTo>
                    <a:pt x="333" y="1"/>
                    <a:pt x="333" y="1"/>
                    <a:pt x="333" y="1"/>
                  </a:cubicBezTo>
                  <a:cubicBezTo>
                    <a:pt x="335" y="1"/>
                    <a:pt x="337" y="0"/>
                    <a:pt x="339" y="0"/>
                  </a:cubicBezTo>
                  <a:cubicBezTo>
                    <a:pt x="340" y="0"/>
                    <a:pt x="340" y="0"/>
                    <a:pt x="340" y="0"/>
                  </a:cubicBezTo>
                  <a:cubicBezTo>
                    <a:pt x="342" y="0"/>
                    <a:pt x="344" y="0"/>
                    <a:pt x="346" y="0"/>
                  </a:cubicBezTo>
                  <a:cubicBezTo>
                    <a:pt x="349" y="0"/>
                    <a:pt x="349" y="0"/>
                    <a:pt x="349" y="0"/>
                  </a:cubicBezTo>
                  <a:cubicBezTo>
                    <a:pt x="352" y="0"/>
                    <a:pt x="355" y="0"/>
                    <a:pt x="358" y="0"/>
                  </a:cubicBezTo>
                  <a:cubicBezTo>
                    <a:pt x="360" y="1"/>
                    <a:pt x="360" y="1"/>
                    <a:pt x="360" y="1"/>
                  </a:cubicBezTo>
                  <a:cubicBezTo>
                    <a:pt x="510" y="4"/>
                    <a:pt x="656" y="68"/>
                    <a:pt x="794" y="190"/>
                  </a:cubicBezTo>
                  <a:cubicBezTo>
                    <a:pt x="862" y="251"/>
                    <a:pt x="912" y="312"/>
                    <a:pt x="939" y="348"/>
                  </a:cubicBezTo>
                  <a:cubicBezTo>
                    <a:pt x="912" y="384"/>
                    <a:pt x="862" y="445"/>
                    <a:pt x="794" y="505"/>
                  </a:cubicBezTo>
                  <a:cubicBezTo>
                    <a:pt x="656" y="628"/>
                    <a:pt x="510" y="692"/>
                    <a:pt x="360" y="695"/>
                  </a:cubicBezTo>
                  <a:cubicBezTo>
                    <a:pt x="358" y="695"/>
                    <a:pt x="358" y="695"/>
                    <a:pt x="358" y="695"/>
                  </a:cubicBezTo>
                  <a:cubicBezTo>
                    <a:pt x="355" y="695"/>
                    <a:pt x="352" y="695"/>
                    <a:pt x="348" y="695"/>
                  </a:cubicBezTo>
                  <a:cubicBezTo>
                    <a:pt x="347" y="695"/>
                    <a:pt x="347" y="695"/>
                    <a:pt x="346" y="695"/>
                  </a:cubicBezTo>
                  <a:close/>
                </a:path>
              </a:pathLst>
            </a:custGeom>
            <a:gradFill>
              <a:gsLst>
                <a:gs pos="0">
                  <a:srgbClr val="DADADA"/>
                </a:gs>
                <a:gs pos="100000">
                  <a:sysClr val="window" lastClr="FFFFFF"/>
                </a:gs>
              </a:gsLst>
              <a:lin ang="5400000" scaled="1"/>
            </a:gradFill>
            <a:ln w="28575" cap="flat">
              <a:gradFill>
                <a:gsLst>
                  <a:gs pos="0">
                    <a:sysClr val="window" lastClr="FFFFFF"/>
                  </a:gs>
                  <a:gs pos="100000">
                    <a:srgbClr val="DDDDDD"/>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a:lstStyle/>
            <a:p>
              <a:pPr defTabSz="1285240" fontAlgn="auto">
                <a:spcBef>
                  <a:spcPts val="0"/>
                </a:spcBef>
                <a:spcAft>
                  <a:spcPts val="0"/>
                </a:spcAft>
                <a:defRPr/>
              </a:pPr>
              <a:endParaRPr lang="zh-CN" altLang="en-US" sz="2530" kern="0">
                <a:solidFill>
                  <a:prstClr val="black"/>
                </a:solidFill>
                <a:latin typeface="Calibri" panose="020F0502020204030204"/>
                <a:ea typeface="微软雅黑" panose="020B0503020204020204" pitchFamily="34" charset="-122"/>
              </a:endParaRPr>
            </a:p>
          </p:txBody>
        </p:sp>
      </p:grpSp>
      <p:sp>
        <p:nvSpPr>
          <p:cNvPr id="134" name="Freeform 5"/>
          <p:cNvSpPr/>
          <p:nvPr/>
        </p:nvSpPr>
        <p:spPr bwMode="auto">
          <a:xfrm>
            <a:off x="9051339" y="3853807"/>
            <a:ext cx="574187" cy="443871"/>
          </a:xfrm>
          <a:custGeom>
            <a:avLst/>
            <a:gdLst>
              <a:gd name="T0" fmla="*/ 0 w 169"/>
              <a:gd name="T1" fmla="*/ 165039 h 130"/>
              <a:gd name="T2" fmla="*/ 364083 w 169"/>
              <a:gd name="T3" fmla="*/ 165039 h 130"/>
              <a:gd name="T4" fmla="*/ 286755 w 169"/>
              <a:gd name="T5" fmla="*/ 84138 h 130"/>
              <a:gd name="T6" fmla="*/ 286755 w 169"/>
              <a:gd name="T7" fmla="*/ 19416 h 130"/>
              <a:gd name="T8" fmla="*/ 351195 w 169"/>
              <a:gd name="T9" fmla="*/ 19416 h 130"/>
              <a:gd name="T10" fmla="*/ 544513 w 169"/>
              <a:gd name="T11" fmla="*/ 210344 h 130"/>
              <a:gd name="T12" fmla="*/ 351195 w 169"/>
              <a:gd name="T13" fmla="*/ 401272 h 130"/>
              <a:gd name="T14" fmla="*/ 286755 w 169"/>
              <a:gd name="T15" fmla="*/ 401272 h 130"/>
              <a:gd name="T16" fmla="*/ 286755 w 169"/>
              <a:gd name="T17" fmla="*/ 336550 h 130"/>
              <a:gd name="T18" fmla="*/ 364083 w 169"/>
              <a:gd name="T19" fmla="*/ 255649 h 130"/>
              <a:gd name="T20" fmla="*/ 0 w 169"/>
              <a:gd name="T21" fmla="*/ 255649 h 130"/>
              <a:gd name="T22" fmla="*/ 0 w 169"/>
              <a:gd name="T23" fmla="*/ 165039 h 1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9" h="130">
                <a:moveTo>
                  <a:pt x="0" y="51"/>
                </a:moveTo>
                <a:cubicBezTo>
                  <a:pt x="113" y="51"/>
                  <a:pt x="113" y="51"/>
                  <a:pt x="113" y="51"/>
                </a:cubicBezTo>
                <a:cubicBezTo>
                  <a:pt x="89" y="26"/>
                  <a:pt x="89" y="26"/>
                  <a:pt x="89" y="26"/>
                </a:cubicBezTo>
                <a:cubicBezTo>
                  <a:pt x="83" y="21"/>
                  <a:pt x="83" y="11"/>
                  <a:pt x="89" y="6"/>
                </a:cubicBezTo>
                <a:cubicBezTo>
                  <a:pt x="95" y="0"/>
                  <a:pt x="104" y="0"/>
                  <a:pt x="109" y="6"/>
                </a:cubicBezTo>
                <a:cubicBezTo>
                  <a:pt x="169" y="65"/>
                  <a:pt x="169" y="65"/>
                  <a:pt x="169" y="65"/>
                </a:cubicBezTo>
                <a:cubicBezTo>
                  <a:pt x="109" y="124"/>
                  <a:pt x="109" y="124"/>
                  <a:pt x="109" y="124"/>
                </a:cubicBezTo>
                <a:cubicBezTo>
                  <a:pt x="104" y="130"/>
                  <a:pt x="95" y="130"/>
                  <a:pt x="89" y="124"/>
                </a:cubicBezTo>
                <a:cubicBezTo>
                  <a:pt x="83" y="119"/>
                  <a:pt x="83" y="110"/>
                  <a:pt x="89" y="104"/>
                </a:cubicBezTo>
                <a:cubicBezTo>
                  <a:pt x="113" y="79"/>
                  <a:pt x="113" y="79"/>
                  <a:pt x="113" y="79"/>
                </a:cubicBezTo>
                <a:cubicBezTo>
                  <a:pt x="0" y="79"/>
                  <a:pt x="0" y="79"/>
                  <a:pt x="0" y="79"/>
                </a:cubicBezTo>
                <a:lnTo>
                  <a:pt x="0" y="51"/>
                </a:lnTo>
                <a:close/>
              </a:path>
            </a:pathLst>
          </a:custGeom>
          <a:solidFill>
            <a:srgbClr val="8CC94C"/>
          </a:solidFill>
          <a:ln>
            <a:noFill/>
          </a:ln>
        </p:spPr>
        <p:txBody>
          <a:bodyPr/>
          <a:lstStyle/>
          <a:p>
            <a:pPr defTabSz="1285240" fontAlgn="auto">
              <a:spcBef>
                <a:spcPts val="0"/>
              </a:spcBef>
              <a:spcAft>
                <a:spcPts val="0"/>
              </a:spcAft>
              <a:defRPr/>
            </a:pPr>
            <a:endParaRPr lang="zh-CN" altLang="en-US" sz="2530" kern="0">
              <a:solidFill>
                <a:sysClr val="windowText" lastClr="000000"/>
              </a:solidFill>
            </a:endParaRPr>
          </a:p>
        </p:txBody>
      </p:sp>
      <p:sp>
        <p:nvSpPr>
          <p:cNvPr id="135" name="Freeform 5"/>
          <p:cNvSpPr/>
          <p:nvPr/>
        </p:nvSpPr>
        <p:spPr bwMode="auto">
          <a:xfrm>
            <a:off x="6911936" y="3843091"/>
            <a:ext cx="574187" cy="443871"/>
          </a:xfrm>
          <a:custGeom>
            <a:avLst/>
            <a:gdLst>
              <a:gd name="T0" fmla="*/ 0 w 169"/>
              <a:gd name="T1" fmla="*/ 165039 h 130"/>
              <a:gd name="T2" fmla="*/ 364083 w 169"/>
              <a:gd name="T3" fmla="*/ 165039 h 130"/>
              <a:gd name="T4" fmla="*/ 286755 w 169"/>
              <a:gd name="T5" fmla="*/ 84138 h 130"/>
              <a:gd name="T6" fmla="*/ 286755 w 169"/>
              <a:gd name="T7" fmla="*/ 19416 h 130"/>
              <a:gd name="T8" fmla="*/ 351195 w 169"/>
              <a:gd name="T9" fmla="*/ 19416 h 130"/>
              <a:gd name="T10" fmla="*/ 544513 w 169"/>
              <a:gd name="T11" fmla="*/ 210344 h 130"/>
              <a:gd name="T12" fmla="*/ 351195 w 169"/>
              <a:gd name="T13" fmla="*/ 401272 h 130"/>
              <a:gd name="T14" fmla="*/ 286755 w 169"/>
              <a:gd name="T15" fmla="*/ 401272 h 130"/>
              <a:gd name="T16" fmla="*/ 286755 w 169"/>
              <a:gd name="T17" fmla="*/ 336550 h 130"/>
              <a:gd name="T18" fmla="*/ 364083 w 169"/>
              <a:gd name="T19" fmla="*/ 255649 h 130"/>
              <a:gd name="T20" fmla="*/ 0 w 169"/>
              <a:gd name="T21" fmla="*/ 255649 h 130"/>
              <a:gd name="T22" fmla="*/ 0 w 169"/>
              <a:gd name="T23" fmla="*/ 165039 h 1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9" h="130">
                <a:moveTo>
                  <a:pt x="0" y="51"/>
                </a:moveTo>
                <a:cubicBezTo>
                  <a:pt x="113" y="51"/>
                  <a:pt x="113" y="51"/>
                  <a:pt x="113" y="51"/>
                </a:cubicBezTo>
                <a:cubicBezTo>
                  <a:pt x="89" y="26"/>
                  <a:pt x="89" y="26"/>
                  <a:pt x="89" y="26"/>
                </a:cubicBezTo>
                <a:cubicBezTo>
                  <a:pt x="83" y="21"/>
                  <a:pt x="83" y="11"/>
                  <a:pt x="89" y="6"/>
                </a:cubicBezTo>
                <a:cubicBezTo>
                  <a:pt x="95" y="0"/>
                  <a:pt x="104" y="0"/>
                  <a:pt x="109" y="6"/>
                </a:cubicBezTo>
                <a:cubicBezTo>
                  <a:pt x="169" y="65"/>
                  <a:pt x="169" y="65"/>
                  <a:pt x="169" y="65"/>
                </a:cubicBezTo>
                <a:cubicBezTo>
                  <a:pt x="109" y="124"/>
                  <a:pt x="109" y="124"/>
                  <a:pt x="109" y="124"/>
                </a:cubicBezTo>
                <a:cubicBezTo>
                  <a:pt x="104" y="130"/>
                  <a:pt x="95" y="130"/>
                  <a:pt x="89" y="124"/>
                </a:cubicBezTo>
                <a:cubicBezTo>
                  <a:pt x="83" y="119"/>
                  <a:pt x="83" y="110"/>
                  <a:pt x="89" y="104"/>
                </a:cubicBezTo>
                <a:cubicBezTo>
                  <a:pt x="113" y="79"/>
                  <a:pt x="113" y="79"/>
                  <a:pt x="113" y="79"/>
                </a:cubicBezTo>
                <a:cubicBezTo>
                  <a:pt x="0" y="79"/>
                  <a:pt x="0" y="79"/>
                  <a:pt x="0" y="79"/>
                </a:cubicBezTo>
                <a:lnTo>
                  <a:pt x="0" y="51"/>
                </a:lnTo>
                <a:close/>
              </a:path>
            </a:pathLst>
          </a:custGeom>
          <a:solidFill>
            <a:srgbClr val="108136"/>
          </a:solidFill>
          <a:ln>
            <a:noFill/>
          </a:ln>
        </p:spPr>
        <p:txBody>
          <a:bodyPr/>
          <a:lstStyle/>
          <a:p>
            <a:pPr defTabSz="1285240" fontAlgn="auto">
              <a:spcBef>
                <a:spcPts val="0"/>
              </a:spcBef>
              <a:spcAft>
                <a:spcPts val="0"/>
              </a:spcAft>
              <a:defRPr/>
            </a:pPr>
            <a:endParaRPr lang="zh-CN" altLang="en-US" sz="2530" kern="0">
              <a:solidFill>
                <a:sysClr val="windowText" lastClr="000000"/>
              </a:solidFill>
            </a:endParaRPr>
          </a:p>
        </p:txBody>
      </p:sp>
      <p:sp>
        <p:nvSpPr>
          <p:cNvPr id="136" name="Freeform 5"/>
          <p:cNvSpPr/>
          <p:nvPr/>
        </p:nvSpPr>
        <p:spPr bwMode="auto">
          <a:xfrm>
            <a:off x="4772533" y="3832374"/>
            <a:ext cx="574187" cy="443871"/>
          </a:xfrm>
          <a:custGeom>
            <a:avLst/>
            <a:gdLst>
              <a:gd name="T0" fmla="*/ 0 w 169"/>
              <a:gd name="T1" fmla="*/ 165039 h 130"/>
              <a:gd name="T2" fmla="*/ 364083 w 169"/>
              <a:gd name="T3" fmla="*/ 165039 h 130"/>
              <a:gd name="T4" fmla="*/ 286755 w 169"/>
              <a:gd name="T5" fmla="*/ 84138 h 130"/>
              <a:gd name="T6" fmla="*/ 286755 w 169"/>
              <a:gd name="T7" fmla="*/ 19416 h 130"/>
              <a:gd name="T8" fmla="*/ 351195 w 169"/>
              <a:gd name="T9" fmla="*/ 19416 h 130"/>
              <a:gd name="T10" fmla="*/ 544513 w 169"/>
              <a:gd name="T11" fmla="*/ 210344 h 130"/>
              <a:gd name="T12" fmla="*/ 351195 w 169"/>
              <a:gd name="T13" fmla="*/ 401272 h 130"/>
              <a:gd name="T14" fmla="*/ 286755 w 169"/>
              <a:gd name="T15" fmla="*/ 401272 h 130"/>
              <a:gd name="T16" fmla="*/ 286755 w 169"/>
              <a:gd name="T17" fmla="*/ 336550 h 130"/>
              <a:gd name="T18" fmla="*/ 364083 w 169"/>
              <a:gd name="T19" fmla="*/ 255649 h 130"/>
              <a:gd name="T20" fmla="*/ 0 w 169"/>
              <a:gd name="T21" fmla="*/ 255649 h 130"/>
              <a:gd name="T22" fmla="*/ 0 w 169"/>
              <a:gd name="T23" fmla="*/ 165039 h 1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9" h="130">
                <a:moveTo>
                  <a:pt x="0" y="51"/>
                </a:moveTo>
                <a:cubicBezTo>
                  <a:pt x="113" y="51"/>
                  <a:pt x="113" y="51"/>
                  <a:pt x="113" y="51"/>
                </a:cubicBezTo>
                <a:cubicBezTo>
                  <a:pt x="89" y="26"/>
                  <a:pt x="89" y="26"/>
                  <a:pt x="89" y="26"/>
                </a:cubicBezTo>
                <a:cubicBezTo>
                  <a:pt x="83" y="21"/>
                  <a:pt x="83" y="11"/>
                  <a:pt x="89" y="6"/>
                </a:cubicBezTo>
                <a:cubicBezTo>
                  <a:pt x="95" y="0"/>
                  <a:pt x="104" y="0"/>
                  <a:pt x="109" y="6"/>
                </a:cubicBezTo>
                <a:cubicBezTo>
                  <a:pt x="169" y="65"/>
                  <a:pt x="169" y="65"/>
                  <a:pt x="169" y="65"/>
                </a:cubicBezTo>
                <a:cubicBezTo>
                  <a:pt x="109" y="124"/>
                  <a:pt x="109" y="124"/>
                  <a:pt x="109" y="124"/>
                </a:cubicBezTo>
                <a:cubicBezTo>
                  <a:pt x="104" y="130"/>
                  <a:pt x="95" y="130"/>
                  <a:pt x="89" y="124"/>
                </a:cubicBezTo>
                <a:cubicBezTo>
                  <a:pt x="83" y="119"/>
                  <a:pt x="83" y="110"/>
                  <a:pt x="89" y="104"/>
                </a:cubicBezTo>
                <a:cubicBezTo>
                  <a:pt x="113" y="79"/>
                  <a:pt x="113" y="79"/>
                  <a:pt x="113" y="79"/>
                </a:cubicBezTo>
                <a:cubicBezTo>
                  <a:pt x="0" y="79"/>
                  <a:pt x="0" y="79"/>
                  <a:pt x="0" y="79"/>
                </a:cubicBezTo>
                <a:lnTo>
                  <a:pt x="0" y="51"/>
                </a:lnTo>
                <a:close/>
              </a:path>
            </a:pathLst>
          </a:custGeom>
          <a:solidFill>
            <a:srgbClr val="8CC94C"/>
          </a:solidFill>
          <a:ln>
            <a:noFill/>
          </a:ln>
        </p:spPr>
        <p:txBody>
          <a:bodyPr/>
          <a:lstStyle/>
          <a:p>
            <a:pPr defTabSz="1285240" fontAlgn="auto">
              <a:spcBef>
                <a:spcPts val="0"/>
              </a:spcBef>
              <a:spcAft>
                <a:spcPts val="0"/>
              </a:spcAft>
              <a:defRPr/>
            </a:pPr>
            <a:endParaRPr lang="zh-CN" altLang="en-US" sz="2530" kern="0">
              <a:solidFill>
                <a:sysClr val="windowText" lastClr="000000"/>
              </a:solidFill>
            </a:endParaRPr>
          </a:p>
        </p:txBody>
      </p:sp>
      <p:sp>
        <p:nvSpPr>
          <p:cNvPr id="137" name="Freeform 5"/>
          <p:cNvSpPr/>
          <p:nvPr/>
        </p:nvSpPr>
        <p:spPr bwMode="auto">
          <a:xfrm>
            <a:off x="2633131" y="3821658"/>
            <a:ext cx="574187" cy="443871"/>
          </a:xfrm>
          <a:custGeom>
            <a:avLst/>
            <a:gdLst>
              <a:gd name="T0" fmla="*/ 0 w 169"/>
              <a:gd name="T1" fmla="*/ 165039 h 130"/>
              <a:gd name="T2" fmla="*/ 364083 w 169"/>
              <a:gd name="T3" fmla="*/ 165039 h 130"/>
              <a:gd name="T4" fmla="*/ 286755 w 169"/>
              <a:gd name="T5" fmla="*/ 84138 h 130"/>
              <a:gd name="T6" fmla="*/ 286755 w 169"/>
              <a:gd name="T7" fmla="*/ 19416 h 130"/>
              <a:gd name="T8" fmla="*/ 351195 w 169"/>
              <a:gd name="T9" fmla="*/ 19416 h 130"/>
              <a:gd name="T10" fmla="*/ 544513 w 169"/>
              <a:gd name="T11" fmla="*/ 210344 h 130"/>
              <a:gd name="T12" fmla="*/ 351195 w 169"/>
              <a:gd name="T13" fmla="*/ 401272 h 130"/>
              <a:gd name="T14" fmla="*/ 286755 w 169"/>
              <a:gd name="T15" fmla="*/ 401272 h 130"/>
              <a:gd name="T16" fmla="*/ 286755 w 169"/>
              <a:gd name="T17" fmla="*/ 336550 h 130"/>
              <a:gd name="T18" fmla="*/ 364083 w 169"/>
              <a:gd name="T19" fmla="*/ 255649 h 130"/>
              <a:gd name="T20" fmla="*/ 0 w 169"/>
              <a:gd name="T21" fmla="*/ 255649 h 130"/>
              <a:gd name="T22" fmla="*/ 0 w 169"/>
              <a:gd name="T23" fmla="*/ 165039 h 1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9" h="130">
                <a:moveTo>
                  <a:pt x="0" y="51"/>
                </a:moveTo>
                <a:cubicBezTo>
                  <a:pt x="113" y="51"/>
                  <a:pt x="113" y="51"/>
                  <a:pt x="113" y="51"/>
                </a:cubicBezTo>
                <a:cubicBezTo>
                  <a:pt x="89" y="26"/>
                  <a:pt x="89" y="26"/>
                  <a:pt x="89" y="26"/>
                </a:cubicBezTo>
                <a:cubicBezTo>
                  <a:pt x="83" y="21"/>
                  <a:pt x="83" y="11"/>
                  <a:pt x="89" y="6"/>
                </a:cubicBezTo>
                <a:cubicBezTo>
                  <a:pt x="95" y="0"/>
                  <a:pt x="104" y="0"/>
                  <a:pt x="109" y="6"/>
                </a:cubicBezTo>
                <a:cubicBezTo>
                  <a:pt x="169" y="65"/>
                  <a:pt x="169" y="65"/>
                  <a:pt x="169" y="65"/>
                </a:cubicBezTo>
                <a:cubicBezTo>
                  <a:pt x="109" y="124"/>
                  <a:pt x="109" y="124"/>
                  <a:pt x="109" y="124"/>
                </a:cubicBezTo>
                <a:cubicBezTo>
                  <a:pt x="104" y="130"/>
                  <a:pt x="95" y="130"/>
                  <a:pt x="89" y="124"/>
                </a:cubicBezTo>
                <a:cubicBezTo>
                  <a:pt x="83" y="119"/>
                  <a:pt x="83" y="110"/>
                  <a:pt x="89" y="104"/>
                </a:cubicBezTo>
                <a:cubicBezTo>
                  <a:pt x="113" y="79"/>
                  <a:pt x="113" y="79"/>
                  <a:pt x="113" y="79"/>
                </a:cubicBezTo>
                <a:cubicBezTo>
                  <a:pt x="0" y="79"/>
                  <a:pt x="0" y="79"/>
                  <a:pt x="0" y="79"/>
                </a:cubicBezTo>
                <a:lnTo>
                  <a:pt x="0" y="51"/>
                </a:lnTo>
                <a:close/>
              </a:path>
            </a:pathLst>
          </a:custGeom>
          <a:solidFill>
            <a:srgbClr val="108136"/>
          </a:solidFill>
          <a:ln>
            <a:noFill/>
          </a:ln>
        </p:spPr>
        <p:txBody>
          <a:bodyPr/>
          <a:lstStyle/>
          <a:p>
            <a:pPr defTabSz="1285240" fontAlgn="auto">
              <a:spcBef>
                <a:spcPts val="0"/>
              </a:spcBef>
              <a:spcAft>
                <a:spcPts val="0"/>
              </a:spcAft>
              <a:defRPr/>
            </a:pPr>
            <a:endParaRPr lang="zh-CN" altLang="en-US" sz="2530" kern="0">
              <a:solidFill>
                <a:sysClr val="windowText" lastClr="000000"/>
              </a:solidFill>
            </a:endParaRPr>
          </a:p>
        </p:txBody>
      </p:sp>
      <p:sp>
        <p:nvSpPr>
          <p:cNvPr id="144" name="文本框 808"/>
          <p:cNvSpPr txBox="1">
            <a:spLocks noChangeArrowheads="1"/>
          </p:cNvSpPr>
          <p:nvPr/>
        </p:nvSpPr>
        <p:spPr bwMode="auto">
          <a:xfrm>
            <a:off x="3111835" y="2820561"/>
            <a:ext cx="789434" cy="1200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418" tIns="48210" rIns="96418" bIns="48210">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defTabSz="1285240" fontAlgn="auto">
              <a:spcBef>
                <a:spcPts val="0"/>
              </a:spcBef>
              <a:spcAft>
                <a:spcPts val="0"/>
              </a:spcAft>
              <a:defRPr/>
            </a:pPr>
            <a:r>
              <a:rPr lang="en-US" altLang="zh-CN" sz="2110" kern="0" dirty="0">
                <a:solidFill>
                  <a:srgbClr val="108136"/>
                </a:solidFill>
              </a:rPr>
              <a:t>STEP</a:t>
            </a:r>
            <a:endParaRPr lang="en-US" altLang="zh-CN" sz="2110" kern="0" dirty="0">
              <a:solidFill>
                <a:srgbClr val="108136"/>
              </a:solidFill>
            </a:endParaRPr>
          </a:p>
          <a:p>
            <a:pPr algn="ctr" defTabSz="1285240" fontAlgn="auto">
              <a:spcBef>
                <a:spcPts val="0"/>
              </a:spcBef>
              <a:spcAft>
                <a:spcPts val="0"/>
              </a:spcAft>
              <a:defRPr/>
            </a:pPr>
            <a:r>
              <a:rPr lang="en-US" altLang="zh-CN" sz="5060" kern="0" dirty="0">
                <a:solidFill>
                  <a:srgbClr val="108136"/>
                </a:solidFill>
                <a:latin typeface="Impact" panose="020B0806030902050204" pitchFamily="34" charset="0"/>
              </a:rPr>
              <a:t>01</a:t>
            </a:r>
            <a:endParaRPr lang="zh-CN" altLang="en-US" sz="5060" kern="0" dirty="0">
              <a:solidFill>
                <a:srgbClr val="108136"/>
              </a:solidFill>
              <a:latin typeface="Impact" panose="020B0806030902050204" pitchFamily="34" charset="0"/>
            </a:endParaRPr>
          </a:p>
        </p:txBody>
      </p:sp>
      <p:sp>
        <p:nvSpPr>
          <p:cNvPr id="145" name="文本框 809"/>
          <p:cNvSpPr txBox="1">
            <a:spLocks noChangeArrowheads="1"/>
          </p:cNvSpPr>
          <p:nvPr/>
        </p:nvSpPr>
        <p:spPr bwMode="auto">
          <a:xfrm>
            <a:off x="5047881" y="2820561"/>
            <a:ext cx="867980" cy="1200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418" tIns="48210" rIns="96418" bIns="48210">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defTabSz="1285240" fontAlgn="auto">
              <a:spcBef>
                <a:spcPts val="0"/>
              </a:spcBef>
              <a:spcAft>
                <a:spcPts val="0"/>
              </a:spcAft>
              <a:defRPr/>
            </a:pPr>
            <a:r>
              <a:rPr lang="en-US" altLang="zh-CN" sz="2110" kern="0" dirty="0">
                <a:solidFill>
                  <a:srgbClr val="8CC94C"/>
                </a:solidFill>
              </a:rPr>
              <a:t>STEP</a:t>
            </a:r>
            <a:endParaRPr lang="en-US" altLang="zh-CN" sz="2110" kern="0" dirty="0">
              <a:solidFill>
                <a:srgbClr val="8CC94C"/>
              </a:solidFill>
            </a:endParaRPr>
          </a:p>
          <a:p>
            <a:pPr algn="ctr" defTabSz="1285240" fontAlgn="auto">
              <a:spcBef>
                <a:spcPts val="0"/>
              </a:spcBef>
              <a:spcAft>
                <a:spcPts val="0"/>
              </a:spcAft>
              <a:defRPr/>
            </a:pPr>
            <a:r>
              <a:rPr lang="en-US" altLang="zh-CN" sz="5060" kern="0" dirty="0">
                <a:solidFill>
                  <a:srgbClr val="8CC94C"/>
                </a:solidFill>
                <a:latin typeface="Impact" panose="020B0806030902050204" pitchFamily="34" charset="0"/>
              </a:rPr>
              <a:t>02</a:t>
            </a:r>
            <a:endParaRPr lang="zh-CN" altLang="en-US" sz="5060" kern="0" dirty="0">
              <a:solidFill>
                <a:srgbClr val="8CC94C"/>
              </a:solidFill>
              <a:latin typeface="Impact" panose="020B0806030902050204" pitchFamily="34" charset="0"/>
            </a:endParaRPr>
          </a:p>
        </p:txBody>
      </p:sp>
      <p:sp>
        <p:nvSpPr>
          <p:cNvPr id="146" name="文本框 810"/>
          <p:cNvSpPr txBox="1">
            <a:spLocks noChangeArrowheads="1"/>
          </p:cNvSpPr>
          <p:nvPr/>
        </p:nvSpPr>
        <p:spPr bwMode="auto">
          <a:xfrm>
            <a:off x="7013581" y="2820561"/>
            <a:ext cx="887216" cy="1200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418" tIns="48210" rIns="96418" bIns="48210">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defTabSz="1285240" fontAlgn="auto">
              <a:spcBef>
                <a:spcPts val="0"/>
              </a:spcBef>
              <a:spcAft>
                <a:spcPts val="0"/>
              </a:spcAft>
              <a:defRPr/>
            </a:pPr>
            <a:r>
              <a:rPr lang="en-US" altLang="zh-CN" sz="2110" kern="0" dirty="0">
                <a:solidFill>
                  <a:srgbClr val="108136"/>
                </a:solidFill>
              </a:rPr>
              <a:t>STEP</a:t>
            </a:r>
            <a:endParaRPr lang="en-US" altLang="zh-CN" sz="2110" kern="0" dirty="0">
              <a:solidFill>
                <a:srgbClr val="108136"/>
              </a:solidFill>
            </a:endParaRPr>
          </a:p>
          <a:p>
            <a:pPr algn="ctr" defTabSz="1285240" fontAlgn="auto">
              <a:spcBef>
                <a:spcPts val="0"/>
              </a:spcBef>
              <a:spcAft>
                <a:spcPts val="0"/>
              </a:spcAft>
              <a:defRPr/>
            </a:pPr>
            <a:r>
              <a:rPr lang="en-US" altLang="zh-CN" sz="5060" kern="0" dirty="0">
                <a:solidFill>
                  <a:srgbClr val="108136"/>
                </a:solidFill>
                <a:latin typeface="Impact" panose="020B0806030902050204" pitchFamily="34" charset="0"/>
              </a:rPr>
              <a:t>03</a:t>
            </a:r>
            <a:endParaRPr lang="zh-CN" altLang="en-US" sz="5060" kern="0" dirty="0">
              <a:solidFill>
                <a:srgbClr val="108136"/>
              </a:solidFill>
              <a:latin typeface="Impact" panose="020B0806030902050204" pitchFamily="34" charset="0"/>
            </a:endParaRPr>
          </a:p>
        </p:txBody>
      </p:sp>
      <p:sp>
        <p:nvSpPr>
          <p:cNvPr id="147" name="文本框 811"/>
          <p:cNvSpPr txBox="1">
            <a:spLocks noChangeArrowheads="1"/>
          </p:cNvSpPr>
          <p:nvPr/>
        </p:nvSpPr>
        <p:spPr bwMode="auto">
          <a:xfrm>
            <a:off x="8999319" y="2820561"/>
            <a:ext cx="866378" cy="1200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418" tIns="48210" rIns="96418" bIns="48210">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defTabSz="1285240" fontAlgn="auto">
              <a:spcBef>
                <a:spcPts val="0"/>
              </a:spcBef>
              <a:spcAft>
                <a:spcPts val="0"/>
              </a:spcAft>
              <a:defRPr/>
            </a:pPr>
            <a:r>
              <a:rPr lang="en-US" altLang="zh-CN" sz="2110" kern="0" dirty="0">
                <a:solidFill>
                  <a:srgbClr val="8CC94C"/>
                </a:solidFill>
              </a:rPr>
              <a:t>STEP</a:t>
            </a:r>
            <a:endParaRPr lang="en-US" altLang="zh-CN" sz="2110" kern="0" dirty="0">
              <a:solidFill>
                <a:srgbClr val="8CC94C"/>
              </a:solidFill>
            </a:endParaRPr>
          </a:p>
          <a:p>
            <a:pPr algn="ctr" defTabSz="1285240" fontAlgn="auto">
              <a:spcBef>
                <a:spcPts val="0"/>
              </a:spcBef>
              <a:spcAft>
                <a:spcPts val="0"/>
              </a:spcAft>
              <a:defRPr/>
            </a:pPr>
            <a:r>
              <a:rPr lang="en-US" altLang="zh-CN" sz="5060" kern="0" dirty="0">
                <a:solidFill>
                  <a:srgbClr val="8CC94C"/>
                </a:solidFill>
                <a:latin typeface="Impact" panose="020B0806030902050204" pitchFamily="34" charset="0"/>
              </a:rPr>
              <a:t>04</a:t>
            </a:r>
            <a:endParaRPr lang="zh-CN" altLang="en-US" sz="5060" kern="0" dirty="0">
              <a:solidFill>
                <a:srgbClr val="8CC94C"/>
              </a:solidFill>
              <a:latin typeface="Impact" panose="020B0806030902050204" pitchFamily="34" charset="0"/>
            </a:endParaRPr>
          </a:p>
        </p:txBody>
      </p:sp>
      <p:sp>
        <p:nvSpPr>
          <p:cNvPr id="50" name="Rectangle 27"/>
          <p:cNvSpPr/>
          <p:nvPr/>
        </p:nvSpPr>
        <p:spPr bwMode="auto">
          <a:xfrm>
            <a:off x="2208512" y="5066261"/>
            <a:ext cx="1940039" cy="325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a:r>
              <a:rPr lang="zh-CN" altLang="en-US" sz="2000" dirty="0">
                <a:solidFill>
                  <a:srgbClr val="108136"/>
                </a:solidFill>
                <a:ea typeface="微软雅黑" panose="020B0503020204020204" pitchFamily="34" charset="-122"/>
              </a:rPr>
              <a:t>背景情况</a:t>
            </a:r>
            <a:endParaRPr lang="zh-CN" altLang="en-US" sz="2000" dirty="0">
              <a:solidFill>
                <a:srgbClr val="108136"/>
              </a:solidFill>
              <a:ea typeface="微软雅黑" panose="020B0503020204020204" pitchFamily="34" charset="-122"/>
            </a:endParaRPr>
          </a:p>
        </p:txBody>
      </p:sp>
      <p:sp>
        <p:nvSpPr>
          <p:cNvPr id="37" name="Rectangle 27"/>
          <p:cNvSpPr/>
          <p:nvPr/>
        </p:nvSpPr>
        <p:spPr bwMode="auto">
          <a:xfrm>
            <a:off x="4413232" y="5066261"/>
            <a:ext cx="1940039" cy="325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a:r>
              <a:rPr lang="zh-CN" altLang="en-US" sz="2000" dirty="0">
                <a:solidFill>
                  <a:srgbClr val="108136"/>
                </a:solidFill>
                <a:ea typeface="微软雅黑" panose="020B0503020204020204" pitchFamily="34" charset="-122"/>
              </a:rPr>
              <a:t>排放特征</a:t>
            </a:r>
            <a:endParaRPr lang="zh-CN" altLang="en-US" sz="2000" dirty="0">
              <a:solidFill>
                <a:srgbClr val="108136"/>
              </a:solidFill>
              <a:ea typeface="微软雅黑" panose="020B0503020204020204" pitchFamily="34" charset="-122"/>
            </a:endParaRPr>
          </a:p>
        </p:txBody>
      </p:sp>
      <p:sp>
        <p:nvSpPr>
          <p:cNvPr id="38" name="Rectangle 27"/>
          <p:cNvSpPr/>
          <p:nvPr/>
        </p:nvSpPr>
        <p:spPr bwMode="auto">
          <a:xfrm>
            <a:off x="6477635" y="5066030"/>
            <a:ext cx="1808480" cy="325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a:r>
              <a:rPr lang="zh-CN" altLang="en-US" sz="2000" dirty="0">
                <a:solidFill>
                  <a:srgbClr val="108136"/>
                </a:solidFill>
                <a:ea typeface="微软雅黑" panose="020B0503020204020204" pitchFamily="34" charset="-122"/>
              </a:rPr>
              <a:t>减排策略</a:t>
            </a:r>
            <a:endParaRPr lang="zh-CN" altLang="en-US" sz="2000" dirty="0">
              <a:solidFill>
                <a:srgbClr val="108136"/>
              </a:solidFill>
              <a:ea typeface="微软雅黑" panose="020B0503020204020204" pitchFamily="34" charset="-122"/>
            </a:endParaRPr>
          </a:p>
        </p:txBody>
      </p:sp>
      <p:sp>
        <p:nvSpPr>
          <p:cNvPr id="39" name="Rectangle 27"/>
          <p:cNvSpPr/>
          <p:nvPr/>
        </p:nvSpPr>
        <p:spPr bwMode="auto">
          <a:xfrm>
            <a:off x="8441055" y="5050790"/>
            <a:ext cx="198247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a:r>
              <a:rPr lang="zh-CN" sz="2000" dirty="0">
                <a:solidFill>
                  <a:srgbClr val="108136"/>
                </a:solidFill>
                <a:ea typeface="微软雅黑" panose="020B0503020204020204" pitchFamily="34" charset="-122"/>
              </a:rPr>
              <a:t>现实情况</a:t>
            </a:r>
            <a:endParaRPr lang="zh-CN" sz="2000" dirty="0">
              <a:solidFill>
                <a:srgbClr val="108136"/>
              </a:solidFill>
              <a:ea typeface="微软雅黑" panose="020B0503020204020204" pitchFamily="34" charset="-122"/>
            </a:endParaRPr>
          </a:p>
        </p:txBody>
      </p:sp>
      <p:sp>
        <p:nvSpPr>
          <p:cNvPr id="40" name="文本框 39"/>
          <p:cNvSpPr txBox="1"/>
          <p:nvPr/>
        </p:nvSpPr>
        <p:spPr>
          <a:xfrm>
            <a:off x="812800" y="775660"/>
            <a:ext cx="1313180" cy="769441"/>
          </a:xfrm>
          <a:prstGeom prst="rect">
            <a:avLst/>
          </a:prstGeom>
          <a:noFill/>
        </p:spPr>
        <p:txBody>
          <a:bodyPr wrap="none" rtlCol="0">
            <a:spAutoFit/>
          </a:bodyPr>
          <a:lstStyle/>
          <a:p>
            <a:r>
              <a:rPr lang="zh-CN" altLang="en-US" sz="4400" dirty="0">
                <a:solidFill>
                  <a:srgbClr val="2E7438"/>
                </a:solidFill>
                <a:latin typeface="微软雅黑" panose="020B0503020204020204" pitchFamily="34" charset="-122"/>
                <a:ea typeface="微软雅黑" panose="020B0503020204020204" pitchFamily="34" charset="-122"/>
              </a:rPr>
              <a:t>目录</a:t>
            </a:r>
            <a:endParaRPr lang="zh-CN" altLang="en-US" sz="4400" dirty="0">
              <a:solidFill>
                <a:srgbClr val="2E7438"/>
              </a:solidFill>
              <a:latin typeface="微软雅黑" panose="020B0503020204020204" pitchFamily="34" charset="-122"/>
              <a:ea typeface="微软雅黑" panose="020B0503020204020204" pitchFamily="34" charset="-122"/>
            </a:endParaRPr>
          </a:p>
        </p:txBody>
      </p:sp>
      <p:sp>
        <p:nvSpPr>
          <p:cNvPr id="41" name="文本框 40"/>
          <p:cNvSpPr txBox="1"/>
          <p:nvPr/>
        </p:nvSpPr>
        <p:spPr>
          <a:xfrm>
            <a:off x="812801" y="1457267"/>
            <a:ext cx="1640282" cy="400110"/>
          </a:xfrm>
          <a:prstGeom prst="rect">
            <a:avLst/>
          </a:prstGeom>
          <a:noFill/>
        </p:spPr>
        <p:txBody>
          <a:bodyPr wrap="square" rtlCol="0">
            <a:spAutoFit/>
          </a:bodyPr>
          <a:lstStyle/>
          <a:p>
            <a:r>
              <a:rPr lang="en-US" altLang="zh-CN" sz="2000" dirty="0">
                <a:solidFill>
                  <a:srgbClr val="2E7438"/>
                </a:solidFill>
                <a:latin typeface="Arial" panose="020B0604020202020204" pitchFamily="34" charset="0"/>
                <a:ea typeface="微软雅黑" panose="020B0503020204020204" pitchFamily="34" charset="-122"/>
                <a:cs typeface="Arial" panose="020B0604020202020204" pitchFamily="34" charset="0"/>
              </a:rPr>
              <a:t>CONTENTS</a:t>
            </a:r>
            <a:endParaRPr lang="en-US" altLang="zh-CN" sz="2000" dirty="0">
              <a:solidFill>
                <a:srgbClr val="2E7438"/>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382905" y="2244090"/>
            <a:ext cx="1358900" cy="648335"/>
          </a:xfrm>
          <a:prstGeom prst="rect">
            <a:avLst/>
          </a:prstGeom>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p>
            <a:pPr algn="ctr"/>
            <a:r>
              <a:rPr lang="zh-CN" altLang="en-US">
                <a:latin typeface="微软雅黑" panose="020B0503020204020204" pitchFamily="34" charset="-122"/>
                <a:ea typeface="微软雅黑" panose="020B0503020204020204" pitchFamily="34" charset="-122"/>
              </a:rPr>
              <a:t>小型养殖场</a:t>
            </a:r>
            <a:endParaRPr lang="zh-CN" altLang="en-US">
              <a:latin typeface="微软雅黑" panose="020B0503020204020204" pitchFamily="34" charset="-122"/>
              <a:ea typeface="微软雅黑" panose="020B0503020204020204" pitchFamily="34" charset="-122"/>
            </a:endParaRPr>
          </a:p>
        </p:txBody>
      </p:sp>
      <p:sp>
        <p:nvSpPr>
          <p:cNvPr id="3" name="矩形 2"/>
          <p:cNvSpPr/>
          <p:nvPr/>
        </p:nvSpPr>
        <p:spPr>
          <a:xfrm>
            <a:off x="382905" y="3612515"/>
            <a:ext cx="1358900" cy="648335"/>
          </a:xfrm>
          <a:prstGeom prst="rect">
            <a:avLst/>
          </a:prstGeom>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p>
            <a:pPr algn="ctr"/>
            <a:r>
              <a:rPr lang="zh-CN" altLang="en-US">
                <a:latin typeface="微软雅黑" panose="020B0503020204020204" pitchFamily="34" charset="-122"/>
                <a:ea typeface="微软雅黑" panose="020B0503020204020204" pitchFamily="34" charset="-122"/>
              </a:rPr>
              <a:t>中型养殖场</a:t>
            </a:r>
            <a:endParaRPr lang="zh-CN" altLang="en-US">
              <a:latin typeface="微软雅黑" panose="020B0503020204020204" pitchFamily="34" charset="-122"/>
              <a:ea typeface="微软雅黑" panose="020B0503020204020204" pitchFamily="34" charset="-122"/>
            </a:endParaRPr>
          </a:p>
        </p:txBody>
      </p:sp>
      <p:sp>
        <p:nvSpPr>
          <p:cNvPr id="4" name="文本框 3"/>
          <p:cNvSpPr txBox="1"/>
          <p:nvPr/>
        </p:nvSpPr>
        <p:spPr>
          <a:xfrm>
            <a:off x="8303260" y="901065"/>
            <a:ext cx="3535680" cy="460375"/>
          </a:xfrm>
          <a:prstGeom prst="rect">
            <a:avLst/>
          </a:prstGeom>
          <a:noFill/>
        </p:spPr>
        <p:txBody>
          <a:bodyPr wrap="none" rtlCol="0" anchor="t">
            <a:spAutoFit/>
          </a:bodyPr>
          <a:p>
            <a:pPr algn="ctr"/>
            <a:r>
              <a:rPr lang="zh-CN" altLang="en-US" sz="2400">
                <a:latin typeface="微软雅黑" panose="020B0503020204020204" pitchFamily="34" charset="-122"/>
                <a:ea typeface="微软雅黑" panose="020B0503020204020204" pitchFamily="34" charset="-122"/>
                <a:cs typeface="微软雅黑" panose="020B0503020204020204" pitchFamily="34" charset="-122"/>
                <a:sym typeface="+mn-ea"/>
              </a:rPr>
              <a:t>创造</a:t>
            </a:r>
            <a:r>
              <a:rPr lang="en-US" altLang="zh-CN" sz="24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400">
                <a:latin typeface="微软雅黑" panose="020B0503020204020204" pitchFamily="34" charset="-122"/>
                <a:ea typeface="微软雅黑" panose="020B0503020204020204" pitchFamily="34" charset="-122"/>
                <a:cs typeface="微软雅黑" panose="020B0503020204020204" pitchFamily="34" charset="-122"/>
                <a:sym typeface="+mn-ea"/>
              </a:rPr>
              <a:t>绿色溢价</a:t>
            </a:r>
            <a:r>
              <a:rPr lang="en-US" altLang="zh-CN" sz="24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400">
                <a:latin typeface="微软雅黑" panose="020B0503020204020204" pitchFamily="34" charset="-122"/>
                <a:ea typeface="微软雅黑" panose="020B0503020204020204" pitchFamily="34" charset="-122"/>
                <a:cs typeface="微软雅黑" panose="020B0503020204020204" pitchFamily="34" charset="-122"/>
                <a:sym typeface="+mn-ea"/>
              </a:rPr>
              <a:t>的思考</a:t>
            </a:r>
            <a:endParaRPr lang="zh-CN" altLang="en-US" sz="24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00" name="文本框 99"/>
          <p:cNvSpPr txBox="1"/>
          <p:nvPr/>
        </p:nvSpPr>
        <p:spPr>
          <a:xfrm>
            <a:off x="2184400" y="955675"/>
            <a:ext cx="2151380" cy="645160"/>
          </a:xfrm>
          <a:prstGeom prst="rect">
            <a:avLst/>
          </a:prstGeom>
          <a:noFill/>
          <a:ln w="9525">
            <a:noFill/>
          </a:ln>
        </p:spPr>
        <p:txBody>
          <a:bodyPr wrap="square">
            <a:spAutoFit/>
          </a:bodyPr>
          <a:p>
            <a:pPr marL="342900" indent="-342900" algn="l">
              <a:lnSpc>
                <a:spcPct val="150000"/>
              </a:lnSpc>
              <a:buFont typeface="Wingdings" panose="05000000000000000000" charset="0"/>
              <a:buChar char="p"/>
            </a:pPr>
            <a:r>
              <a:rPr lang="zh-CN" sz="2400" b="0">
                <a:latin typeface="微软雅黑" panose="020B0503020204020204" pitchFamily="34" charset="-122"/>
                <a:ea typeface="微软雅黑" panose="020B0503020204020204" pitchFamily="34" charset="-122"/>
              </a:rPr>
              <a:t>特</a:t>
            </a:r>
            <a:r>
              <a:rPr lang="en-US" altLang="zh-CN" sz="2400" b="0">
                <a:latin typeface="微软雅黑" panose="020B0503020204020204" pitchFamily="34" charset="-122"/>
                <a:ea typeface="微软雅黑" panose="020B0503020204020204" pitchFamily="34" charset="-122"/>
              </a:rPr>
              <a:t> </a:t>
            </a:r>
            <a:r>
              <a:rPr lang="zh-CN" sz="2400" b="0">
                <a:latin typeface="微软雅黑" panose="020B0503020204020204" pitchFamily="34" charset="-122"/>
                <a:ea typeface="微软雅黑" panose="020B0503020204020204" pitchFamily="34" charset="-122"/>
              </a:rPr>
              <a:t>征</a:t>
            </a:r>
            <a:endParaRPr lang="zh-CN" sz="2400" b="0">
              <a:latin typeface="微软雅黑" panose="020B0503020204020204" pitchFamily="34" charset="-122"/>
              <a:ea typeface="微软雅黑" panose="020B0503020204020204" pitchFamily="34" charset="-122"/>
            </a:endParaRPr>
          </a:p>
        </p:txBody>
      </p:sp>
      <p:sp>
        <p:nvSpPr>
          <p:cNvPr id="6" name="文本框 5"/>
          <p:cNvSpPr txBox="1"/>
          <p:nvPr/>
        </p:nvSpPr>
        <p:spPr>
          <a:xfrm>
            <a:off x="2189480" y="1600835"/>
            <a:ext cx="5252085" cy="1337945"/>
          </a:xfrm>
          <a:prstGeom prst="rect">
            <a:avLst/>
          </a:prstGeom>
        </p:spPr>
        <p:style>
          <a:lnRef idx="2">
            <a:schemeClr val="accent5"/>
          </a:lnRef>
          <a:fillRef idx="1">
            <a:schemeClr val="lt1"/>
          </a:fillRef>
          <a:effectRef idx="0">
            <a:schemeClr val="accent5"/>
          </a:effectRef>
          <a:fontRef idx="minor">
            <a:schemeClr val="dk1"/>
          </a:fontRef>
        </p:style>
        <p:txBody>
          <a:bodyPr wrap="square" rtlCol="0" anchor="t">
            <a:spAutoFit/>
          </a:bodyPr>
          <a:p>
            <a:pPr marL="285750" indent="-285750">
              <a:lnSpc>
                <a:spcPct val="150000"/>
              </a:lnSpc>
              <a:buFont typeface="Wingdings" panose="05000000000000000000" charset="0"/>
              <a:buChar char="Ø"/>
            </a:pPr>
            <a:r>
              <a:rPr lang="zh-CN" altLang="en-US">
                <a:latin typeface="微软雅黑" panose="020B0503020204020204" pitchFamily="34" charset="-122"/>
                <a:ea typeface="微软雅黑" panose="020B0503020204020204" pitchFamily="34" charset="-122"/>
              </a:rPr>
              <a:t>单体粪便量小：产沼气量小</a:t>
            </a:r>
            <a:endParaRPr lang="zh-CN" altLang="en-US">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charset="0"/>
              <a:buChar char="Ø"/>
            </a:pPr>
            <a:r>
              <a:rPr lang="zh-CN" altLang="en-US">
                <a:latin typeface="微软雅黑" panose="020B0503020204020204" pitchFamily="34" charset="-122"/>
                <a:ea typeface="微软雅黑" panose="020B0503020204020204" pitchFamily="34" charset="-122"/>
              </a:rPr>
              <a:t>地形、交通：收集运输成本高</a:t>
            </a:r>
            <a:endParaRPr lang="zh-CN" altLang="en-US">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charset="0"/>
              <a:buChar char="Ø"/>
            </a:pPr>
            <a:r>
              <a:rPr lang="zh-CN" altLang="en-US">
                <a:latin typeface="微软雅黑" panose="020B0503020204020204" pitchFamily="34" charset="-122"/>
                <a:ea typeface="微软雅黑" panose="020B0503020204020204" pitchFamily="34" charset="-122"/>
              </a:rPr>
              <a:t>经营主体多元：企业</a:t>
            </a:r>
            <a:r>
              <a:rPr lang="en-US" altLang="zh-CN">
                <a:latin typeface="微软雅黑" panose="020B0503020204020204" pitchFamily="34" charset="-122"/>
                <a:ea typeface="微软雅黑" panose="020B0503020204020204" pitchFamily="34" charset="-122"/>
              </a:rPr>
              <a:t>+</a:t>
            </a:r>
            <a:r>
              <a:rPr lang="zh-CN" altLang="en-US">
                <a:latin typeface="微软雅黑" panose="020B0503020204020204" pitchFamily="34" charset="-122"/>
                <a:ea typeface="微软雅黑" panose="020B0503020204020204" pitchFamily="34" charset="-122"/>
              </a:rPr>
              <a:t>农户、企业</a:t>
            </a:r>
            <a:endParaRPr lang="zh-CN" altLang="en-US">
              <a:latin typeface="微软雅黑" panose="020B0503020204020204" pitchFamily="34" charset="-122"/>
              <a:ea typeface="微软雅黑" panose="020B0503020204020204" pitchFamily="34" charset="-122"/>
            </a:endParaRPr>
          </a:p>
        </p:txBody>
      </p:sp>
      <p:sp>
        <p:nvSpPr>
          <p:cNvPr id="7" name="文本框 6"/>
          <p:cNvSpPr txBox="1"/>
          <p:nvPr/>
        </p:nvSpPr>
        <p:spPr>
          <a:xfrm>
            <a:off x="2189480" y="3473450"/>
            <a:ext cx="5276215" cy="2999740"/>
          </a:xfrm>
          <a:prstGeom prst="rect">
            <a:avLst/>
          </a:prstGeom>
        </p:spPr>
        <p:style>
          <a:lnRef idx="2">
            <a:schemeClr val="accent5"/>
          </a:lnRef>
          <a:fillRef idx="1">
            <a:schemeClr val="lt1"/>
          </a:fillRef>
          <a:effectRef idx="0">
            <a:schemeClr val="accent5"/>
          </a:effectRef>
          <a:fontRef idx="minor">
            <a:schemeClr val="dk1"/>
          </a:fontRef>
        </p:style>
        <p:txBody>
          <a:bodyPr wrap="square" rtlCol="0" anchor="t">
            <a:spAutoFit/>
          </a:bodyPr>
          <a:p>
            <a:pPr marL="285750" indent="-285750">
              <a:lnSpc>
                <a:spcPct val="150000"/>
              </a:lnSpc>
              <a:buFont typeface="Wingdings" panose="05000000000000000000" charset="0"/>
              <a:buChar char="Ø"/>
            </a:pPr>
            <a:r>
              <a:rPr lang="zh-CN" altLang="en-US">
                <a:latin typeface="微软雅黑" panose="020B0503020204020204" pitchFamily="34" charset="-122"/>
                <a:ea typeface="微软雅黑" panose="020B0503020204020204" pitchFamily="34" charset="-122"/>
              </a:rPr>
              <a:t>生态健康养殖初期：理念和意识待提升；</a:t>
            </a:r>
            <a:endParaRPr lang="zh-CN" altLang="en-US">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charset="0"/>
              <a:buChar char="Ø"/>
            </a:pPr>
            <a:r>
              <a:rPr lang="zh-CN" altLang="en-US">
                <a:latin typeface="微软雅黑" panose="020B0503020204020204" pitchFamily="34" charset="-122"/>
                <a:ea typeface="微软雅黑" panose="020B0503020204020204" pitchFamily="34" charset="-122"/>
              </a:rPr>
              <a:t>养殖生产效率偏低：</a:t>
            </a:r>
            <a:r>
              <a:rPr lang="en-US" altLang="zh-CN">
                <a:latin typeface="微软雅黑" panose="020B0503020204020204" pitchFamily="34" charset="-122"/>
                <a:ea typeface="微软雅黑" panose="020B0503020204020204" pitchFamily="34" charset="-122"/>
              </a:rPr>
              <a:t>每头母猪年均出栏生猪数（简称MSY）约在17～19头</a:t>
            </a:r>
            <a:r>
              <a:rPr lang="zh-CN" altLang="en-US">
                <a:latin typeface="微软雅黑" panose="020B0503020204020204" pitchFamily="34" charset="-122"/>
                <a:ea typeface="微软雅黑" panose="020B0503020204020204" pitchFamily="34" charset="-122"/>
              </a:rPr>
              <a:t>，低于欧美水平；</a:t>
            </a:r>
            <a:endParaRPr lang="zh-CN" altLang="en-US">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charset="0"/>
              <a:buChar char="Ø"/>
            </a:pPr>
            <a:r>
              <a:rPr lang="zh-CN" altLang="en-US">
                <a:latin typeface="微软雅黑" panose="020B0503020204020204" pitchFamily="34" charset="-122"/>
                <a:ea typeface="微软雅黑" panose="020B0503020204020204" pitchFamily="34" charset="-122"/>
              </a:rPr>
              <a:t>经营主体抗风险能力弱；</a:t>
            </a:r>
            <a:endParaRPr lang="zh-CN" altLang="en-US">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charset="0"/>
              <a:buChar char="Ø"/>
            </a:pPr>
            <a:r>
              <a:rPr lang="zh-CN" altLang="en-US">
                <a:latin typeface="微软雅黑" panose="020B0503020204020204" pitchFamily="34" charset="-122"/>
                <a:ea typeface="微软雅黑" panose="020B0503020204020204" pitchFamily="34" charset="-122"/>
              </a:rPr>
              <a:t>消费者价格敏感度高；</a:t>
            </a:r>
            <a:endParaRPr lang="zh-CN" altLang="en-US">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charset="0"/>
              <a:buChar char="Ø"/>
            </a:pPr>
            <a:r>
              <a:rPr lang="zh-CN" altLang="en-US">
                <a:latin typeface="微软雅黑" panose="020B0503020204020204" pitchFamily="34" charset="-122"/>
                <a:ea typeface="微软雅黑" panose="020B0503020204020204" pitchFamily="34" charset="-122"/>
              </a:rPr>
              <a:t>匹配的粪污资源化利用技术成本高、应用场景局限（</a:t>
            </a:r>
            <a:r>
              <a:rPr lang="en-US" altLang="zh-CN">
                <a:latin typeface="微软雅黑" panose="020B0503020204020204" pitchFamily="34" charset="-122"/>
                <a:ea typeface="微软雅黑" panose="020B0503020204020204" pitchFamily="34" charset="-122"/>
              </a:rPr>
              <a:t>20</a:t>
            </a:r>
            <a:r>
              <a:rPr lang="zh-CN" altLang="en-US">
                <a:latin typeface="微软雅黑" panose="020B0503020204020204" pitchFamily="34" charset="-122"/>
                <a:ea typeface="微软雅黑" panose="020B0503020204020204" pitchFamily="34" charset="-122"/>
              </a:rPr>
              <a:t>万头才有可能上沼气工程）</a:t>
            </a:r>
            <a:endParaRPr lang="zh-CN" altLang="en-US">
              <a:latin typeface="微软雅黑" panose="020B0503020204020204" pitchFamily="34" charset="-122"/>
              <a:ea typeface="微软雅黑" panose="020B0503020204020204" pitchFamily="34" charset="-122"/>
            </a:endParaRPr>
          </a:p>
        </p:txBody>
      </p:sp>
      <p:sp>
        <p:nvSpPr>
          <p:cNvPr id="8" name="文本框 7"/>
          <p:cNvSpPr txBox="1"/>
          <p:nvPr/>
        </p:nvSpPr>
        <p:spPr>
          <a:xfrm>
            <a:off x="2184400" y="2896235"/>
            <a:ext cx="2151380" cy="645160"/>
          </a:xfrm>
          <a:prstGeom prst="rect">
            <a:avLst/>
          </a:prstGeom>
          <a:noFill/>
          <a:ln w="9525">
            <a:noFill/>
          </a:ln>
        </p:spPr>
        <p:txBody>
          <a:bodyPr wrap="square">
            <a:spAutoFit/>
          </a:bodyPr>
          <a:p>
            <a:pPr marL="342900" indent="-342900" algn="l">
              <a:lnSpc>
                <a:spcPct val="150000"/>
              </a:lnSpc>
              <a:buFont typeface="Wingdings" panose="05000000000000000000" charset="0"/>
              <a:buChar char="p"/>
            </a:pPr>
            <a:r>
              <a:rPr lang="zh-CN" sz="2400" b="0">
                <a:latin typeface="微软雅黑" panose="020B0503020204020204" pitchFamily="34" charset="-122"/>
                <a:ea typeface="微软雅黑" panose="020B0503020204020204" pitchFamily="34" charset="-122"/>
              </a:rPr>
              <a:t>困</a:t>
            </a:r>
            <a:r>
              <a:rPr lang="en-US" altLang="zh-CN" sz="2400" b="0">
                <a:latin typeface="微软雅黑" panose="020B0503020204020204" pitchFamily="34" charset="-122"/>
                <a:ea typeface="微软雅黑" panose="020B0503020204020204" pitchFamily="34" charset="-122"/>
              </a:rPr>
              <a:t> </a:t>
            </a:r>
            <a:r>
              <a:rPr lang="zh-CN" sz="2400" b="0">
                <a:latin typeface="微软雅黑" panose="020B0503020204020204" pitchFamily="34" charset="-122"/>
                <a:ea typeface="微软雅黑" panose="020B0503020204020204" pitchFamily="34" charset="-122"/>
              </a:rPr>
              <a:t>难</a:t>
            </a:r>
            <a:endParaRPr lang="zh-CN" sz="2400" b="0">
              <a:latin typeface="微软雅黑" panose="020B0503020204020204" pitchFamily="34" charset="-122"/>
              <a:ea typeface="微软雅黑" panose="020B0503020204020204" pitchFamily="34" charset="-122"/>
            </a:endParaRPr>
          </a:p>
        </p:txBody>
      </p:sp>
      <p:sp>
        <p:nvSpPr>
          <p:cNvPr id="9" name="文本框 8"/>
          <p:cNvSpPr txBox="1"/>
          <p:nvPr/>
        </p:nvSpPr>
        <p:spPr>
          <a:xfrm>
            <a:off x="7819390" y="1600835"/>
            <a:ext cx="4732020" cy="5492750"/>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p>
            <a:pPr marL="285750" indent="-285750">
              <a:lnSpc>
                <a:spcPct val="150000"/>
              </a:lnSpc>
              <a:buFont typeface="Wingdings" panose="05000000000000000000" charset="0"/>
              <a:buChar char="Ø"/>
            </a:pPr>
            <a:r>
              <a:rPr lang="zh-CN" altLang="en-US">
                <a:latin typeface="微软雅黑" panose="020B0503020204020204" pitchFamily="34" charset="-122"/>
                <a:ea typeface="微软雅黑" panose="020B0503020204020204" pitchFamily="34" charset="-122"/>
              </a:rPr>
              <a:t>处理好稳产保供与低碳发展关系前提下；</a:t>
            </a:r>
            <a:endParaRPr lang="zh-CN" altLang="en-US">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charset="0"/>
              <a:buChar char="Ø"/>
            </a:pPr>
            <a:r>
              <a:rPr lang="zh-CN" altLang="en-US">
                <a:latin typeface="微软雅黑" panose="020B0503020204020204" pitchFamily="34" charset="-122"/>
                <a:ea typeface="微软雅黑" panose="020B0503020204020204" pitchFamily="34" charset="-122"/>
              </a:rPr>
              <a:t>生产氛围、消费引导：技能培训、碳中和农产品、政府采购、碳普惠产品</a:t>
            </a:r>
            <a:r>
              <a:rPr lang="en-US" altLang="zh-CN">
                <a:latin typeface="微软雅黑" panose="020B0503020204020204" pitchFamily="34" charset="-122"/>
                <a:ea typeface="微软雅黑" panose="020B0503020204020204" pitchFamily="34" charset="-122"/>
              </a:rPr>
              <a:t>/</a:t>
            </a:r>
            <a:r>
              <a:rPr lang="zh-CN" altLang="en-US">
                <a:latin typeface="微软雅黑" panose="020B0503020204020204" pitchFamily="34" charset="-122"/>
                <a:ea typeface="微软雅黑" panose="020B0503020204020204" pitchFamily="34" charset="-122"/>
              </a:rPr>
              <a:t>积分；</a:t>
            </a:r>
            <a:endParaRPr lang="zh-CN" altLang="en-US">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charset="0"/>
              <a:buChar char="Ø"/>
            </a:pPr>
            <a:r>
              <a:rPr lang="zh-CN" altLang="en-US">
                <a:latin typeface="微软雅黑" panose="020B0503020204020204" pitchFamily="34" charset="-122"/>
                <a:ea typeface="微软雅黑" panose="020B0503020204020204" pitchFamily="34" charset="-122"/>
              </a:rPr>
              <a:t>工具</a:t>
            </a:r>
            <a:r>
              <a:rPr lang="en-US" altLang="zh-CN">
                <a:latin typeface="微软雅黑" panose="020B0503020204020204" pitchFamily="34" charset="-122"/>
                <a:ea typeface="微软雅黑" panose="020B0503020204020204" pitchFamily="34" charset="-122"/>
              </a:rPr>
              <a:t>/</a:t>
            </a:r>
            <a:r>
              <a:rPr lang="zh-CN" altLang="en-US">
                <a:latin typeface="微软雅黑" panose="020B0503020204020204" pitchFamily="34" charset="-122"/>
                <a:ea typeface="微软雅黑" panose="020B0503020204020204" pitchFamily="34" charset="-122"/>
              </a:rPr>
              <a:t>平台：如何识别资源、环境、交通、区位等特征，个性化的综合利用减排方案？如</a:t>
            </a:r>
            <a:r>
              <a:rPr lang="en-US" altLang="zh-CN">
                <a:latin typeface="微软雅黑" panose="020B0503020204020204" pitchFamily="34" charset="-122"/>
                <a:ea typeface="微软雅黑" panose="020B0503020204020204" pitchFamily="34" charset="-122"/>
              </a:rPr>
              <a:t>“</a:t>
            </a:r>
            <a:r>
              <a:rPr lang="zh-CN" altLang="en-US">
                <a:latin typeface="微软雅黑" panose="020B0503020204020204" pitchFamily="34" charset="-122"/>
                <a:ea typeface="微软雅黑" panose="020B0503020204020204" pitchFamily="34" charset="-122"/>
              </a:rPr>
              <a:t>粪便</a:t>
            </a:r>
            <a:r>
              <a:rPr lang="en-US" altLang="zh-CN">
                <a:latin typeface="微软雅黑" panose="020B0503020204020204" pitchFamily="34" charset="-122"/>
                <a:ea typeface="微软雅黑" panose="020B0503020204020204" pitchFamily="34" charset="-122"/>
              </a:rPr>
              <a:t>+</a:t>
            </a:r>
            <a:r>
              <a:rPr lang="zh-CN" altLang="en-US">
                <a:latin typeface="微软雅黑" panose="020B0503020204020204" pitchFamily="34" charset="-122"/>
                <a:ea typeface="微软雅黑" panose="020B0503020204020204" pitchFamily="34" charset="-122"/>
              </a:rPr>
              <a:t>秸秆</a:t>
            </a:r>
            <a:r>
              <a:rPr lang="en-US" altLang="zh-CN">
                <a:latin typeface="微软雅黑" panose="020B0503020204020204" pitchFamily="34" charset="-122"/>
                <a:ea typeface="微软雅黑" panose="020B0503020204020204" pitchFamily="34" charset="-122"/>
              </a:rPr>
              <a:t>”“</a:t>
            </a:r>
            <a:r>
              <a:rPr lang="zh-CN" altLang="en-US">
                <a:latin typeface="微软雅黑" panose="020B0503020204020204" pitchFamily="34" charset="-122"/>
                <a:ea typeface="微软雅黑" panose="020B0503020204020204" pitchFamily="34" charset="-122"/>
              </a:rPr>
              <a:t>粪便</a:t>
            </a:r>
            <a:r>
              <a:rPr lang="en-US" altLang="zh-CN">
                <a:latin typeface="微软雅黑" panose="020B0503020204020204" pitchFamily="34" charset="-122"/>
                <a:ea typeface="微软雅黑" panose="020B0503020204020204" pitchFamily="34" charset="-122"/>
              </a:rPr>
              <a:t>+</a:t>
            </a:r>
            <a:r>
              <a:rPr lang="zh-CN" altLang="en-US">
                <a:latin typeface="微软雅黑" panose="020B0503020204020204" pitchFamily="34" charset="-122"/>
                <a:ea typeface="微软雅黑" panose="020B0503020204020204" pitchFamily="34" charset="-122"/>
              </a:rPr>
              <a:t>城市固体废弃物</a:t>
            </a:r>
            <a:r>
              <a:rPr lang="en-US" altLang="zh-CN">
                <a:latin typeface="微软雅黑" panose="020B0503020204020204" pitchFamily="34" charset="-122"/>
                <a:ea typeface="微软雅黑" panose="020B0503020204020204" pitchFamily="34" charset="-122"/>
              </a:rPr>
              <a:t>”</a:t>
            </a:r>
            <a:endParaRPr lang="en-US" altLang="zh-CN">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charset="0"/>
              <a:buChar char="Ø"/>
            </a:pPr>
            <a:r>
              <a:rPr lang="zh-CN" altLang="en-US">
                <a:latin typeface="微软雅黑" panose="020B0503020204020204" pitchFamily="34" charset="-122"/>
                <a:ea typeface="微软雅黑" panose="020B0503020204020204" pitchFamily="34" charset="-122"/>
              </a:rPr>
              <a:t>资金渠道：财政补贴（生物化肥、粪污利用设施、种养循环模式</a:t>
            </a:r>
            <a:r>
              <a:rPr lang="en-US" altLang="zh-CN">
                <a:latin typeface="微软雅黑" panose="020B0503020204020204" pitchFamily="34" charset="-122"/>
                <a:ea typeface="微软雅黑" panose="020B0503020204020204" pitchFamily="34" charset="-122"/>
              </a:rPr>
              <a:t>)</a:t>
            </a:r>
            <a:r>
              <a:rPr lang="zh-CN" altLang="en-US">
                <a:latin typeface="微软雅黑" panose="020B0503020204020204" pitchFamily="34" charset="-122"/>
                <a:ea typeface="微软雅黑" panose="020B0503020204020204" pitchFamily="34" charset="-122"/>
              </a:rPr>
              <a:t>、保险、基金等，门槛高？</a:t>
            </a:r>
            <a:endParaRPr lang="zh-CN" altLang="en-US">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charset="0"/>
              <a:buChar char="Ø"/>
            </a:pPr>
            <a:r>
              <a:rPr lang="zh-CN" altLang="en-US">
                <a:latin typeface="微软雅黑" panose="020B0503020204020204" pitchFamily="34" charset="-122"/>
                <a:ea typeface="微软雅黑" panose="020B0503020204020204" pitchFamily="34" charset="-122"/>
              </a:rPr>
              <a:t>市场机制：自愿减排项目（额外性前置</a:t>
            </a:r>
            <a:r>
              <a:rPr lang="en-US" altLang="zh-CN">
                <a:latin typeface="微软雅黑" panose="020B0503020204020204" pitchFamily="34" charset="-122"/>
                <a:ea typeface="微软雅黑" panose="020B0503020204020204" pitchFamily="34" charset="-122"/>
              </a:rPr>
              <a:t>——</a:t>
            </a:r>
            <a:r>
              <a:rPr lang="zh-CN" altLang="en-US">
                <a:latin typeface="微软雅黑" panose="020B0503020204020204" pitchFamily="34" charset="-122"/>
                <a:ea typeface="微软雅黑" panose="020B0503020204020204" pitchFamily="34" charset="-122"/>
              </a:rPr>
              <a:t>超大规模养殖场，如何支撑</a:t>
            </a:r>
            <a:r>
              <a:rPr lang="en-US" altLang="zh-CN">
                <a:latin typeface="微软雅黑" panose="020B0503020204020204" pitchFamily="34" charset="-122"/>
                <a:ea typeface="微软雅黑" panose="020B0503020204020204" pitchFamily="34" charset="-122"/>
              </a:rPr>
              <a:t>“</a:t>
            </a:r>
            <a:r>
              <a:rPr lang="zh-CN" altLang="en-US">
                <a:latin typeface="微软雅黑" panose="020B0503020204020204" pitchFamily="34" charset="-122"/>
                <a:ea typeface="微软雅黑" panose="020B0503020204020204" pitchFamily="34" charset="-122"/>
              </a:rPr>
              <a:t>企业</a:t>
            </a:r>
            <a:r>
              <a:rPr lang="en-US" altLang="zh-CN">
                <a:latin typeface="微软雅黑" panose="020B0503020204020204" pitchFamily="34" charset="-122"/>
                <a:ea typeface="微软雅黑" panose="020B0503020204020204" pitchFamily="34" charset="-122"/>
              </a:rPr>
              <a:t>+</a:t>
            </a:r>
            <a:r>
              <a:rPr lang="zh-CN" altLang="en-US">
                <a:latin typeface="微软雅黑" panose="020B0503020204020204" pitchFamily="34" charset="-122"/>
                <a:ea typeface="微软雅黑" panose="020B0503020204020204" pitchFamily="34" charset="-122"/>
              </a:rPr>
              <a:t>农户</a:t>
            </a:r>
            <a:r>
              <a:rPr lang="en-US" altLang="zh-CN">
                <a:latin typeface="微软雅黑" panose="020B0503020204020204" pitchFamily="34" charset="-122"/>
                <a:ea typeface="微软雅黑" panose="020B0503020204020204" pitchFamily="34" charset="-122"/>
              </a:rPr>
              <a:t>”</a:t>
            </a:r>
            <a:r>
              <a:rPr lang="zh-CN" altLang="en-US">
                <a:latin typeface="微软雅黑" panose="020B0503020204020204" pitchFamily="34" charset="-122"/>
                <a:ea typeface="微软雅黑" panose="020B0503020204020204" pitchFamily="34" charset="-122"/>
              </a:rPr>
              <a:t>类型，支持乡村振兴？）</a:t>
            </a:r>
            <a:endParaRPr lang="zh-CN" altLang="en-US">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charset="0"/>
              <a:buChar char="Ø"/>
            </a:pPr>
            <a:r>
              <a:rPr lang="zh-CN" altLang="en-US">
                <a:latin typeface="微软雅黑" panose="020B0503020204020204" pitchFamily="34" charset="-122"/>
                <a:ea typeface="微软雅黑" panose="020B0503020204020204" pitchFamily="34" charset="-122"/>
              </a:rPr>
              <a:t>智慧农业体系建设：聚焦全产业链。</a:t>
            </a:r>
            <a:endParaRPr lang="zh-CN" altLang="en-US">
              <a:latin typeface="微软雅黑" panose="020B0503020204020204" pitchFamily="34" charset="-122"/>
              <a:ea typeface="微软雅黑" panose="020B0503020204020204" pitchFamily="34"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308610" y="3040380"/>
            <a:ext cx="1578610" cy="648335"/>
          </a:xfrm>
          <a:prstGeom prst="rect">
            <a:avLst/>
          </a:prstGeom>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p>
            <a:pPr algn="ctr"/>
            <a:r>
              <a:rPr lang="zh-CN" altLang="en-US">
                <a:latin typeface="微软雅黑" panose="020B0503020204020204" pitchFamily="34" charset="-122"/>
                <a:ea typeface="微软雅黑" panose="020B0503020204020204" pitchFamily="34" charset="-122"/>
              </a:rPr>
              <a:t>大型养殖场</a:t>
            </a:r>
            <a:endParaRPr lang="zh-CN" altLang="en-US">
              <a:latin typeface="微软雅黑" panose="020B0503020204020204" pitchFamily="34" charset="-122"/>
              <a:ea typeface="微软雅黑" panose="020B0503020204020204" pitchFamily="34" charset="-122"/>
            </a:endParaRPr>
          </a:p>
        </p:txBody>
      </p:sp>
      <p:sp>
        <p:nvSpPr>
          <p:cNvPr id="4" name="文本框 3"/>
          <p:cNvSpPr txBox="1"/>
          <p:nvPr/>
        </p:nvSpPr>
        <p:spPr>
          <a:xfrm>
            <a:off x="8417560" y="1119505"/>
            <a:ext cx="3535680" cy="460375"/>
          </a:xfrm>
          <a:prstGeom prst="rect">
            <a:avLst/>
          </a:prstGeom>
          <a:noFill/>
        </p:spPr>
        <p:txBody>
          <a:bodyPr wrap="none" rtlCol="0" anchor="t">
            <a:spAutoFit/>
          </a:bodyPr>
          <a:p>
            <a:pPr algn="ctr"/>
            <a:r>
              <a:rPr lang="zh-CN" altLang="en-US" sz="2400">
                <a:latin typeface="微软雅黑" panose="020B0503020204020204" pitchFamily="34" charset="-122"/>
                <a:ea typeface="微软雅黑" panose="020B0503020204020204" pitchFamily="34" charset="-122"/>
                <a:cs typeface="微软雅黑" panose="020B0503020204020204" pitchFamily="34" charset="-122"/>
                <a:sym typeface="+mn-ea"/>
              </a:rPr>
              <a:t>创造</a:t>
            </a:r>
            <a:r>
              <a:rPr lang="en-US" altLang="zh-CN" sz="24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400">
                <a:latin typeface="微软雅黑" panose="020B0503020204020204" pitchFamily="34" charset="-122"/>
                <a:ea typeface="微软雅黑" panose="020B0503020204020204" pitchFamily="34" charset="-122"/>
                <a:cs typeface="微软雅黑" panose="020B0503020204020204" pitchFamily="34" charset="-122"/>
                <a:sym typeface="+mn-ea"/>
              </a:rPr>
              <a:t>绿色溢价</a:t>
            </a:r>
            <a:r>
              <a:rPr lang="en-US" altLang="zh-CN" sz="24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400">
                <a:latin typeface="微软雅黑" panose="020B0503020204020204" pitchFamily="34" charset="-122"/>
                <a:ea typeface="微软雅黑" panose="020B0503020204020204" pitchFamily="34" charset="-122"/>
                <a:cs typeface="微软雅黑" panose="020B0503020204020204" pitchFamily="34" charset="-122"/>
                <a:sym typeface="+mn-ea"/>
              </a:rPr>
              <a:t>的思考</a:t>
            </a:r>
            <a:endParaRPr lang="zh-CN" altLang="en-US" sz="24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 name="文本框 4"/>
          <p:cNvSpPr txBox="1"/>
          <p:nvPr/>
        </p:nvSpPr>
        <p:spPr>
          <a:xfrm>
            <a:off x="524510" y="6784975"/>
            <a:ext cx="8073390" cy="368300"/>
          </a:xfrm>
          <a:prstGeom prst="rect">
            <a:avLst/>
          </a:prstGeom>
          <a:noFill/>
        </p:spPr>
        <p:txBody>
          <a:bodyPr wrap="square" rtlCol="0" anchor="t">
            <a:spAutoFit/>
          </a:bodyPr>
          <a:p>
            <a:pPr marL="285750" indent="-285750">
              <a:buFont typeface="Wingdings" panose="05000000000000000000" charset="0"/>
              <a:buChar char="Ø"/>
            </a:pPr>
            <a:r>
              <a:rPr lang="zh-CN" altLang="en-US">
                <a:latin typeface="微软雅黑" panose="020B0503020204020204" pitchFamily="34" charset="-122"/>
                <a:ea typeface="微软雅黑" panose="020B0503020204020204" pitchFamily="34" charset="-122"/>
              </a:rPr>
              <a:t>需要关注：消费者愿意为绿色产品付出一些溢价，但是价格必须是合理的。</a:t>
            </a:r>
            <a:endParaRPr lang="zh-CN" altLang="en-US">
              <a:latin typeface="微软雅黑" panose="020B0503020204020204" pitchFamily="34" charset="-122"/>
              <a:ea typeface="微软雅黑" panose="020B0503020204020204" pitchFamily="34" charset="-122"/>
            </a:endParaRPr>
          </a:p>
        </p:txBody>
      </p:sp>
      <p:sp>
        <p:nvSpPr>
          <p:cNvPr id="100" name="文本框 99"/>
          <p:cNvSpPr txBox="1"/>
          <p:nvPr/>
        </p:nvSpPr>
        <p:spPr>
          <a:xfrm>
            <a:off x="2184400" y="1027430"/>
            <a:ext cx="2151380" cy="645160"/>
          </a:xfrm>
          <a:prstGeom prst="rect">
            <a:avLst/>
          </a:prstGeom>
          <a:noFill/>
          <a:ln w="9525">
            <a:noFill/>
          </a:ln>
        </p:spPr>
        <p:txBody>
          <a:bodyPr wrap="square">
            <a:spAutoFit/>
          </a:bodyPr>
          <a:p>
            <a:pPr marL="342900" indent="-342900" algn="l">
              <a:lnSpc>
                <a:spcPct val="150000"/>
              </a:lnSpc>
              <a:buFont typeface="Wingdings" panose="05000000000000000000" charset="0"/>
              <a:buChar char="p"/>
            </a:pPr>
            <a:r>
              <a:rPr lang="zh-CN" sz="2400" b="0">
                <a:latin typeface="微软雅黑" panose="020B0503020204020204" pitchFamily="34" charset="-122"/>
                <a:ea typeface="微软雅黑" panose="020B0503020204020204" pitchFamily="34" charset="-122"/>
              </a:rPr>
              <a:t>特</a:t>
            </a:r>
            <a:r>
              <a:rPr lang="en-US" altLang="zh-CN" sz="2400" b="0">
                <a:latin typeface="微软雅黑" panose="020B0503020204020204" pitchFamily="34" charset="-122"/>
                <a:ea typeface="微软雅黑" panose="020B0503020204020204" pitchFamily="34" charset="-122"/>
              </a:rPr>
              <a:t> </a:t>
            </a:r>
            <a:r>
              <a:rPr lang="zh-CN" sz="2400" b="0">
                <a:latin typeface="微软雅黑" panose="020B0503020204020204" pitchFamily="34" charset="-122"/>
                <a:ea typeface="微软雅黑" panose="020B0503020204020204" pitchFamily="34" charset="-122"/>
              </a:rPr>
              <a:t>征</a:t>
            </a:r>
            <a:endParaRPr lang="zh-CN" sz="2400" b="0">
              <a:latin typeface="微软雅黑" panose="020B0503020204020204" pitchFamily="34" charset="-122"/>
              <a:ea typeface="微软雅黑" panose="020B0503020204020204" pitchFamily="34" charset="-122"/>
            </a:endParaRPr>
          </a:p>
        </p:txBody>
      </p:sp>
      <p:sp>
        <p:nvSpPr>
          <p:cNvPr id="6" name="文本框 5"/>
          <p:cNvSpPr txBox="1"/>
          <p:nvPr/>
        </p:nvSpPr>
        <p:spPr>
          <a:xfrm>
            <a:off x="2189480" y="1672590"/>
            <a:ext cx="5252085" cy="1753235"/>
          </a:xfrm>
          <a:prstGeom prst="rect">
            <a:avLst/>
          </a:prstGeom>
        </p:spPr>
        <p:style>
          <a:lnRef idx="2">
            <a:schemeClr val="accent5"/>
          </a:lnRef>
          <a:fillRef idx="1">
            <a:schemeClr val="lt1"/>
          </a:fillRef>
          <a:effectRef idx="0">
            <a:schemeClr val="accent5"/>
          </a:effectRef>
          <a:fontRef idx="minor">
            <a:schemeClr val="dk1"/>
          </a:fontRef>
        </p:style>
        <p:txBody>
          <a:bodyPr wrap="square" rtlCol="0" anchor="t">
            <a:spAutoFit/>
          </a:bodyPr>
          <a:p>
            <a:pPr marL="285750" indent="-285750">
              <a:lnSpc>
                <a:spcPct val="150000"/>
              </a:lnSpc>
              <a:buFont typeface="Wingdings" panose="05000000000000000000" charset="0"/>
              <a:buChar char="Ø"/>
            </a:pPr>
            <a:r>
              <a:rPr lang="zh-CN" altLang="en-US">
                <a:latin typeface="微软雅黑" panose="020B0503020204020204" pitchFamily="34" charset="-122"/>
                <a:ea typeface="微软雅黑" panose="020B0503020204020204" pitchFamily="34" charset="-122"/>
              </a:rPr>
              <a:t>粪便处置量大：产沼气量大</a:t>
            </a:r>
            <a:endParaRPr lang="zh-CN" altLang="en-US">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charset="0"/>
              <a:buChar char="Ø"/>
            </a:pPr>
            <a:r>
              <a:rPr lang="zh-CN" altLang="en-US">
                <a:latin typeface="微软雅黑" panose="020B0503020204020204" pitchFamily="34" charset="-122"/>
                <a:ea typeface="微软雅黑" panose="020B0503020204020204" pitchFamily="34" charset="-122"/>
              </a:rPr>
              <a:t>管理规范：</a:t>
            </a:r>
            <a:r>
              <a:rPr lang="en-US" altLang="zh-CN">
                <a:latin typeface="微软雅黑" panose="020B0503020204020204" pitchFamily="34" charset="-122"/>
                <a:ea typeface="微软雅黑" panose="020B0503020204020204" pitchFamily="34" charset="-122"/>
              </a:rPr>
              <a:t>ESG</a:t>
            </a:r>
            <a:r>
              <a:rPr lang="zh-CN" altLang="en-US">
                <a:latin typeface="微软雅黑" panose="020B0503020204020204" pitchFamily="34" charset="-122"/>
                <a:ea typeface="微软雅黑" panose="020B0503020204020204" pitchFamily="34" charset="-122"/>
              </a:rPr>
              <a:t>、全链减排技术、国际碳减排；</a:t>
            </a:r>
            <a:endParaRPr lang="zh-CN" altLang="en-US">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charset="0"/>
              <a:buChar char="Ø"/>
            </a:pPr>
            <a:r>
              <a:rPr lang="zh-CN">
                <a:latin typeface="微软雅黑" panose="020B0503020204020204" pitchFamily="34" charset="-122"/>
                <a:ea typeface="微软雅黑" panose="020B0503020204020204" pitchFamily="34" charset="-122"/>
              </a:rPr>
              <a:t>企业实力强：行业龙头、抗风险能力强；</a:t>
            </a:r>
            <a:endParaRPr lang="zh-CN">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charset="0"/>
              <a:buChar char="Ø"/>
            </a:pPr>
            <a:r>
              <a:rPr lang="zh-CN">
                <a:latin typeface="微软雅黑" panose="020B0503020204020204" pitchFamily="34" charset="-122"/>
                <a:ea typeface="微软雅黑" panose="020B0503020204020204" pitchFamily="34" charset="-122"/>
              </a:rPr>
              <a:t>粪便处置技术：沼气发电</a:t>
            </a:r>
            <a:endParaRPr lang="zh-CN">
              <a:latin typeface="微软雅黑" panose="020B0503020204020204" pitchFamily="34" charset="-122"/>
              <a:ea typeface="微软雅黑" panose="020B0503020204020204" pitchFamily="34" charset="-122"/>
            </a:endParaRPr>
          </a:p>
        </p:txBody>
      </p:sp>
      <p:sp>
        <p:nvSpPr>
          <p:cNvPr id="7" name="文本框 6"/>
          <p:cNvSpPr txBox="1"/>
          <p:nvPr/>
        </p:nvSpPr>
        <p:spPr>
          <a:xfrm>
            <a:off x="2189480" y="3832225"/>
            <a:ext cx="5276215" cy="2168525"/>
          </a:xfrm>
          <a:prstGeom prst="rect">
            <a:avLst/>
          </a:prstGeom>
        </p:spPr>
        <p:style>
          <a:lnRef idx="2">
            <a:schemeClr val="accent5"/>
          </a:lnRef>
          <a:fillRef idx="1">
            <a:schemeClr val="lt1"/>
          </a:fillRef>
          <a:effectRef idx="0">
            <a:schemeClr val="accent5"/>
          </a:effectRef>
          <a:fontRef idx="minor">
            <a:schemeClr val="dk1"/>
          </a:fontRef>
        </p:style>
        <p:txBody>
          <a:bodyPr wrap="square" rtlCol="0" anchor="t">
            <a:spAutoFit/>
          </a:bodyPr>
          <a:p>
            <a:pPr marL="285750" indent="-285750">
              <a:lnSpc>
                <a:spcPct val="150000"/>
              </a:lnSpc>
              <a:buFont typeface="Wingdings" panose="05000000000000000000" charset="0"/>
              <a:buChar char="Ø"/>
            </a:pPr>
            <a:r>
              <a:rPr lang="zh-CN" altLang="en-US">
                <a:latin typeface="微软雅黑" panose="020B0503020204020204" pitchFamily="34" charset="-122"/>
                <a:ea typeface="微软雅黑" panose="020B0503020204020204" pitchFamily="34" charset="-122"/>
              </a:rPr>
              <a:t>国际碳减排市场萎缩：价格低、应用场景受限；</a:t>
            </a:r>
            <a:endParaRPr lang="zh-CN" altLang="en-US">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charset="0"/>
              <a:buChar char="Ø"/>
            </a:pPr>
            <a:r>
              <a:rPr lang="zh-CN" altLang="en-US">
                <a:latin typeface="微软雅黑" panose="020B0503020204020204" pitchFamily="34" charset="-122"/>
                <a:ea typeface="微软雅黑" panose="020B0503020204020204" pitchFamily="34" charset="-122"/>
              </a:rPr>
              <a:t>沼气发电减排效益：国内自愿减排市场暂未公布；</a:t>
            </a:r>
            <a:endParaRPr lang="zh-CN" altLang="en-US">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charset="0"/>
              <a:buChar char="Ø"/>
            </a:pPr>
            <a:r>
              <a:rPr lang="zh-CN" altLang="en-US">
                <a:latin typeface="微软雅黑" panose="020B0503020204020204" pitchFamily="34" charset="-122"/>
                <a:ea typeface="微软雅黑" panose="020B0503020204020204" pitchFamily="34" charset="-122"/>
              </a:rPr>
              <a:t>沼气高附加值利用：与天然气价格、技术装备成本等息息相关；</a:t>
            </a:r>
            <a:endParaRPr lang="zh-CN" altLang="en-US">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charset="0"/>
              <a:buChar char="Ø"/>
            </a:pPr>
            <a:r>
              <a:rPr lang="zh-CN" altLang="en-US">
                <a:latin typeface="微软雅黑" panose="020B0503020204020204" pitchFamily="34" charset="-122"/>
                <a:ea typeface="微软雅黑" panose="020B0503020204020204" pitchFamily="34" charset="-122"/>
              </a:rPr>
              <a:t>全产业链减排技术成本相对偏高；</a:t>
            </a:r>
            <a:endParaRPr lang="zh-CN" altLang="en-US">
              <a:latin typeface="微软雅黑" panose="020B0503020204020204" pitchFamily="34" charset="-122"/>
              <a:ea typeface="微软雅黑" panose="020B0503020204020204" pitchFamily="34" charset="-122"/>
            </a:endParaRPr>
          </a:p>
        </p:txBody>
      </p:sp>
      <p:sp>
        <p:nvSpPr>
          <p:cNvPr id="8" name="文本框 7"/>
          <p:cNvSpPr txBox="1"/>
          <p:nvPr/>
        </p:nvSpPr>
        <p:spPr>
          <a:xfrm>
            <a:off x="2184400" y="3255010"/>
            <a:ext cx="2151380" cy="645160"/>
          </a:xfrm>
          <a:prstGeom prst="rect">
            <a:avLst/>
          </a:prstGeom>
          <a:noFill/>
          <a:ln w="9525">
            <a:noFill/>
          </a:ln>
        </p:spPr>
        <p:txBody>
          <a:bodyPr wrap="square">
            <a:spAutoFit/>
          </a:bodyPr>
          <a:p>
            <a:pPr marL="342900" indent="-342900" algn="l">
              <a:lnSpc>
                <a:spcPct val="150000"/>
              </a:lnSpc>
              <a:buFont typeface="Wingdings" panose="05000000000000000000" charset="0"/>
              <a:buChar char="p"/>
            </a:pPr>
            <a:r>
              <a:rPr lang="zh-CN" sz="2400" b="0">
                <a:latin typeface="微软雅黑" panose="020B0503020204020204" pitchFamily="34" charset="-122"/>
                <a:ea typeface="微软雅黑" panose="020B0503020204020204" pitchFamily="34" charset="-122"/>
              </a:rPr>
              <a:t>困</a:t>
            </a:r>
            <a:r>
              <a:rPr lang="en-US" altLang="zh-CN" sz="2400" b="0">
                <a:latin typeface="微软雅黑" panose="020B0503020204020204" pitchFamily="34" charset="-122"/>
                <a:ea typeface="微软雅黑" panose="020B0503020204020204" pitchFamily="34" charset="-122"/>
              </a:rPr>
              <a:t> </a:t>
            </a:r>
            <a:r>
              <a:rPr lang="zh-CN" sz="2400" b="0">
                <a:latin typeface="微软雅黑" panose="020B0503020204020204" pitchFamily="34" charset="-122"/>
                <a:ea typeface="微软雅黑" panose="020B0503020204020204" pitchFamily="34" charset="-122"/>
              </a:rPr>
              <a:t>难</a:t>
            </a:r>
            <a:endParaRPr lang="zh-CN" sz="2400" b="0">
              <a:latin typeface="微软雅黑" panose="020B0503020204020204" pitchFamily="34" charset="-122"/>
              <a:ea typeface="微软雅黑" panose="020B0503020204020204" pitchFamily="34" charset="-122"/>
            </a:endParaRPr>
          </a:p>
        </p:txBody>
      </p:sp>
      <p:sp>
        <p:nvSpPr>
          <p:cNvPr id="9" name="文本框 8"/>
          <p:cNvSpPr txBox="1"/>
          <p:nvPr/>
        </p:nvSpPr>
        <p:spPr>
          <a:xfrm>
            <a:off x="7819390" y="1600835"/>
            <a:ext cx="4732020" cy="4661535"/>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p>
            <a:pPr marL="285750" indent="-285750">
              <a:lnSpc>
                <a:spcPct val="150000"/>
              </a:lnSpc>
              <a:buFont typeface="Wingdings" panose="05000000000000000000" charset="0"/>
              <a:buChar char="Ø"/>
            </a:pPr>
            <a:r>
              <a:rPr lang="zh-CN" altLang="en-US">
                <a:latin typeface="微软雅黑" panose="020B0503020204020204" pitchFamily="34" charset="-122"/>
                <a:ea typeface="微软雅黑" panose="020B0503020204020204" pitchFamily="34" charset="-122"/>
              </a:rPr>
              <a:t>充分发挥龙头企业示范带动作用：意识及能力提升、技术装备、运营管理、低碳产品供给等；</a:t>
            </a:r>
            <a:endParaRPr lang="zh-CN" altLang="en-US">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charset="0"/>
              <a:buChar char="Ø"/>
            </a:pPr>
            <a:r>
              <a:rPr lang="zh-CN" altLang="en-US">
                <a:latin typeface="微软雅黑" panose="020B0503020204020204" pitchFamily="34" charset="-122"/>
                <a:ea typeface="微软雅黑" panose="020B0503020204020204" pitchFamily="34" charset="-122"/>
              </a:rPr>
              <a:t>资金渠道：财政补贴（沼气高附加值利用</a:t>
            </a:r>
            <a:r>
              <a:rPr lang="en-US" altLang="zh-CN">
                <a:latin typeface="微软雅黑" panose="020B0503020204020204" pitchFamily="34" charset="-122"/>
                <a:ea typeface="微软雅黑" panose="020B0503020204020204" pitchFamily="34" charset="-122"/>
              </a:rPr>
              <a:t>)</a:t>
            </a:r>
            <a:r>
              <a:rPr lang="zh-CN" altLang="en-US">
                <a:latin typeface="微软雅黑" panose="020B0503020204020204" pitchFamily="34" charset="-122"/>
                <a:ea typeface="微软雅黑" panose="020B0503020204020204" pitchFamily="34" charset="-122"/>
              </a:rPr>
              <a:t>、保险、基金等，</a:t>
            </a:r>
            <a:r>
              <a:rPr lang="zh-CN" altLang="en-US">
                <a:latin typeface="微软雅黑" panose="020B0503020204020204" pitchFamily="34" charset="-122"/>
                <a:ea typeface="微软雅黑" panose="020B0503020204020204" pitchFamily="34" charset="-122"/>
                <a:sym typeface="+mn-ea"/>
              </a:rPr>
              <a:t>投资及</a:t>
            </a:r>
            <a:r>
              <a:rPr lang="zh-CN" altLang="en-US">
                <a:latin typeface="微软雅黑" panose="020B0503020204020204" pitchFamily="34" charset="-122"/>
                <a:ea typeface="微软雅黑" panose="020B0503020204020204" pitchFamily="34" charset="-122"/>
              </a:rPr>
              <a:t>风险高？</a:t>
            </a:r>
            <a:endParaRPr lang="zh-CN" altLang="en-US">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charset="0"/>
              <a:buChar char="Ø"/>
            </a:pPr>
            <a:r>
              <a:rPr lang="zh-CN" altLang="en-US">
                <a:latin typeface="微软雅黑" panose="020B0503020204020204" pitchFamily="34" charset="-122"/>
                <a:ea typeface="微软雅黑" panose="020B0503020204020204" pitchFamily="34" charset="-122"/>
              </a:rPr>
              <a:t>市场机制：自愿减排项目（</a:t>
            </a:r>
            <a:r>
              <a:rPr lang="zh-CN">
                <a:latin typeface="微软雅黑" panose="020B0503020204020204" pitchFamily="34" charset="-122"/>
                <a:ea typeface="微软雅黑" panose="020B0503020204020204" pitchFamily="34" charset="-122"/>
              </a:rPr>
              <a:t>什么时候出</a:t>
            </a:r>
            <a:r>
              <a:rPr lang="zh-CN" altLang="en-US">
                <a:latin typeface="微软雅黑" panose="020B0503020204020204" pitchFamily="34" charset="-122"/>
                <a:ea typeface="微软雅黑" panose="020B0503020204020204" pitchFamily="34" charset="-122"/>
              </a:rPr>
              <a:t>？要求是什么？）</a:t>
            </a:r>
            <a:endParaRPr lang="zh-CN" altLang="en-US">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charset="0"/>
              <a:buChar char="Ø"/>
            </a:pPr>
            <a:r>
              <a:rPr lang="zh-CN" altLang="en-US">
                <a:latin typeface="微软雅黑" panose="020B0503020204020204" pitchFamily="34" charset="-122"/>
                <a:ea typeface="微软雅黑" panose="020B0503020204020204" pitchFamily="34" charset="-122"/>
              </a:rPr>
              <a:t>制度创新：沼气</a:t>
            </a:r>
            <a:r>
              <a:rPr lang="en-US" altLang="zh-CN">
                <a:latin typeface="微软雅黑" panose="020B0503020204020204" pitchFamily="34" charset="-122"/>
                <a:ea typeface="微软雅黑" panose="020B0503020204020204" pitchFamily="34" charset="-122"/>
              </a:rPr>
              <a:t>——</a:t>
            </a:r>
            <a:r>
              <a:rPr lang="zh-CN" altLang="en-US">
                <a:latin typeface="微软雅黑" panose="020B0503020204020204" pitchFamily="34" charset="-122"/>
                <a:ea typeface="微软雅黑" panose="020B0503020204020204" pitchFamily="34" charset="-122"/>
              </a:rPr>
              <a:t>高纯度天然气，应用场景支持政策？</a:t>
            </a:r>
            <a:endParaRPr lang="zh-CN" altLang="en-US">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charset="0"/>
              <a:buChar char="Ø"/>
            </a:pPr>
            <a:r>
              <a:rPr lang="zh-CN" altLang="en-US">
                <a:latin typeface="微软雅黑" panose="020B0503020204020204" pitchFamily="34" charset="-122"/>
                <a:ea typeface="微软雅黑" panose="020B0503020204020204" pitchFamily="34" charset="-122"/>
              </a:rPr>
              <a:t>碳足迹体系建设：消费者对全链产品的</a:t>
            </a:r>
            <a:r>
              <a:rPr lang="en-US" altLang="zh-CN">
                <a:latin typeface="微软雅黑" panose="020B0503020204020204" pitchFamily="34" charset="-122"/>
                <a:ea typeface="微软雅黑" panose="020B0503020204020204" pitchFamily="34" charset="-122"/>
              </a:rPr>
              <a:t>“</a:t>
            </a:r>
            <a:r>
              <a:rPr lang="zh-CN" altLang="en-US">
                <a:latin typeface="微软雅黑" panose="020B0503020204020204" pitchFamily="34" charset="-122"/>
                <a:ea typeface="微软雅黑" panose="020B0503020204020204" pitchFamily="34" charset="-122"/>
              </a:rPr>
              <a:t>溢价</a:t>
            </a:r>
            <a:r>
              <a:rPr lang="en-US" altLang="zh-CN">
                <a:latin typeface="微软雅黑" panose="020B0503020204020204" pitchFamily="34" charset="-122"/>
                <a:ea typeface="微软雅黑" panose="020B0503020204020204" pitchFamily="34" charset="-122"/>
              </a:rPr>
              <a:t>”</a:t>
            </a:r>
            <a:r>
              <a:rPr lang="zh-CN" altLang="en-US">
                <a:latin typeface="微软雅黑" panose="020B0503020204020204" pitchFamily="34" charset="-122"/>
                <a:ea typeface="微软雅黑" panose="020B0503020204020204" pitchFamily="34" charset="-122"/>
              </a:rPr>
              <a:t>接受度。</a:t>
            </a:r>
            <a:endParaRPr lang="zh-CN" altLang="en-US">
              <a:latin typeface="微软雅黑" panose="020B0503020204020204" pitchFamily="34" charset="-122"/>
              <a:ea typeface="微软雅黑" panose="020B0503020204020204" pitchFamily="34"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1"/>
          <a:stretch>
            <a:fillRect/>
          </a:stretch>
        </p:blipFill>
        <p:spPr>
          <a:xfrm>
            <a:off x="-1588" y="-645"/>
            <a:ext cx="12860338" cy="7233940"/>
          </a:xfrm>
          <a:prstGeom prst="rect">
            <a:avLst/>
          </a:prstGeom>
        </p:spPr>
      </p:pic>
      <p:sp>
        <p:nvSpPr>
          <p:cNvPr id="16" name="矩形 259"/>
          <p:cNvSpPr>
            <a:spLocks noChangeArrowheads="1"/>
          </p:cNvSpPr>
          <p:nvPr/>
        </p:nvSpPr>
        <p:spPr bwMode="auto">
          <a:xfrm>
            <a:off x="-20955" y="1240155"/>
            <a:ext cx="12901295" cy="319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11500" b="1" cap="all" dirty="0" smtClean="0">
                <a:blipFill>
                  <a:blip r:embed="rId2"/>
                  <a:stretch>
                    <a:fillRect/>
                  </a:stretch>
                </a:blipFill>
                <a:latin typeface="Impact" panose="020B0806030902050204" pitchFamily="34" charset="0"/>
                <a:ea typeface="叶根友毛笔行书2.0版" panose="02010601030101010101" pitchFamily="2" charset="-122"/>
                <a:cs typeface="Arial" panose="020B0604020202020204" pitchFamily="34" charset="0"/>
              </a:rPr>
              <a:t>谢谢聆听！</a:t>
            </a:r>
            <a:endParaRPr lang="zh-CN" altLang="en-US" sz="11500" b="1" cap="all" dirty="0" smtClean="0">
              <a:blipFill>
                <a:blip r:embed="rId2"/>
                <a:stretch>
                  <a:fillRect/>
                </a:stretch>
              </a:blipFill>
              <a:latin typeface="Impact" panose="020B0806030902050204" pitchFamily="34" charset="0"/>
              <a:ea typeface="叶根友毛笔行书2.0版" panose="02010601030101010101" pitchFamily="2" charset="-122"/>
              <a:cs typeface="Arial" panose="020B0604020202020204" pitchFamily="34" charset="0"/>
            </a:endParaRPr>
          </a:p>
          <a:p>
            <a:pPr algn="ctr">
              <a:buNone/>
            </a:pPr>
            <a:r>
              <a:rPr lang="zh-CN" altLang="en-US" sz="7200" b="1" cap="all" dirty="0" smtClean="0">
                <a:blipFill>
                  <a:blip r:embed="rId2"/>
                  <a:stretch>
                    <a:fillRect/>
                  </a:stretch>
                </a:blipFill>
                <a:latin typeface="Impact" panose="020B0806030902050204" pitchFamily="34" charset="0"/>
                <a:ea typeface="叶根友毛笔行书2.0版" panose="02010601030101010101" pitchFamily="2" charset="-122"/>
                <a:cs typeface="Arial" panose="020B0604020202020204" pitchFamily="34" charset="0"/>
              </a:rPr>
              <a:t>欢迎交流探讨！</a:t>
            </a:r>
            <a:endParaRPr lang="zh-CN" altLang="en-US" sz="7200" b="1" cap="all" dirty="0" smtClean="0">
              <a:blipFill>
                <a:blip r:embed="rId2"/>
                <a:stretch>
                  <a:fillRect/>
                </a:stretch>
              </a:blipFill>
              <a:latin typeface="Impact" panose="020B0806030902050204" pitchFamily="34" charset="0"/>
              <a:ea typeface="叶根友毛笔行书2.0版" panose="02010601030101010101" pitchFamily="2"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strVal val="4*#ppt_w"/>
                                          </p:val>
                                        </p:tav>
                                        <p:tav tm="100000">
                                          <p:val>
                                            <p:strVal val="#ppt_w"/>
                                          </p:val>
                                        </p:tav>
                                      </p:tavLst>
                                    </p:anim>
                                    <p:anim calcmode="lin" valueType="num">
                                      <p:cBhvr>
                                        <p:cTn id="8" dur="500" fill="hold"/>
                                        <p:tgtEl>
                                          <p:spTgt spid="18"/>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6"/>
                                        </p:tgtEl>
                                        <p:attrNameLst>
                                          <p:attrName>ppt_y</p:attrName>
                                        </p:attrNameLst>
                                      </p:cBhvr>
                                      <p:tavLst>
                                        <p:tav tm="0">
                                          <p:val>
                                            <p:strVal val="#ppt_y"/>
                                          </p:val>
                                        </p:tav>
                                        <p:tav tm="100000">
                                          <p:val>
                                            <p:strVal val="#ppt_y"/>
                                          </p:val>
                                        </p:tav>
                                      </p:tavLst>
                                    </p:anim>
                                    <p:anim calcmode="lin" valueType="num">
                                      <p:cBhvr>
                                        <p:cTn id="14"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6"/>
                                        </p:tgtEl>
                                      </p:cBhvr>
                                    </p:animEffect>
                                  </p:childTnLst>
                                </p:cTn>
                              </p:par>
                            </p:childTnLst>
                          </p:cTn>
                        </p:par>
                        <p:par>
                          <p:cTn id="17" fill="hold">
                            <p:stCondLst>
                              <p:cond delay="1549"/>
                            </p:stCondLst>
                            <p:childTnLst>
                              <p:par>
                                <p:cTn id="18" presetID="26" presetClass="emph" presetSubtype="0" fill="hold" grpId="1" nodeType="afterEffect">
                                  <p:stCondLst>
                                    <p:cond delay="0"/>
                                  </p:stCondLst>
                                  <p:iterate type="lt">
                                    <p:tmPct val="0"/>
                                  </p:iterate>
                                  <p:childTnLst>
                                    <p:animEffect transition="out" filter="fade">
                                      <p:cBhvr>
                                        <p:cTn id="19" dur="500" tmFilter="0, 0; .2, .5; .8, .5; 1, 0"/>
                                        <p:tgtEl>
                                          <p:spTgt spid="16"/>
                                        </p:tgtEl>
                                      </p:cBhvr>
                                    </p:animEffect>
                                    <p:animScale>
                                      <p:cBhvr>
                                        <p:cTn id="20" dur="250" autoRev="1" fill="hold"/>
                                        <p:tgtEl>
                                          <p:spTgt spid="1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9309735" y="2606675"/>
            <a:ext cx="3332480" cy="2999740"/>
          </a:xfrm>
          <a:prstGeom prst="rect">
            <a:avLst/>
          </a:prstGeom>
          <a:noFill/>
        </p:spPr>
        <p:txBody>
          <a:bodyPr wrap="square" rtlCol="0" anchor="t">
            <a:spAutoFit/>
          </a:bodyPr>
          <a:p>
            <a:pPr marL="285750" indent="-285750">
              <a:lnSpc>
                <a:spcPct val="150000"/>
              </a:lnSpc>
              <a:buFont typeface="Wingdings" panose="05000000000000000000" charset="0"/>
              <a:buChar char="Ø"/>
            </a:pPr>
            <a:r>
              <a:rPr lang="zh-CN" altLang="en-US">
                <a:latin typeface="微软雅黑" panose="020B0503020204020204" pitchFamily="34" charset="-122"/>
                <a:ea typeface="微软雅黑" panose="020B0503020204020204" pitchFamily="34" charset="-122"/>
              </a:rPr>
              <a:t>202</a:t>
            </a:r>
            <a:r>
              <a:rPr lang="en-US" altLang="zh-CN">
                <a:latin typeface="微软雅黑" panose="020B0503020204020204" pitchFamily="34" charset="-122"/>
                <a:ea typeface="微软雅黑" panose="020B0503020204020204" pitchFamily="34" charset="-122"/>
              </a:rPr>
              <a:t>3</a:t>
            </a:r>
            <a:r>
              <a:rPr lang="zh-CN" altLang="en-US">
                <a:latin typeface="微软雅黑" panose="020B0503020204020204" pitchFamily="34" charset="-122"/>
                <a:ea typeface="微软雅黑" panose="020B0503020204020204" pitchFamily="34" charset="-122"/>
              </a:rPr>
              <a:t>年全球温室气体排放量达到57</a:t>
            </a:r>
            <a:r>
              <a:rPr lang="en-US" altLang="zh-CN">
                <a:latin typeface="微软雅黑" panose="020B0503020204020204" pitchFamily="34" charset="-122"/>
                <a:ea typeface="微软雅黑" panose="020B0503020204020204" pitchFamily="34" charset="-122"/>
              </a:rPr>
              <a:t>1</a:t>
            </a:r>
            <a:r>
              <a:rPr lang="zh-CN" altLang="en-US">
                <a:latin typeface="微软雅黑" panose="020B0503020204020204" pitchFamily="34" charset="-122"/>
                <a:ea typeface="微软雅黑" panose="020B0503020204020204" pitchFamily="34" charset="-122"/>
              </a:rPr>
              <a:t>亿吨二氧化碳当量；</a:t>
            </a:r>
            <a:endParaRPr lang="zh-CN" altLang="en-US">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charset="0"/>
              <a:buChar char="Ø"/>
            </a:pPr>
            <a:r>
              <a:rPr lang="zh-CN" altLang="en-US">
                <a:latin typeface="微软雅黑" panose="020B0503020204020204" pitchFamily="34" charset="-122"/>
                <a:ea typeface="微软雅黑" panose="020B0503020204020204" pitchFamily="34" charset="-122"/>
              </a:rPr>
              <a:t>化石燃料燃烧和工业过程产生的二氧化碳排约占目前温室气体排放量的三分之二；</a:t>
            </a:r>
            <a:endParaRPr lang="zh-CN" altLang="en-US">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charset="0"/>
              <a:buChar char="Ø"/>
            </a:pPr>
            <a:r>
              <a:rPr lang="zh-CN" altLang="en-US">
                <a:latin typeface="微软雅黑" panose="020B0503020204020204" pitchFamily="34" charset="-122"/>
                <a:ea typeface="微软雅黑" panose="020B0503020204020204" pitchFamily="34" charset="-122"/>
              </a:rPr>
              <a:t>甲烷、一氧化二氮和氟化气体排放量正在迅速增加；</a:t>
            </a:r>
            <a:endParaRPr lang="zh-CN" altLang="en-US">
              <a:latin typeface="微软雅黑" panose="020B0503020204020204" pitchFamily="34" charset="-122"/>
              <a:ea typeface="微软雅黑" panose="020B0503020204020204" pitchFamily="34" charset="-122"/>
            </a:endParaRPr>
          </a:p>
        </p:txBody>
      </p:sp>
      <p:grpSp>
        <p:nvGrpSpPr>
          <p:cNvPr id="12" name="组合 11"/>
          <p:cNvGrpSpPr/>
          <p:nvPr/>
        </p:nvGrpSpPr>
        <p:grpSpPr>
          <a:xfrm>
            <a:off x="740410" y="1168400"/>
            <a:ext cx="5623560" cy="637540"/>
            <a:chOff x="2224" y="4412"/>
            <a:chExt cx="8083" cy="1004"/>
          </a:xfrm>
        </p:grpSpPr>
        <p:sp>
          <p:nvSpPr>
            <p:cNvPr id="13" name="Rectangle 4"/>
            <p:cNvSpPr/>
            <p:nvPr/>
          </p:nvSpPr>
          <p:spPr>
            <a:xfrm>
              <a:off x="2224" y="4412"/>
              <a:ext cx="8083" cy="1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100">
                <a:cs typeface="+mn-ea"/>
                <a:sym typeface="+mn-lt"/>
              </a:endParaRPr>
            </a:p>
          </p:txBody>
        </p:sp>
        <p:sp>
          <p:nvSpPr>
            <p:cNvPr id="14" name="Freeform 9"/>
            <p:cNvSpPr>
              <a:spLocks noEditPoints="1"/>
            </p:cNvSpPr>
            <p:nvPr/>
          </p:nvSpPr>
          <p:spPr bwMode="auto">
            <a:xfrm>
              <a:off x="2341" y="4693"/>
              <a:ext cx="554" cy="457"/>
            </a:xfrm>
            <a:custGeom>
              <a:avLst/>
              <a:gdLst>
                <a:gd name="T0" fmla="*/ 89 w 420"/>
                <a:gd name="T1" fmla="*/ 0 h 347"/>
                <a:gd name="T2" fmla="*/ 174 w 420"/>
                <a:gd name="T3" fmla="*/ 0 h 347"/>
                <a:gd name="T4" fmla="*/ 118 w 420"/>
                <a:gd name="T5" fmla="*/ 173 h 347"/>
                <a:gd name="T6" fmla="*/ 174 w 420"/>
                <a:gd name="T7" fmla="*/ 173 h 347"/>
                <a:gd name="T8" fmla="*/ 174 w 420"/>
                <a:gd name="T9" fmla="*/ 347 h 347"/>
                <a:gd name="T10" fmla="*/ 0 w 420"/>
                <a:gd name="T11" fmla="*/ 347 h 347"/>
                <a:gd name="T12" fmla="*/ 0 w 420"/>
                <a:gd name="T13" fmla="*/ 189 h 347"/>
                <a:gd name="T14" fmla="*/ 89 w 420"/>
                <a:gd name="T15" fmla="*/ 0 h 347"/>
                <a:gd name="T16" fmla="*/ 335 w 420"/>
                <a:gd name="T17" fmla="*/ 0 h 347"/>
                <a:gd name="T18" fmla="*/ 420 w 420"/>
                <a:gd name="T19" fmla="*/ 0 h 347"/>
                <a:gd name="T20" fmla="*/ 365 w 420"/>
                <a:gd name="T21" fmla="*/ 173 h 347"/>
                <a:gd name="T22" fmla="*/ 420 w 420"/>
                <a:gd name="T23" fmla="*/ 173 h 347"/>
                <a:gd name="T24" fmla="*/ 420 w 420"/>
                <a:gd name="T25" fmla="*/ 347 h 347"/>
                <a:gd name="T26" fmla="*/ 247 w 420"/>
                <a:gd name="T27" fmla="*/ 347 h 347"/>
                <a:gd name="T28" fmla="*/ 247 w 420"/>
                <a:gd name="T29" fmla="*/ 189 h 347"/>
                <a:gd name="T30" fmla="*/ 335 w 420"/>
                <a:gd name="T31"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0" h="347">
                  <a:moveTo>
                    <a:pt x="89" y="0"/>
                  </a:moveTo>
                  <a:lnTo>
                    <a:pt x="174" y="0"/>
                  </a:lnTo>
                  <a:lnTo>
                    <a:pt x="118" y="173"/>
                  </a:lnTo>
                  <a:lnTo>
                    <a:pt x="174" y="173"/>
                  </a:lnTo>
                  <a:lnTo>
                    <a:pt x="174" y="347"/>
                  </a:lnTo>
                  <a:lnTo>
                    <a:pt x="0" y="347"/>
                  </a:lnTo>
                  <a:lnTo>
                    <a:pt x="0" y="189"/>
                  </a:lnTo>
                  <a:lnTo>
                    <a:pt x="89" y="0"/>
                  </a:lnTo>
                  <a:close/>
                  <a:moveTo>
                    <a:pt x="335" y="0"/>
                  </a:moveTo>
                  <a:lnTo>
                    <a:pt x="420" y="0"/>
                  </a:lnTo>
                  <a:lnTo>
                    <a:pt x="365" y="173"/>
                  </a:lnTo>
                  <a:lnTo>
                    <a:pt x="420" y="173"/>
                  </a:lnTo>
                  <a:lnTo>
                    <a:pt x="420" y="347"/>
                  </a:lnTo>
                  <a:lnTo>
                    <a:pt x="247" y="347"/>
                  </a:lnTo>
                  <a:lnTo>
                    <a:pt x="247" y="189"/>
                  </a:lnTo>
                  <a:lnTo>
                    <a:pt x="335" y="0"/>
                  </a:lnTo>
                  <a:close/>
                </a:path>
              </a:pathLst>
            </a:custGeom>
            <a:solidFill>
              <a:schemeClr val="bg2"/>
            </a:solidFill>
            <a:ln>
              <a:noFill/>
            </a:ln>
          </p:spPr>
          <p:txBody>
            <a:bodyPr vert="horz" wrap="square" lIns="96435" tIns="48217" rIns="96435" bIns="48217" numCol="1" anchor="t" anchorCtr="0" compatLnSpc="1"/>
            <a:p>
              <a:endParaRPr lang="en-US" sz="100">
                <a:cs typeface="+mn-ea"/>
                <a:sym typeface="+mn-lt"/>
              </a:endParaRPr>
            </a:p>
          </p:txBody>
        </p:sp>
        <p:sp>
          <p:nvSpPr>
            <p:cNvPr id="15" name="Rectangle 29"/>
            <p:cNvSpPr/>
            <p:nvPr/>
          </p:nvSpPr>
          <p:spPr>
            <a:xfrm>
              <a:off x="3047" y="4648"/>
              <a:ext cx="7259" cy="547"/>
            </a:xfrm>
            <a:prstGeom prst="rect">
              <a:avLst/>
            </a:prstGeom>
          </p:spPr>
          <p:txBody>
            <a:bodyPr wrap="square">
              <a:spAutoFit/>
            </a:bodyPr>
            <a:p>
              <a:pPr lvl="0" algn="l">
                <a:lnSpc>
                  <a:spcPts val="2000"/>
                </a:lnSpc>
                <a:defRPr/>
              </a:pPr>
              <a:r>
                <a:rPr sz="1800">
                  <a:solidFill>
                    <a:schemeClr val="bg1"/>
                  </a:solidFill>
                  <a:latin typeface="微软雅黑" panose="020B0503020204020204" pitchFamily="34" charset="-122"/>
                  <a:ea typeface="微软雅黑" panose="020B0503020204020204" pitchFamily="34" charset="-122"/>
                  <a:sym typeface="+mn-ea"/>
                </a:rPr>
                <a:t>-联合国规划环境署《202</a:t>
              </a:r>
              <a:r>
                <a:rPr lang="en-US" sz="1800">
                  <a:solidFill>
                    <a:schemeClr val="bg1"/>
                  </a:solidFill>
                  <a:latin typeface="微软雅黑" panose="020B0503020204020204" pitchFamily="34" charset="-122"/>
                  <a:ea typeface="微软雅黑" panose="020B0503020204020204" pitchFamily="34" charset="-122"/>
                  <a:sym typeface="+mn-ea"/>
                </a:rPr>
                <a:t>4</a:t>
              </a:r>
              <a:r>
                <a:rPr sz="1800">
                  <a:solidFill>
                    <a:schemeClr val="bg1"/>
                  </a:solidFill>
                  <a:latin typeface="微软雅黑" panose="020B0503020204020204" pitchFamily="34" charset="-122"/>
                  <a:ea typeface="微软雅黑" panose="020B0503020204020204" pitchFamily="34" charset="-122"/>
                  <a:sym typeface="+mn-ea"/>
                </a:rPr>
                <a:t> 排放差距报告》</a:t>
              </a:r>
              <a:endParaRPr sz="1800">
                <a:solidFill>
                  <a:schemeClr val="bg1"/>
                </a:solidFill>
                <a:latin typeface="微软雅黑" panose="020B0503020204020204" pitchFamily="34" charset="-122"/>
                <a:ea typeface="微软雅黑" panose="020B0503020204020204" pitchFamily="34" charset="-122"/>
                <a:sym typeface="+mn-ea"/>
              </a:endParaRPr>
            </a:p>
          </p:txBody>
        </p:sp>
      </p:grpSp>
      <p:sp>
        <p:nvSpPr>
          <p:cNvPr id="3" name="文本框 2"/>
          <p:cNvSpPr txBox="1"/>
          <p:nvPr/>
        </p:nvSpPr>
        <p:spPr>
          <a:xfrm>
            <a:off x="92710" y="160020"/>
            <a:ext cx="2011680" cy="645160"/>
          </a:xfrm>
          <a:prstGeom prst="rect">
            <a:avLst/>
          </a:prstGeom>
          <a:noFill/>
        </p:spPr>
        <p:txBody>
          <a:bodyPr wrap="none" rtlCol="0" anchor="t">
            <a:spAutoFit/>
          </a:bodyPr>
          <a:p>
            <a:pPr>
              <a:lnSpc>
                <a:spcPct val="150000"/>
              </a:lnSpc>
            </a:pPr>
            <a:r>
              <a:rPr lang="zh-CN" altLang="en-US" sz="2400" b="1">
                <a:gradFill>
                  <a:gsLst>
                    <a:gs pos="0">
                      <a:srgbClr val="007BD3"/>
                    </a:gs>
                    <a:gs pos="100000">
                      <a:srgbClr val="034373"/>
                    </a:gs>
                  </a:gsLst>
                  <a:lin scaled="0"/>
                </a:gradFill>
                <a:latin typeface="微软雅黑" panose="020B0503020204020204" pitchFamily="34" charset="-122"/>
                <a:ea typeface="微软雅黑" panose="020B0503020204020204" pitchFamily="34" charset="-122"/>
                <a:sym typeface="+mn-ea"/>
              </a:rPr>
              <a:t>一、背景情况</a:t>
            </a:r>
            <a:endParaRPr lang="zh-CN" altLang="en-US" sz="2400" b="1">
              <a:gradFill>
                <a:gsLst>
                  <a:gs pos="0">
                    <a:srgbClr val="007BD3"/>
                  </a:gs>
                  <a:gs pos="100000">
                    <a:srgbClr val="034373"/>
                  </a:gs>
                </a:gsLst>
                <a:lin scaled="0"/>
              </a:gradFill>
              <a:latin typeface="微软雅黑" panose="020B0503020204020204" pitchFamily="34" charset="-122"/>
              <a:ea typeface="微软雅黑" panose="020B0503020204020204" pitchFamily="34" charset="-122"/>
              <a:sym typeface="+mn-ea"/>
            </a:endParaRPr>
          </a:p>
        </p:txBody>
      </p:sp>
      <p:pic>
        <p:nvPicPr>
          <p:cNvPr id="5" name="图片 4"/>
          <p:cNvPicPr>
            <a:picLocks noChangeAspect="1"/>
          </p:cNvPicPr>
          <p:nvPr/>
        </p:nvPicPr>
        <p:blipFill>
          <a:blip r:embed="rId1"/>
          <a:srcRect l="21057" t="26907" r="21651" b="18500"/>
          <a:stretch>
            <a:fillRect/>
          </a:stretch>
        </p:blipFill>
        <p:spPr>
          <a:xfrm>
            <a:off x="380365" y="1886585"/>
            <a:ext cx="8895715" cy="476821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183410" y="3608070"/>
            <a:ext cx="1249788" cy="738389"/>
          </a:xfrm>
          <a:prstGeom prst="rect">
            <a:avLst/>
          </a:prstGeom>
        </p:spPr>
      </p:pic>
      <p:sp>
        <p:nvSpPr>
          <p:cNvPr id="12" name="文本框 11"/>
          <p:cNvSpPr txBox="1"/>
          <p:nvPr/>
        </p:nvSpPr>
        <p:spPr>
          <a:xfrm>
            <a:off x="10061336" y="3618809"/>
            <a:ext cx="930063" cy="584775"/>
          </a:xfrm>
          <a:prstGeom prst="rect">
            <a:avLst/>
          </a:prstGeom>
          <a:noFill/>
        </p:spPr>
        <p:txBody>
          <a:bodyPr wrap="none" rtlCol="0">
            <a:spAutoFit/>
          </a:bodyPr>
          <a:p>
            <a:r>
              <a:rPr lang="en-US" altLang="zh-CN" sz="3200" dirty="0">
                <a:solidFill>
                  <a:srgbClr val="00728D"/>
                </a:solidFill>
                <a:cs typeface="+mn-ea"/>
                <a:sym typeface="+mn-lt"/>
              </a:rPr>
              <a:t>CH</a:t>
            </a:r>
            <a:r>
              <a:rPr lang="en-US" altLang="zh-CN" sz="3200" baseline="-25000" dirty="0">
                <a:solidFill>
                  <a:srgbClr val="00728D"/>
                </a:solidFill>
                <a:cs typeface="+mn-ea"/>
                <a:sym typeface="+mn-lt"/>
              </a:rPr>
              <a:t>4</a:t>
            </a:r>
            <a:endParaRPr lang="zh-CN" altLang="en-US" sz="3200" baseline="-25000" dirty="0">
              <a:solidFill>
                <a:srgbClr val="00728D"/>
              </a:solidFill>
              <a:cs typeface="+mn-ea"/>
              <a:sym typeface="+mn-lt"/>
            </a:endParaRPr>
          </a:p>
        </p:txBody>
      </p:sp>
      <p:sp>
        <p:nvSpPr>
          <p:cNvPr id="13" name="文本框 12"/>
          <p:cNvSpPr txBox="1"/>
          <p:nvPr/>
        </p:nvSpPr>
        <p:spPr>
          <a:xfrm>
            <a:off x="8230051" y="2105604"/>
            <a:ext cx="798830" cy="583565"/>
          </a:xfrm>
          <a:prstGeom prst="rect">
            <a:avLst/>
          </a:prstGeom>
          <a:noFill/>
        </p:spPr>
        <p:txBody>
          <a:bodyPr wrap="none" rtlCol="0">
            <a:spAutoFit/>
          </a:bodyPr>
          <a:p>
            <a:r>
              <a:rPr lang="en-US" altLang="zh-CN" sz="3200" dirty="0">
                <a:solidFill>
                  <a:srgbClr val="00728D"/>
                </a:solidFill>
                <a:cs typeface="+mn-ea"/>
                <a:sym typeface="+mn-lt"/>
              </a:rPr>
              <a:t>CO</a:t>
            </a:r>
            <a:r>
              <a:rPr lang="en-US" altLang="zh-CN" sz="3200" baseline="-25000" dirty="0">
                <a:solidFill>
                  <a:srgbClr val="00728D"/>
                </a:solidFill>
                <a:cs typeface="+mn-ea"/>
                <a:sym typeface="+mn-lt"/>
              </a:rPr>
              <a:t>2</a:t>
            </a:r>
            <a:endParaRPr lang="zh-CN" altLang="en-US" sz="3200" baseline="-25000" dirty="0">
              <a:solidFill>
                <a:srgbClr val="00728D"/>
              </a:solidFill>
              <a:cs typeface="+mn-ea"/>
              <a:sym typeface="+mn-lt"/>
            </a:endParaRPr>
          </a:p>
        </p:txBody>
      </p:sp>
      <p:sp>
        <p:nvSpPr>
          <p:cNvPr id="4" name="文本框 3"/>
          <p:cNvSpPr txBox="1"/>
          <p:nvPr/>
        </p:nvSpPr>
        <p:spPr>
          <a:xfrm>
            <a:off x="1028700" y="592455"/>
            <a:ext cx="10689590" cy="521970"/>
          </a:xfrm>
          <a:prstGeom prst="rect">
            <a:avLst/>
          </a:prstGeom>
          <a:noFill/>
        </p:spPr>
        <p:txBody>
          <a:bodyPr wrap="square" rtlCol="0" anchor="t">
            <a:spAutoFit/>
          </a:bodyPr>
          <a:p>
            <a:pPr marL="285750" indent="-285750">
              <a:buFont typeface="Wingdings" panose="05000000000000000000" charset="0"/>
              <a:buChar char="Ø"/>
            </a:pPr>
            <a:r>
              <a:rPr sz="2800" b="1">
                <a:latin typeface="微软雅黑" panose="020B0503020204020204" pitchFamily="34" charset="-122"/>
                <a:ea typeface="微软雅黑" panose="020B0503020204020204" pitchFamily="34" charset="-122"/>
              </a:rPr>
              <a:t>UNFCCC</a:t>
            </a:r>
            <a:r>
              <a:rPr lang="zh-CN" sz="2800" b="1">
                <a:latin typeface="微软雅黑" panose="020B0503020204020204" pitchFamily="34" charset="-122"/>
                <a:ea typeface="微软雅黑" panose="020B0503020204020204" pitchFamily="34" charset="-122"/>
              </a:rPr>
              <a:t>（联合国气候变化框架公约）农业</a:t>
            </a:r>
            <a:r>
              <a:rPr sz="2800" b="1">
                <a:latin typeface="微软雅黑" panose="020B0503020204020204" pitchFamily="34" charset="-122"/>
                <a:ea typeface="微软雅黑" panose="020B0503020204020204" pitchFamily="34" charset="-122"/>
              </a:rPr>
              <a:t>温室气体</a:t>
            </a:r>
            <a:r>
              <a:rPr lang="zh-CN" sz="2800" b="1">
                <a:latin typeface="微软雅黑" panose="020B0503020204020204" pitchFamily="34" charset="-122"/>
                <a:ea typeface="微软雅黑" panose="020B0503020204020204" pitchFamily="34" charset="-122"/>
              </a:rPr>
              <a:t>排放类型</a:t>
            </a:r>
            <a:endParaRPr lang="zh-CN" sz="2800" b="1">
              <a:latin typeface="微软雅黑" panose="020B0503020204020204" pitchFamily="34" charset="-122"/>
              <a:ea typeface="微软雅黑" panose="020B0503020204020204" pitchFamily="34" charset="-122"/>
            </a:endParaRPr>
          </a:p>
        </p:txBody>
      </p:sp>
      <p:sp>
        <p:nvSpPr>
          <p:cNvPr id="5" name="文本框 4"/>
          <p:cNvSpPr txBox="1"/>
          <p:nvPr/>
        </p:nvSpPr>
        <p:spPr>
          <a:xfrm>
            <a:off x="1532890" y="1386840"/>
            <a:ext cx="3822065" cy="3322955"/>
          </a:xfrm>
          <a:prstGeom prst="rect">
            <a:avLst/>
          </a:prstGeom>
          <a:noFill/>
        </p:spPr>
        <p:txBody>
          <a:bodyPr wrap="square" rtlCol="0" anchor="t">
            <a:spAutoFit/>
          </a:bodyPr>
          <a:p>
            <a:pPr marL="457200" indent="-457200">
              <a:lnSpc>
                <a:spcPct val="150000"/>
              </a:lnSpc>
              <a:buFont typeface="Wingdings" panose="05000000000000000000" charset="0"/>
              <a:buChar char="ü"/>
            </a:pPr>
            <a:r>
              <a:rPr lang="zh-CN" altLang="en-US" sz="2800">
                <a:latin typeface="微软雅黑" panose="020B0503020204020204" pitchFamily="34" charset="-122"/>
                <a:ea typeface="微软雅黑" panose="020B0503020204020204" pitchFamily="34" charset="-122"/>
              </a:rPr>
              <a:t>农业土壤管理；</a:t>
            </a:r>
            <a:endParaRPr lang="zh-CN" altLang="en-US" sz="2800">
              <a:latin typeface="微软雅黑" panose="020B0503020204020204" pitchFamily="34" charset="-122"/>
              <a:ea typeface="微软雅黑" panose="020B0503020204020204" pitchFamily="34" charset="-122"/>
            </a:endParaRPr>
          </a:p>
          <a:p>
            <a:pPr marL="457200" indent="-457200">
              <a:lnSpc>
                <a:spcPct val="150000"/>
              </a:lnSpc>
              <a:buFont typeface="Wingdings" panose="05000000000000000000" charset="0"/>
              <a:buChar char="ü"/>
            </a:pPr>
            <a:r>
              <a:rPr lang="zh-CN" altLang="en-US" sz="2800">
                <a:latin typeface="微软雅黑" panose="020B0503020204020204" pitchFamily="34" charset="-122"/>
                <a:ea typeface="微软雅黑" panose="020B0503020204020204" pitchFamily="34" charset="-122"/>
              </a:rPr>
              <a:t>牲畜肠内发酵；</a:t>
            </a:r>
            <a:endParaRPr lang="zh-CN" altLang="en-US" sz="2800">
              <a:latin typeface="微软雅黑" panose="020B0503020204020204" pitchFamily="34" charset="-122"/>
              <a:ea typeface="微软雅黑" panose="020B0503020204020204" pitchFamily="34" charset="-122"/>
            </a:endParaRPr>
          </a:p>
          <a:p>
            <a:pPr marL="457200" indent="-457200">
              <a:lnSpc>
                <a:spcPct val="150000"/>
              </a:lnSpc>
              <a:buFont typeface="Wingdings" panose="05000000000000000000" charset="0"/>
              <a:buChar char="ü"/>
            </a:pPr>
            <a:r>
              <a:rPr lang="zh-CN" altLang="en-US" sz="2800">
                <a:latin typeface="微软雅黑" panose="020B0503020204020204" pitchFamily="34" charset="-122"/>
                <a:ea typeface="微软雅黑" panose="020B0503020204020204" pitchFamily="34" charset="-122"/>
              </a:rPr>
              <a:t>粪便管理；</a:t>
            </a:r>
            <a:endParaRPr lang="zh-CN" altLang="en-US" sz="2800">
              <a:latin typeface="微软雅黑" panose="020B0503020204020204" pitchFamily="34" charset="-122"/>
              <a:ea typeface="微软雅黑" panose="020B0503020204020204" pitchFamily="34" charset="-122"/>
            </a:endParaRPr>
          </a:p>
          <a:p>
            <a:pPr marL="457200" indent="-457200">
              <a:lnSpc>
                <a:spcPct val="150000"/>
              </a:lnSpc>
              <a:buFont typeface="Wingdings" panose="05000000000000000000" charset="0"/>
              <a:buChar char="ü"/>
            </a:pPr>
            <a:r>
              <a:rPr lang="zh-CN" altLang="en-US" sz="2800">
                <a:latin typeface="微软雅黑" panose="020B0503020204020204" pitchFamily="34" charset="-122"/>
                <a:ea typeface="微软雅黑" panose="020B0503020204020204" pitchFamily="34" charset="-122"/>
              </a:rPr>
              <a:t>稻田种植；</a:t>
            </a:r>
            <a:endParaRPr lang="zh-CN" altLang="en-US" sz="2800">
              <a:latin typeface="微软雅黑" panose="020B0503020204020204" pitchFamily="34" charset="-122"/>
              <a:ea typeface="微软雅黑" panose="020B0503020204020204" pitchFamily="34" charset="-122"/>
            </a:endParaRPr>
          </a:p>
          <a:p>
            <a:pPr marL="457200" indent="-457200">
              <a:lnSpc>
                <a:spcPct val="150000"/>
              </a:lnSpc>
              <a:buFont typeface="Wingdings" panose="05000000000000000000" charset="0"/>
              <a:buChar char="ü"/>
            </a:pPr>
            <a:r>
              <a:rPr lang="zh-CN" altLang="en-US" sz="2800">
                <a:latin typeface="微软雅黑" panose="020B0503020204020204" pitchFamily="34" charset="-122"/>
                <a:ea typeface="微软雅黑" panose="020B0503020204020204" pitchFamily="34" charset="-122"/>
              </a:rPr>
              <a:t>农田燃烧等。</a:t>
            </a:r>
            <a:endParaRPr lang="zh-CN" altLang="en-US" sz="2800">
              <a:latin typeface="微软雅黑" panose="020B0503020204020204" pitchFamily="34" charset="-122"/>
              <a:ea typeface="微软雅黑" panose="020B0503020204020204" pitchFamily="34" charset="-122"/>
            </a:endParaRPr>
          </a:p>
        </p:txBody>
      </p:sp>
      <p:sp>
        <p:nvSpPr>
          <p:cNvPr id="6" name="椭圆 5"/>
          <p:cNvSpPr/>
          <p:nvPr/>
        </p:nvSpPr>
        <p:spPr>
          <a:xfrm>
            <a:off x="6786880" y="1529715"/>
            <a:ext cx="3672205" cy="1656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椭圆 6"/>
          <p:cNvSpPr/>
          <p:nvPr/>
        </p:nvSpPr>
        <p:spPr>
          <a:xfrm>
            <a:off x="4972050" y="3149600"/>
            <a:ext cx="3672205" cy="1656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椭圆 9"/>
          <p:cNvSpPr/>
          <p:nvPr/>
        </p:nvSpPr>
        <p:spPr>
          <a:xfrm>
            <a:off x="8733790" y="3083560"/>
            <a:ext cx="3672205" cy="1656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文本框 10"/>
          <p:cNvSpPr txBox="1"/>
          <p:nvPr/>
        </p:nvSpPr>
        <p:spPr>
          <a:xfrm>
            <a:off x="956945" y="5200650"/>
            <a:ext cx="10970895" cy="1476375"/>
          </a:xfrm>
          <a:prstGeom prst="rect">
            <a:avLst/>
          </a:prstGeom>
          <a:noFill/>
        </p:spPr>
        <p:txBody>
          <a:bodyPr wrap="square" rtlCol="0" anchor="t">
            <a:spAutoFit/>
          </a:bodyPr>
          <a:p>
            <a:pPr marL="285750" indent="-285750">
              <a:lnSpc>
                <a:spcPct val="150000"/>
              </a:lnSpc>
              <a:buFont typeface="Wingdings" panose="05000000000000000000" charset="0"/>
              <a:buChar char="p"/>
            </a:pPr>
            <a:r>
              <a:rPr lang="zh-CN" altLang="en-US" sz="2000">
                <a:latin typeface="微软雅黑" panose="020B0503020204020204" pitchFamily="34" charset="-122"/>
                <a:ea typeface="微软雅黑" panose="020B0503020204020204" pitchFamily="34" charset="-122"/>
                <a:cs typeface="微软雅黑" panose="020B0503020204020204" pitchFamily="34" charset="-122"/>
              </a:rPr>
              <a:t>全球农业生产端的温室气体排放约占全球总排放的14%，其中甲烷和一氧化二氮分别占农业排放的50%和35%。</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150000"/>
              </a:lnSpc>
              <a:buFont typeface="Wingdings" panose="05000000000000000000" charset="0"/>
              <a:buChar char="p"/>
            </a:pPr>
            <a:r>
              <a:rPr lang="zh-CN" altLang="en-US" sz="2000">
                <a:latin typeface="微软雅黑" panose="020B0503020204020204" pitchFamily="34" charset="-122"/>
                <a:ea typeface="微软雅黑" panose="020B0503020204020204" pitchFamily="34" charset="-122"/>
                <a:cs typeface="微软雅黑" panose="020B0503020204020204" pitchFamily="34" charset="-122"/>
              </a:rPr>
              <a:t>甲烷是一种“强效温室气体”，具有增温潜势高、寿命短的特点，对全球气候变化贡献大。</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2" name="组合 11"/>
          <p:cNvGrpSpPr/>
          <p:nvPr/>
        </p:nvGrpSpPr>
        <p:grpSpPr>
          <a:xfrm>
            <a:off x="524510" y="448310"/>
            <a:ext cx="5623560" cy="637540"/>
            <a:chOff x="2224" y="4412"/>
            <a:chExt cx="8083" cy="1004"/>
          </a:xfrm>
        </p:grpSpPr>
        <p:sp>
          <p:nvSpPr>
            <p:cNvPr id="13" name="Rectangle 4"/>
            <p:cNvSpPr/>
            <p:nvPr/>
          </p:nvSpPr>
          <p:spPr>
            <a:xfrm>
              <a:off x="2224" y="4412"/>
              <a:ext cx="8083" cy="1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100">
                <a:cs typeface="+mn-ea"/>
                <a:sym typeface="+mn-lt"/>
              </a:endParaRPr>
            </a:p>
          </p:txBody>
        </p:sp>
        <p:sp>
          <p:nvSpPr>
            <p:cNvPr id="14" name="Freeform 9"/>
            <p:cNvSpPr>
              <a:spLocks noEditPoints="1"/>
            </p:cNvSpPr>
            <p:nvPr/>
          </p:nvSpPr>
          <p:spPr bwMode="auto">
            <a:xfrm>
              <a:off x="2341" y="4693"/>
              <a:ext cx="554" cy="457"/>
            </a:xfrm>
            <a:custGeom>
              <a:avLst/>
              <a:gdLst>
                <a:gd name="T0" fmla="*/ 89 w 420"/>
                <a:gd name="T1" fmla="*/ 0 h 347"/>
                <a:gd name="T2" fmla="*/ 174 w 420"/>
                <a:gd name="T3" fmla="*/ 0 h 347"/>
                <a:gd name="T4" fmla="*/ 118 w 420"/>
                <a:gd name="T5" fmla="*/ 173 h 347"/>
                <a:gd name="T6" fmla="*/ 174 w 420"/>
                <a:gd name="T7" fmla="*/ 173 h 347"/>
                <a:gd name="T8" fmla="*/ 174 w 420"/>
                <a:gd name="T9" fmla="*/ 347 h 347"/>
                <a:gd name="T10" fmla="*/ 0 w 420"/>
                <a:gd name="T11" fmla="*/ 347 h 347"/>
                <a:gd name="T12" fmla="*/ 0 w 420"/>
                <a:gd name="T13" fmla="*/ 189 h 347"/>
                <a:gd name="T14" fmla="*/ 89 w 420"/>
                <a:gd name="T15" fmla="*/ 0 h 347"/>
                <a:gd name="T16" fmla="*/ 335 w 420"/>
                <a:gd name="T17" fmla="*/ 0 h 347"/>
                <a:gd name="T18" fmla="*/ 420 w 420"/>
                <a:gd name="T19" fmla="*/ 0 h 347"/>
                <a:gd name="T20" fmla="*/ 365 w 420"/>
                <a:gd name="T21" fmla="*/ 173 h 347"/>
                <a:gd name="T22" fmla="*/ 420 w 420"/>
                <a:gd name="T23" fmla="*/ 173 h 347"/>
                <a:gd name="T24" fmla="*/ 420 w 420"/>
                <a:gd name="T25" fmla="*/ 347 h 347"/>
                <a:gd name="T26" fmla="*/ 247 w 420"/>
                <a:gd name="T27" fmla="*/ 347 h 347"/>
                <a:gd name="T28" fmla="*/ 247 w 420"/>
                <a:gd name="T29" fmla="*/ 189 h 347"/>
                <a:gd name="T30" fmla="*/ 335 w 420"/>
                <a:gd name="T31"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0" h="347">
                  <a:moveTo>
                    <a:pt x="89" y="0"/>
                  </a:moveTo>
                  <a:lnTo>
                    <a:pt x="174" y="0"/>
                  </a:lnTo>
                  <a:lnTo>
                    <a:pt x="118" y="173"/>
                  </a:lnTo>
                  <a:lnTo>
                    <a:pt x="174" y="173"/>
                  </a:lnTo>
                  <a:lnTo>
                    <a:pt x="174" y="347"/>
                  </a:lnTo>
                  <a:lnTo>
                    <a:pt x="0" y="347"/>
                  </a:lnTo>
                  <a:lnTo>
                    <a:pt x="0" y="189"/>
                  </a:lnTo>
                  <a:lnTo>
                    <a:pt x="89" y="0"/>
                  </a:lnTo>
                  <a:close/>
                  <a:moveTo>
                    <a:pt x="335" y="0"/>
                  </a:moveTo>
                  <a:lnTo>
                    <a:pt x="420" y="0"/>
                  </a:lnTo>
                  <a:lnTo>
                    <a:pt x="365" y="173"/>
                  </a:lnTo>
                  <a:lnTo>
                    <a:pt x="420" y="173"/>
                  </a:lnTo>
                  <a:lnTo>
                    <a:pt x="420" y="347"/>
                  </a:lnTo>
                  <a:lnTo>
                    <a:pt x="247" y="347"/>
                  </a:lnTo>
                  <a:lnTo>
                    <a:pt x="247" y="189"/>
                  </a:lnTo>
                  <a:lnTo>
                    <a:pt x="335" y="0"/>
                  </a:lnTo>
                  <a:close/>
                </a:path>
              </a:pathLst>
            </a:custGeom>
            <a:solidFill>
              <a:schemeClr val="bg2"/>
            </a:solidFill>
            <a:ln>
              <a:noFill/>
            </a:ln>
          </p:spPr>
          <p:txBody>
            <a:bodyPr vert="horz" wrap="square" lIns="96435" tIns="48217" rIns="96435" bIns="48217" numCol="1" anchor="t" anchorCtr="0" compatLnSpc="1"/>
            <a:p>
              <a:endParaRPr lang="en-US" sz="100">
                <a:cs typeface="+mn-ea"/>
                <a:sym typeface="+mn-lt"/>
              </a:endParaRPr>
            </a:p>
          </p:txBody>
        </p:sp>
        <p:sp>
          <p:nvSpPr>
            <p:cNvPr id="15" name="Rectangle 29"/>
            <p:cNvSpPr/>
            <p:nvPr/>
          </p:nvSpPr>
          <p:spPr>
            <a:xfrm>
              <a:off x="3047" y="4648"/>
              <a:ext cx="7259" cy="547"/>
            </a:xfrm>
            <a:prstGeom prst="rect">
              <a:avLst/>
            </a:prstGeom>
          </p:spPr>
          <p:txBody>
            <a:bodyPr wrap="square">
              <a:spAutoFit/>
            </a:bodyPr>
            <a:p>
              <a:pPr lvl="0" algn="l">
                <a:lnSpc>
                  <a:spcPts val="2000"/>
                </a:lnSpc>
                <a:defRPr/>
              </a:pPr>
              <a:r>
                <a:rPr lang="zh-CN" sz="1800">
                  <a:solidFill>
                    <a:schemeClr val="bg1"/>
                  </a:solidFill>
                  <a:latin typeface="微软雅黑" panose="020B0503020204020204" pitchFamily="34" charset="-122"/>
                  <a:ea typeface="微软雅黑" panose="020B0503020204020204" pitchFamily="34" charset="-122"/>
                  <a:sym typeface="+mn-ea"/>
                </a:rPr>
                <a:t>国际能源</a:t>
              </a:r>
              <a:r>
                <a:rPr sz="1800">
                  <a:solidFill>
                    <a:schemeClr val="bg1"/>
                  </a:solidFill>
                  <a:latin typeface="微软雅黑" panose="020B0503020204020204" pitchFamily="34" charset="-122"/>
                  <a:ea typeface="微软雅黑" panose="020B0503020204020204" pitchFamily="34" charset="-122"/>
                  <a:sym typeface="+mn-ea"/>
                </a:rPr>
                <a:t>署《全球甲烷追踪2024》</a:t>
              </a:r>
              <a:endParaRPr sz="1800">
                <a:solidFill>
                  <a:schemeClr val="bg1"/>
                </a:solidFill>
                <a:latin typeface="微软雅黑" panose="020B0503020204020204" pitchFamily="34" charset="-122"/>
                <a:ea typeface="微软雅黑" panose="020B0503020204020204" pitchFamily="34" charset="-122"/>
                <a:sym typeface="+mn-ea"/>
              </a:endParaRPr>
            </a:p>
          </p:txBody>
        </p:sp>
      </p:grpSp>
      <p:pic>
        <p:nvPicPr>
          <p:cNvPr id="6" name="图片 5"/>
          <p:cNvPicPr>
            <a:picLocks noChangeAspect="1"/>
          </p:cNvPicPr>
          <p:nvPr/>
        </p:nvPicPr>
        <p:blipFill>
          <a:blip r:embed="rId1"/>
          <a:srcRect l="49411" t="18500" r="2750" b="14296"/>
          <a:stretch>
            <a:fillRect/>
          </a:stretch>
        </p:blipFill>
        <p:spPr>
          <a:xfrm>
            <a:off x="525145" y="1242060"/>
            <a:ext cx="5832475" cy="4608830"/>
          </a:xfrm>
          <a:prstGeom prst="rect">
            <a:avLst/>
          </a:prstGeom>
          <a:ln>
            <a:solidFill>
              <a:srgbClr val="0070C0"/>
            </a:solidFill>
          </a:ln>
        </p:spPr>
      </p:pic>
      <p:pic>
        <p:nvPicPr>
          <p:cNvPr id="8" name="图片 7"/>
          <p:cNvPicPr>
            <a:picLocks noChangeAspect="1"/>
          </p:cNvPicPr>
          <p:nvPr/>
        </p:nvPicPr>
        <p:blipFill>
          <a:blip r:embed="rId1"/>
          <a:srcRect l="2161" t="18500" r="50235" b="14296"/>
          <a:stretch>
            <a:fillRect/>
          </a:stretch>
        </p:blipFill>
        <p:spPr>
          <a:xfrm>
            <a:off x="6715125" y="1242060"/>
            <a:ext cx="5803900" cy="4608830"/>
          </a:xfrm>
          <a:prstGeom prst="rect">
            <a:avLst/>
          </a:prstGeom>
          <a:ln>
            <a:solidFill>
              <a:srgbClr val="0070C0"/>
            </a:solidFill>
          </a:ln>
        </p:spPr>
      </p:pic>
      <p:sp>
        <p:nvSpPr>
          <p:cNvPr id="9" name="文本框 8"/>
          <p:cNvSpPr txBox="1"/>
          <p:nvPr/>
        </p:nvSpPr>
        <p:spPr>
          <a:xfrm>
            <a:off x="2252980" y="5994400"/>
            <a:ext cx="2372995" cy="368300"/>
          </a:xfrm>
          <a:prstGeom prst="rect">
            <a:avLst/>
          </a:prstGeom>
          <a:noFill/>
        </p:spPr>
        <p:txBody>
          <a:bodyPr wrap="square" rtlCol="0" anchor="t">
            <a:spAutoFit/>
          </a:bodyPr>
          <a:p>
            <a:r>
              <a:rPr lang="zh-CN" altLang="en-US"/>
              <a:t>甲烷排放的主要来源</a:t>
            </a:r>
            <a:endParaRPr lang="zh-CN" altLang="en-US"/>
          </a:p>
        </p:txBody>
      </p:sp>
      <p:sp>
        <p:nvSpPr>
          <p:cNvPr id="10" name="文本框 9"/>
          <p:cNvSpPr txBox="1"/>
          <p:nvPr/>
        </p:nvSpPr>
        <p:spPr>
          <a:xfrm>
            <a:off x="8265795" y="6066155"/>
            <a:ext cx="2702560" cy="368300"/>
          </a:xfrm>
          <a:prstGeom prst="rect">
            <a:avLst/>
          </a:prstGeom>
          <a:noFill/>
        </p:spPr>
        <p:txBody>
          <a:bodyPr wrap="none" rtlCol="0" anchor="t">
            <a:spAutoFit/>
          </a:bodyPr>
          <a:p>
            <a:r>
              <a:rPr lang="zh-CN" altLang="en-US">
                <a:sym typeface="+mn-ea"/>
              </a:rPr>
              <a:t>到2030年的甲烷减排潜力</a:t>
            </a:r>
            <a:endParaRPr lang="zh-CN" altLang="en-US"/>
          </a:p>
        </p:txBody>
      </p:sp>
      <p:sp>
        <p:nvSpPr>
          <p:cNvPr id="11" name="文本框 10"/>
          <p:cNvSpPr txBox="1"/>
          <p:nvPr/>
        </p:nvSpPr>
        <p:spPr>
          <a:xfrm>
            <a:off x="259715" y="6362700"/>
            <a:ext cx="12339320" cy="706755"/>
          </a:xfrm>
          <a:prstGeom prst="rect">
            <a:avLst/>
          </a:prstGeom>
          <a:noFill/>
        </p:spPr>
        <p:txBody>
          <a:bodyPr wrap="square" rtlCol="0" anchor="t">
            <a:spAutoFit/>
          </a:bodyPr>
          <a:p>
            <a:pPr marL="342900" indent="-342900">
              <a:buFont typeface="Wingdings" panose="05000000000000000000" charset="0"/>
              <a:buChar char="p"/>
            </a:pPr>
            <a:r>
              <a:rPr lang="zh-CN" altLang="en-US" sz="2000">
                <a:latin typeface="微软雅黑" panose="020B0503020204020204" pitchFamily="34" charset="-122"/>
                <a:ea typeface="微软雅黑" panose="020B0503020204020204" pitchFamily="34" charset="-122"/>
                <a:cs typeface="微软雅黑" panose="020B0503020204020204" pitchFamily="34" charset="-122"/>
              </a:rPr>
              <a:t>快速减少甲烷排放，可以减缓短期内气候变化，这是实现1.5℃温升控制目标的最有效策略，同时还具有改善公共卫生和农业生产力等协同效益。</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884555" y="880110"/>
            <a:ext cx="7583170" cy="521970"/>
          </a:xfrm>
          <a:prstGeom prst="rect">
            <a:avLst/>
          </a:prstGeom>
          <a:noFill/>
        </p:spPr>
        <p:txBody>
          <a:bodyPr wrap="square" rtlCol="0" anchor="t">
            <a:spAutoFit/>
          </a:bodyPr>
          <a:p>
            <a:pPr marL="285750" indent="-285750">
              <a:buFont typeface="Wingdings" panose="05000000000000000000" charset="0"/>
              <a:buChar char="Ø"/>
            </a:pPr>
            <a:r>
              <a:rPr lang="zh-CN" altLang="en-US" sz="2800" b="1">
                <a:latin typeface="微软雅黑" panose="020B0503020204020204" pitchFamily="34" charset="-122"/>
                <a:ea typeface="微软雅黑" panose="020B0503020204020204" pitchFamily="34" charset="-122"/>
              </a:rPr>
              <a:t>我国畜牧业的特征</a:t>
            </a:r>
            <a:r>
              <a:rPr lang="en-US" altLang="zh-CN" sz="2800" b="1">
                <a:latin typeface="微软雅黑" panose="020B0503020204020204" pitchFamily="34" charset="-122"/>
                <a:ea typeface="微软雅黑" panose="020B0503020204020204" pitchFamily="34" charset="-122"/>
              </a:rPr>
              <a:t>——畜牧业大国</a:t>
            </a:r>
            <a:endParaRPr lang="en-US" altLang="zh-CN" sz="2800" b="1">
              <a:latin typeface="微软雅黑" panose="020B0503020204020204" pitchFamily="34" charset="-122"/>
              <a:ea typeface="微软雅黑" panose="020B0503020204020204" pitchFamily="34" charset="-122"/>
            </a:endParaRPr>
          </a:p>
        </p:txBody>
      </p:sp>
      <p:sp>
        <p:nvSpPr>
          <p:cNvPr id="3" name="文本框 2"/>
          <p:cNvSpPr txBox="1"/>
          <p:nvPr/>
        </p:nvSpPr>
        <p:spPr>
          <a:xfrm>
            <a:off x="1080135" y="1888490"/>
            <a:ext cx="10657840" cy="3169285"/>
          </a:xfrm>
          <a:prstGeom prst="rect">
            <a:avLst/>
          </a:prstGeom>
          <a:noFill/>
        </p:spPr>
        <p:txBody>
          <a:bodyPr wrap="square" rtlCol="0" anchor="t">
            <a:spAutoFit/>
          </a:bodyPr>
          <a:p>
            <a:pPr marL="358775" indent="-358775">
              <a:lnSpc>
                <a:spcPct val="200000"/>
              </a:lnSpc>
              <a:spcBef>
                <a:spcPts val="0"/>
              </a:spcBef>
              <a:buClr>
                <a:srgbClr val="000000"/>
              </a:buClr>
              <a:buFont typeface="Wingdings" panose="05000000000000000000" pitchFamily="2" charset="2"/>
              <a:buChar char="q"/>
            </a:pPr>
            <a:r>
              <a:rPr lang="zh-CN" altLang="en-US" sz="2000" b="1" dirty="0">
                <a:solidFill>
                  <a:srgbClr val="0033CC"/>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养殖量大：</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猪、鸡、羊、奶牛</a:t>
            </a: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358775" indent="-358775">
              <a:lnSpc>
                <a:spcPct val="200000"/>
              </a:lnSpc>
              <a:spcBef>
                <a:spcPts val="0"/>
              </a:spcBef>
              <a:buClr>
                <a:srgbClr val="000000"/>
              </a:buClr>
              <a:buFont typeface="Wingdings" panose="05000000000000000000" pitchFamily="2" charset="2"/>
              <a:buChar char="q"/>
            </a:pPr>
            <a:r>
              <a:rPr lang="en-US" altLang="zh-CN" sz="2000" b="1"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模式多样：</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朝着规模化和集约化的方向转变，大型养殖企业和合作社逐渐取代传统的家庭农户养殖模式；</a:t>
            </a: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358775" indent="-358775">
              <a:lnSpc>
                <a:spcPct val="200000"/>
              </a:lnSpc>
              <a:spcBef>
                <a:spcPts val="0"/>
              </a:spcBef>
              <a:buClr>
                <a:srgbClr val="000000"/>
              </a:buClr>
              <a:buFont typeface="Wingdings" panose="05000000000000000000" pitchFamily="2" charset="2"/>
              <a:buChar char="q"/>
            </a:pP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 集约化加速： </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楼房养猪</a:t>
            </a: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358775" indent="-358775">
              <a:lnSpc>
                <a:spcPct val="200000"/>
              </a:lnSpc>
              <a:spcBef>
                <a:spcPts val="0"/>
              </a:spcBef>
              <a:buClr>
                <a:srgbClr val="000000"/>
              </a:buClr>
              <a:buFont typeface="Wingdings" panose="05000000000000000000" pitchFamily="2" charset="2"/>
              <a:buChar char="q"/>
            </a:pP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rPr>
              <a:t>面临挑战：</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资源约束、疫病防控、环境污染等</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3"/>
          <p:cNvSpPr txBox="1"/>
          <p:nvPr/>
        </p:nvSpPr>
        <p:spPr>
          <a:xfrm>
            <a:off x="740410" y="5200650"/>
            <a:ext cx="10783570" cy="1198880"/>
          </a:xfrm>
          <a:prstGeom prst="rect">
            <a:avLst/>
          </a:prstGeom>
          <a:noFill/>
        </p:spPr>
        <p:txBody>
          <a:bodyPr wrap="none" rtlCol="0" anchor="t">
            <a:spAutoFit/>
          </a:bodyPr>
          <a:p>
            <a:pPr marL="285750" indent="-285750" algn="l">
              <a:lnSpc>
                <a:spcPct val="200000"/>
              </a:lnSpc>
              <a:spcBef>
                <a:spcPts val="0"/>
              </a:spcBef>
              <a:buClr>
                <a:srgbClr val="06767A"/>
              </a:buClr>
              <a:buFont typeface="Wingdings" panose="05000000000000000000" charset="0"/>
              <a:buChar char="ü"/>
            </a:pP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养牛业是我国畜牧业中排行第一的温室气体排放源，约占畜牧业排放</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53%</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，其次是生猪产业约占</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28%</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gn="l">
              <a:lnSpc>
                <a:spcPct val="200000"/>
              </a:lnSpc>
              <a:spcBef>
                <a:spcPts val="0"/>
              </a:spcBef>
              <a:buClr>
                <a:srgbClr val="06767A"/>
              </a:buClr>
              <a:buFont typeface="Wingdings" panose="05000000000000000000" charset="0"/>
              <a:buChar char="ü"/>
            </a:pPr>
            <a:r>
              <a:rPr lang="zh-CN" altLang="en-US">
                <a:latin typeface="微软雅黑" panose="020B0503020204020204" pitchFamily="34" charset="-122"/>
                <a:ea typeface="微软雅黑" panose="020B0503020204020204" pitchFamily="34" charset="-122"/>
                <a:cs typeface="微软雅黑" panose="020B0503020204020204" pitchFamily="34" charset="-122"/>
                <a:sym typeface="+mn-ea"/>
              </a:rPr>
              <a:t>每年畜禽养殖废弃物近40亿吨；</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rcRect l="36417" t="18500" r="34875" b="6944"/>
          <a:stretch>
            <a:fillRect/>
          </a:stretch>
        </p:blipFill>
        <p:spPr>
          <a:xfrm>
            <a:off x="524510" y="1310005"/>
            <a:ext cx="3500120" cy="5113020"/>
          </a:xfrm>
          <a:prstGeom prst="rect">
            <a:avLst/>
          </a:prstGeom>
          <a:ln>
            <a:solidFill>
              <a:srgbClr val="0070C0"/>
            </a:solidFill>
          </a:ln>
        </p:spPr>
      </p:pic>
      <p:pic>
        <p:nvPicPr>
          <p:cNvPr id="3" name="图片 2"/>
          <p:cNvPicPr>
            <a:picLocks noChangeAspect="1"/>
          </p:cNvPicPr>
          <p:nvPr/>
        </p:nvPicPr>
        <p:blipFill>
          <a:blip r:embed="rId2"/>
          <a:srcRect l="22240" t="27954" r="31693" b="9046"/>
          <a:stretch>
            <a:fillRect/>
          </a:stretch>
        </p:blipFill>
        <p:spPr>
          <a:xfrm>
            <a:off x="5565140" y="734060"/>
            <a:ext cx="5616575" cy="4320540"/>
          </a:xfrm>
          <a:prstGeom prst="rect">
            <a:avLst/>
          </a:prstGeom>
          <a:ln>
            <a:solidFill>
              <a:srgbClr val="0070C0"/>
            </a:solidFill>
          </a:ln>
        </p:spPr>
      </p:pic>
      <p:sp>
        <p:nvSpPr>
          <p:cNvPr id="4" name="文本框 3"/>
          <p:cNvSpPr txBox="1"/>
          <p:nvPr/>
        </p:nvSpPr>
        <p:spPr>
          <a:xfrm>
            <a:off x="4610735" y="5126990"/>
            <a:ext cx="8092440" cy="1938020"/>
          </a:xfrm>
          <a:prstGeom prst="rect">
            <a:avLst/>
          </a:prstGeom>
          <a:noFill/>
        </p:spPr>
        <p:txBody>
          <a:bodyPr wrap="square" rtlCol="0" anchor="t">
            <a:spAutoFit/>
          </a:bodyPr>
          <a:p>
            <a:pPr marL="342900" indent="-342900">
              <a:lnSpc>
                <a:spcPct val="150000"/>
              </a:lnSpc>
              <a:buFont typeface="Wingdings" panose="05000000000000000000" charset="0"/>
              <a:buChar char="ü"/>
            </a:pPr>
            <a:r>
              <a:rPr lang="zh-CN" altLang="en-US" sz="2000">
                <a:latin typeface="微软雅黑" panose="020B0503020204020204" pitchFamily="34" charset="-122"/>
                <a:ea typeface="微软雅黑" panose="020B0503020204020204" pitchFamily="34" charset="-122"/>
                <a:cs typeface="微软雅黑" panose="020B0503020204020204" pitchFamily="34" charset="-122"/>
              </a:rPr>
              <a:t>2018 年中国农业活动温室气体排放总量为7.93 亿吨二氧化碳当量；</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50000"/>
              </a:lnSpc>
              <a:buFont typeface="Wingdings" panose="05000000000000000000" charset="0"/>
              <a:buChar char="ü"/>
            </a:pPr>
            <a:r>
              <a:rPr lang="zh-CN" altLang="en-US" sz="2000" b="1" dirty="0">
                <a:latin typeface="微软雅黑" panose="020B0503020204020204" pitchFamily="34" charset="-122"/>
                <a:ea typeface="微软雅黑" panose="020B0503020204020204" pitchFamily="34" charset="-122"/>
                <a:sym typeface="+mn-ea"/>
              </a:rPr>
              <a:t>畜牧业占农业排放比重为</a:t>
            </a:r>
            <a:r>
              <a:rPr lang="en-US" altLang="zh-CN" sz="2000" b="1" dirty="0">
                <a:latin typeface="微软雅黑" panose="020B0503020204020204" pitchFamily="34" charset="-122"/>
                <a:ea typeface="微软雅黑" panose="020B0503020204020204" pitchFamily="34" charset="-122"/>
                <a:sym typeface="+mn-ea"/>
              </a:rPr>
              <a:t>46.4%</a:t>
            </a:r>
            <a:r>
              <a:rPr lang="zh-CN" altLang="en-US" sz="2000" b="1" dirty="0">
                <a:latin typeface="微软雅黑" panose="020B0503020204020204" pitchFamily="34" charset="-122"/>
                <a:ea typeface="微软雅黑" panose="020B0503020204020204" pitchFamily="34" charset="-122"/>
                <a:sym typeface="+mn-ea"/>
              </a:rPr>
              <a:t>，排放约</a:t>
            </a:r>
            <a:r>
              <a:rPr lang="en-US" altLang="zh-CN" sz="2000" b="1" dirty="0">
                <a:latin typeface="微软雅黑" panose="020B0503020204020204" pitchFamily="34" charset="-122"/>
                <a:ea typeface="微软雅黑" panose="020B0503020204020204" pitchFamily="34" charset="-122"/>
                <a:sym typeface="+mn-ea"/>
              </a:rPr>
              <a:t>3.67</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 亿吨二氧化碳当量</a:t>
            </a:r>
            <a:r>
              <a:rPr lang="zh-CN" altLang="en-US" sz="2000" b="1" dirty="0">
                <a:latin typeface="微软雅黑" panose="020B0503020204020204" pitchFamily="34" charset="-122"/>
                <a:ea typeface="微软雅黑" panose="020B0503020204020204" pitchFamily="34" charset="-122"/>
                <a:sym typeface="+mn-ea"/>
              </a:rPr>
              <a:t>；</a:t>
            </a:r>
            <a:endParaRPr lang="zh-CN" altLang="en-US" sz="2000" b="1" dirty="0">
              <a:latin typeface="微软雅黑" panose="020B0503020204020204" pitchFamily="34" charset="-122"/>
              <a:ea typeface="微软雅黑" panose="020B0503020204020204" pitchFamily="34" charset="-122"/>
              <a:sym typeface="+mn-ea"/>
            </a:endParaRPr>
          </a:p>
          <a:p>
            <a:pPr marL="342900" indent="-342900">
              <a:lnSpc>
                <a:spcPct val="150000"/>
              </a:lnSpc>
              <a:buFont typeface="Wingdings" panose="05000000000000000000" charset="0"/>
              <a:buChar char="ü"/>
            </a:pPr>
            <a:r>
              <a:rPr lang="zh-CN" altLang="en-US" sz="2000" b="1" dirty="0">
                <a:latin typeface="微软雅黑" panose="020B0503020204020204" pitchFamily="34" charset="-122"/>
                <a:ea typeface="微软雅黑" panose="020B0503020204020204" pitchFamily="34" charset="-122"/>
                <a:sym typeface="+mn-ea"/>
              </a:rPr>
              <a:t>畜牧业中</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动物肠道排放2.28 亿吨，占</a:t>
            </a:r>
            <a:r>
              <a:rPr lang="en-US" altLang="zh-CN" sz="2000">
                <a:latin typeface="微软雅黑" panose="020B0503020204020204" pitchFamily="34" charset="-122"/>
                <a:ea typeface="微软雅黑" panose="020B0503020204020204" pitchFamily="34" charset="-122"/>
                <a:cs typeface="微软雅黑" panose="020B0503020204020204" pitchFamily="34" charset="-122"/>
                <a:sym typeface="+mn-ea"/>
              </a:rPr>
              <a:t>62</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%；动物粪便管理排放1.40 亿吨，占</a:t>
            </a:r>
            <a:r>
              <a:rPr lang="en-US" altLang="zh-CN" sz="2000">
                <a:latin typeface="微软雅黑" panose="020B0503020204020204" pitchFamily="34" charset="-122"/>
                <a:ea typeface="微软雅黑" panose="020B0503020204020204" pitchFamily="34" charset="-122"/>
                <a:cs typeface="微软雅黑" panose="020B0503020204020204" pitchFamily="34" charset="-122"/>
                <a:sym typeface="+mn-ea"/>
              </a:rPr>
              <a:t>38</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 name="右箭头 4"/>
          <p:cNvSpPr/>
          <p:nvPr/>
        </p:nvSpPr>
        <p:spPr>
          <a:xfrm>
            <a:off x="4340860" y="2246630"/>
            <a:ext cx="864235" cy="431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p:cNvSpPr txBox="1"/>
          <p:nvPr/>
        </p:nvSpPr>
        <p:spPr>
          <a:xfrm>
            <a:off x="92710" y="375920"/>
            <a:ext cx="2011680" cy="645160"/>
          </a:xfrm>
          <a:prstGeom prst="rect">
            <a:avLst/>
          </a:prstGeom>
          <a:noFill/>
        </p:spPr>
        <p:txBody>
          <a:bodyPr wrap="none" rtlCol="0" anchor="t">
            <a:spAutoFit/>
          </a:bodyPr>
          <a:p>
            <a:pPr>
              <a:lnSpc>
                <a:spcPct val="150000"/>
              </a:lnSpc>
            </a:pPr>
            <a:r>
              <a:rPr lang="zh-CN" altLang="en-US" sz="2400" b="1">
                <a:gradFill>
                  <a:gsLst>
                    <a:gs pos="0">
                      <a:srgbClr val="007BD3"/>
                    </a:gs>
                    <a:gs pos="100000">
                      <a:srgbClr val="034373"/>
                    </a:gs>
                  </a:gsLst>
                  <a:lin scaled="0"/>
                </a:gradFill>
                <a:latin typeface="微软雅黑" panose="020B0503020204020204" pitchFamily="34" charset="-122"/>
                <a:ea typeface="微软雅黑" panose="020B0503020204020204" pitchFamily="34" charset="-122"/>
                <a:sym typeface="+mn-ea"/>
              </a:rPr>
              <a:t>二、排放特征</a:t>
            </a:r>
            <a:endParaRPr lang="zh-CN" altLang="en-US" sz="2400" b="1">
              <a:gradFill>
                <a:gsLst>
                  <a:gs pos="0">
                    <a:srgbClr val="007BD3"/>
                  </a:gs>
                  <a:gs pos="100000">
                    <a:srgbClr val="034373"/>
                  </a:gs>
                </a:gsLst>
                <a:lin scaled="0"/>
              </a:gradFill>
              <a:latin typeface="微软雅黑" panose="020B0503020204020204" pitchFamily="34" charset="-122"/>
              <a:ea typeface="微软雅黑" panose="020B0503020204020204" pitchFamily="34" charset="-122"/>
              <a:sym typeface="+mn-ea"/>
            </a:endParaRPr>
          </a:p>
        </p:txBody>
      </p:sp>
      <p:sp>
        <p:nvSpPr>
          <p:cNvPr id="7" name="文本框 6"/>
          <p:cNvSpPr txBox="1"/>
          <p:nvPr/>
        </p:nvSpPr>
        <p:spPr>
          <a:xfrm>
            <a:off x="523875" y="6696710"/>
            <a:ext cx="3542665" cy="368300"/>
          </a:xfrm>
          <a:prstGeom prst="rect">
            <a:avLst/>
          </a:prstGeom>
          <a:noFill/>
        </p:spPr>
        <p:txBody>
          <a:bodyPr wrap="square" rtlCol="0" anchor="t">
            <a:spAutoFit/>
          </a:bodyPr>
          <a:p>
            <a:pPr algn="ctr"/>
            <a:r>
              <a:rPr lang="zh-CN" altLang="en-US" sz="1800">
                <a:latin typeface="微软雅黑" panose="020B0503020204020204" pitchFamily="34" charset="-122"/>
                <a:ea typeface="微软雅黑" panose="020B0503020204020204" pitchFamily="34" charset="-122"/>
              </a:rPr>
              <a:t>从养殖业生产活动的视角</a:t>
            </a:r>
            <a:endParaRPr lang="zh-CN" altLang="en-US" sz="1800">
              <a:latin typeface="微软雅黑" panose="020B0503020204020204" pitchFamily="34" charset="-122"/>
              <a:ea typeface="微软雅黑" panose="020B0503020204020204" pitchFamily="3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 name="表格 2"/>
          <p:cNvGraphicFramePr>
            <a:graphicFrameLocks noGrp="1"/>
          </p:cNvGraphicFramePr>
          <p:nvPr/>
        </p:nvGraphicFramePr>
        <p:xfrm>
          <a:off x="2253254" y="1958775"/>
          <a:ext cx="9024179" cy="3079951"/>
        </p:xfrm>
        <a:graphic>
          <a:graphicData uri="http://schemas.openxmlformats.org/drawingml/2006/table">
            <a:tbl>
              <a:tblPr firstRow="1" bandRow="1">
                <a:tableStyleId>{3B4B98B0-60AC-42C2-AFA5-B58CD77FA1E5}</a:tableStyleId>
              </a:tblPr>
              <a:tblGrid>
                <a:gridCol w="4185478"/>
                <a:gridCol w="2068312"/>
                <a:gridCol w="2770389"/>
              </a:tblGrid>
              <a:tr h="619435">
                <a:tc>
                  <a:txBody>
                    <a:bodyPr/>
                    <a:p>
                      <a:endParaRPr lang="zh-CN" altLang="en-US" sz="2400" dirty="0">
                        <a:latin typeface="Times New Roman" panose="02020603050405020304" charset="0"/>
                        <a:ea typeface="微软雅黑" panose="020B0503020204020204" pitchFamily="34" charset="-122"/>
                        <a:cs typeface="Times New Roman" panose="02020603050405020304" charset="0"/>
                      </a:endParaRPr>
                    </a:p>
                  </a:txBody>
                  <a:tcPr/>
                </a:tc>
                <a:tc>
                  <a:txBody>
                    <a:bodyPr/>
                    <a:p>
                      <a:pPr algn="ctr"/>
                      <a:r>
                        <a:rPr lang="zh-CN" altLang="en-US" sz="2400" dirty="0">
                          <a:latin typeface="Times New Roman" panose="02020603050405020304" charset="0"/>
                          <a:ea typeface="微软雅黑" panose="020B0503020204020204" pitchFamily="34" charset="-122"/>
                        </a:rPr>
                        <a:t>全球</a:t>
                      </a:r>
                      <a:endParaRPr lang="zh-CN" altLang="en-US" sz="2400" dirty="0">
                        <a:latin typeface="Times New Roman" panose="02020603050405020304" charset="0"/>
                        <a:ea typeface="微软雅黑" panose="020B0503020204020204" pitchFamily="34" charset="-122"/>
                      </a:endParaRPr>
                    </a:p>
                  </a:txBody>
                  <a:tcPr anchor="ctr"/>
                </a:tc>
                <a:tc>
                  <a:txBody>
                    <a:bodyPr/>
                    <a:p>
                      <a:pPr algn="ctr"/>
                      <a:r>
                        <a:rPr lang="zh-CN" altLang="en-US" sz="2400" dirty="0">
                          <a:latin typeface="Times New Roman" panose="02020603050405020304" charset="0"/>
                          <a:ea typeface="微软雅黑" panose="020B0503020204020204" pitchFamily="34" charset="-122"/>
                        </a:rPr>
                        <a:t>我国</a:t>
                      </a:r>
                      <a:endParaRPr lang="zh-CN" altLang="en-US" sz="2400" dirty="0">
                        <a:latin typeface="Times New Roman" panose="02020603050405020304" charset="0"/>
                        <a:ea typeface="微软雅黑" panose="020B0503020204020204" pitchFamily="34" charset="-122"/>
                      </a:endParaRPr>
                    </a:p>
                  </a:txBody>
                  <a:tcPr anchor="ctr"/>
                </a:tc>
              </a:tr>
              <a:tr h="602211">
                <a:tc>
                  <a:txBody>
                    <a:bodyPr/>
                    <a:p>
                      <a:pPr algn="ctr"/>
                      <a:r>
                        <a:rPr lang="zh-CN" altLang="en-US" sz="2400" dirty="0">
                          <a:latin typeface="Times New Roman" panose="02020603050405020304" charset="0"/>
                          <a:ea typeface="微软雅黑" panose="020B0503020204020204" pitchFamily="34" charset="-122"/>
                          <a:cs typeface="Times New Roman" panose="02020603050405020304" charset="0"/>
                        </a:rPr>
                        <a:t>近</a:t>
                      </a:r>
                      <a:r>
                        <a:rPr lang="en-US" altLang="zh-CN" sz="2400" dirty="0">
                          <a:latin typeface="Times New Roman" panose="02020603050405020304" charset="0"/>
                          <a:ea typeface="微软雅黑" panose="020B0503020204020204" pitchFamily="34" charset="-122"/>
                          <a:cs typeface="Times New Roman" panose="02020603050405020304" charset="0"/>
                        </a:rPr>
                        <a:t>30</a:t>
                      </a:r>
                      <a:r>
                        <a:rPr lang="zh-CN" altLang="en-US" sz="2400" dirty="0">
                          <a:latin typeface="Times New Roman" panose="02020603050405020304" charset="0"/>
                          <a:ea typeface="微软雅黑" panose="020B0503020204020204" pitchFamily="34" charset="-122"/>
                          <a:cs typeface="Times New Roman" panose="02020603050405020304" charset="0"/>
                        </a:rPr>
                        <a:t>年</a:t>
                      </a:r>
                      <a:r>
                        <a:rPr lang="en-US" altLang="zh-CN" sz="2400" dirty="0">
                          <a:latin typeface="Times New Roman" panose="02020603050405020304" charset="0"/>
                          <a:ea typeface="微软雅黑" panose="020B0503020204020204" pitchFamily="34" charset="-122"/>
                          <a:cs typeface="Times New Roman" panose="02020603050405020304" charset="0"/>
                        </a:rPr>
                        <a:t>GHG</a:t>
                      </a:r>
                      <a:r>
                        <a:rPr lang="zh-CN" altLang="zh-CN" sz="2400" dirty="0">
                          <a:latin typeface="Times New Roman" panose="02020603050405020304" charset="0"/>
                          <a:ea typeface="微软雅黑" panose="020B0503020204020204" pitchFamily="34" charset="-122"/>
                          <a:cs typeface="Times New Roman" panose="02020603050405020304" charset="0"/>
                        </a:rPr>
                        <a:t>排放</a:t>
                      </a:r>
                      <a:r>
                        <a:rPr lang="zh-CN" altLang="en-US" sz="2400" dirty="0">
                          <a:latin typeface="Times New Roman" panose="02020603050405020304" charset="0"/>
                          <a:ea typeface="微软雅黑" panose="020B0503020204020204" pitchFamily="34" charset="-122"/>
                          <a:cs typeface="Times New Roman" panose="02020603050405020304" charset="0"/>
                        </a:rPr>
                        <a:t>量增长，</a:t>
                      </a:r>
                      <a:r>
                        <a:rPr lang="en-US" altLang="zh-CN" sz="2400" dirty="0">
                          <a:latin typeface="Times New Roman" panose="02020603050405020304" charset="0"/>
                          <a:ea typeface="微软雅黑" panose="020B0503020204020204" pitchFamily="34" charset="-122"/>
                          <a:cs typeface="Times New Roman" panose="02020603050405020304" charset="0"/>
                        </a:rPr>
                        <a:t>%</a:t>
                      </a:r>
                      <a:endParaRPr lang="en-US" altLang="zh-CN" sz="2400" dirty="0">
                        <a:latin typeface="Times New Roman" panose="02020603050405020304" charset="0"/>
                        <a:ea typeface="微软雅黑" panose="020B0503020204020204" pitchFamily="34" charset="-122"/>
                        <a:cs typeface="Times New Roman" panose="02020603050405020304" charset="0"/>
                      </a:endParaRPr>
                    </a:p>
                  </a:txBody>
                  <a:tcPr anchor="ctr"/>
                </a:tc>
                <a:tc>
                  <a:txBody>
                    <a:bodyPr/>
                    <a:p>
                      <a:pPr algn="ctr"/>
                      <a:r>
                        <a:rPr lang="en-US" altLang="zh-CN" sz="2400" dirty="0">
                          <a:latin typeface="Times New Roman" panose="02020603050405020304" charset="0"/>
                          <a:ea typeface="微软雅黑" panose="020B0503020204020204" pitchFamily="34" charset="-122"/>
                          <a:cs typeface="Times New Roman" panose="02020603050405020304" charset="0"/>
                        </a:rPr>
                        <a:t>21</a:t>
                      </a:r>
                      <a:endParaRPr lang="en-US" altLang="zh-CN" sz="2400" dirty="0">
                        <a:latin typeface="Times New Roman" panose="02020603050405020304" charset="0"/>
                        <a:ea typeface="微软雅黑" panose="020B0503020204020204" pitchFamily="34" charset="-122"/>
                        <a:cs typeface="Times New Roman" panose="02020603050405020304" charset="0"/>
                      </a:endParaRPr>
                    </a:p>
                  </a:txBody>
                  <a:tcPr anchor="ctr"/>
                </a:tc>
                <a:tc>
                  <a:txBody>
                    <a:bodyPr/>
                    <a:p>
                      <a:pPr algn="ctr"/>
                      <a:r>
                        <a:rPr lang="en-US" altLang="zh-CN" sz="2400" dirty="0">
                          <a:latin typeface="Times New Roman" panose="02020603050405020304" charset="0"/>
                          <a:ea typeface="微软雅黑" panose="020B0503020204020204" pitchFamily="34" charset="-122"/>
                          <a:cs typeface="Times New Roman" panose="02020603050405020304" charset="0"/>
                        </a:rPr>
                        <a:t>67</a:t>
                      </a:r>
                      <a:endParaRPr lang="en-US" altLang="zh-CN" sz="2400" dirty="0">
                        <a:latin typeface="Times New Roman" panose="02020603050405020304" charset="0"/>
                        <a:ea typeface="微软雅黑" panose="020B0503020204020204" pitchFamily="34" charset="-122"/>
                        <a:cs typeface="Times New Roman" panose="02020603050405020304" charset="0"/>
                      </a:endParaRPr>
                    </a:p>
                  </a:txBody>
                  <a:tcPr anchor="ctr"/>
                </a:tc>
              </a:tr>
              <a:tr h="619435">
                <a:tc>
                  <a:txBody>
                    <a:bodyPr/>
                    <a:p>
                      <a:pPr algn="ctr"/>
                      <a:r>
                        <a:rPr lang="zh-CN" altLang="en-US" sz="2400" dirty="0">
                          <a:latin typeface="Times New Roman" panose="02020603050405020304" charset="0"/>
                          <a:ea typeface="微软雅黑" panose="020B0503020204020204" pitchFamily="34" charset="-122"/>
                          <a:cs typeface="Times New Roman" panose="02020603050405020304" charset="0"/>
                        </a:rPr>
                        <a:t>牛排放量占比，</a:t>
                      </a:r>
                      <a:r>
                        <a:rPr lang="en-US" altLang="zh-CN" sz="2400" dirty="0">
                          <a:latin typeface="Times New Roman" panose="02020603050405020304" charset="0"/>
                          <a:ea typeface="微软雅黑" panose="020B0503020204020204" pitchFamily="34" charset="-122"/>
                          <a:cs typeface="Times New Roman" panose="02020603050405020304" charset="0"/>
                        </a:rPr>
                        <a:t>%</a:t>
                      </a:r>
                      <a:endParaRPr lang="en-US" altLang="zh-CN" sz="2400" dirty="0">
                        <a:latin typeface="Times New Roman" panose="02020603050405020304" charset="0"/>
                        <a:ea typeface="微软雅黑" panose="020B0503020204020204" pitchFamily="34" charset="-122"/>
                        <a:cs typeface="Times New Roman" panose="02020603050405020304" charset="0"/>
                      </a:endParaRPr>
                    </a:p>
                  </a:txBody>
                  <a:tcPr anchor="ctr"/>
                </a:tc>
                <a:tc>
                  <a:txBody>
                    <a:bodyPr/>
                    <a:p>
                      <a:pPr algn="ctr"/>
                      <a:r>
                        <a:rPr lang="en-US" altLang="zh-CN" sz="2400" dirty="0">
                          <a:latin typeface="Times New Roman" panose="02020603050405020304" charset="0"/>
                          <a:ea typeface="微软雅黑" panose="020B0503020204020204" pitchFamily="34" charset="-122"/>
                          <a:cs typeface="Times New Roman" panose="02020603050405020304" charset="0"/>
                        </a:rPr>
                        <a:t>50</a:t>
                      </a:r>
                      <a:endParaRPr lang="en-US" altLang="zh-CN" sz="2400" dirty="0">
                        <a:latin typeface="Times New Roman" panose="02020603050405020304" charset="0"/>
                        <a:ea typeface="微软雅黑" panose="020B0503020204020204" pitchFamily="34" charset="-122"/>
                        <a:cs typeface="Times New Roman" panose="02020603050405020304" charset="0"/>
                      </a:endParaRPr>
                    </a:p>
                  </a:txBody>
                  <a:tcPr anchor="ctr"/>
                </a:tc>
                <a:tc>
                  <a:txBody>
                    <a:bodyPr/>
                    <a:p>
                      <a:pPr algn="ctr"/>
                      <a:r>
                        <a:rPr lang="en-US" altLang="zh-CN" sz="2400" dirty="0">
                          <a:latin typeface="Times New Roman" panose="02020603050405020304" charset="0"/>
                          <a:ea typeface="微软雅黑" panose="020B0503020204020204" pitchFamily="34" charset="-122"/>
                          <a:cs typeface="Times New Roman" panose="02020603050405020304" charset="0"/>
                        </a:rPr>
                        <a:t>30</a:t>
                      </a:r>
                      <a:endParaRPr lang="en-US" altLang="zh-CN" sz="2400" dirty="0">
                        <a:latin typeface="Times New Roman" panose="02020603050405020304" charset="0"/>
                        <a:ea typeface="微软雅黑" panose="020B0503020204020204" pitchFamily="34" charset="-122"/>
                        <a:cs typeface="Times New Roman" panose="02020603050405020304" charset="0"/>
                      </a:endParaRPr>
                    </a:p>
                  </a:txBody>
                  <a:tcPr anchor="ctr"/>
                </a:tc>
              </a:tr>
              <a:tr h="619435">
                <a:tc>
                  <a:txBody>
                    <a:bodyPr/>
                    <a:p>
                      <a:pPr algn="ctr"/>
                      <a:r>
                        <a:rPr lang="zh-CN" altLang="en-US" sz="2400" dirty="0">
                          <a:latin typeface="Times New Roman" panose="02020603050405020304" charset="0"/>
                          <a:ea typeface="微软雅黑" panose="020B0503020204020204" pitchFamily="34" charset="-122"/>
                          <a:cs typeface="Times New Roman" panose="02020603050405020304" charset="0"/>
                        </a:rPr>
                        <a:t>生猪排放量占比，</a:t>
                      </a:r>
                      <a:r>
                        <a:rPr lang="en-US" altLang="zh-CN" sz="2400" dirty="0">
                          <a:latin typeface="Times New Roman" panose="02020603050405020304" charset="0"/>
                          <a:ea typeface="微软雅黑" panose="020B0503020204020204" pitchFamily="34" charset="-122"/>
                          <a:cs typeface="Times New Roman" panose="02020603050405020304" charset="0"/>
                        </a:rPr>
                        <a:t>%</a:t>
                      </a:r>
                      <a:endParaRPr lang="en-US" altLang="zh-CN" sz="2400" dirty="0">
                        <a:latin typeface="Times New Roman" panose="02020603050405020304" charset="0"/>
                        <a:ea typeface="微软雅黑" panose="020B0503020204020204" pitchFamily="34" charset="-122"/>
                        <a:cs typeface="Times New Roman" panose="02020603050405020304" charset="0"/>
                      </a:endParaRPr>
                    </a:p>
                  </a:txBody>
                  <a:tcPr anchor="ctr"/>
                </a:tc>
                <a:tc>
                  <a:txBody>
                    <a:bodyPr/>
                    <a:p>
                      <a:pPr algn="ctr"/>
                      <a:r>
                        <a:rPr lang="en-US" altLang="zh-CN" sz="2400" dirty="0">
                          <a:latin typeface="Times New Roman" panose="02020603050405020304" charset="0"/>
                          <a:ea typeface="微软雅黑" panose="020B0503020204020204" pitchFamily="34" charset="-122"/>
                          <a:cs typeface="Times New Roman" panose="02020603050405020304" charset="0"/>
                        </a:rPr>
                        <a:t>4</a:t>
                      </a:r>
                      <a:endParaRPr lang="en-US" altLang="zh-CN" sz="2400" dirty="0">
                        <a:latin typeface="Times New Roman" panose="02020603050405020304" charset="0"/>
                        <a:ea typeface="微软雅黑" panose="020B0503020204020204" pitchFamily="34" charset="-122"/>
                        <a:cs typeface="Times New Roman" panose="02020603050405020304" charset="0"/>
                      </a:endParaRPr>
                    </a:p>
                  </a:txBody>
                  <a:tcPr anchor="ctr"/>
                </a:tc>
                <a:tc>
                  <a:txBody>
                    <a:bodyPr/>
                    <a:p>
                      <a:pPr algn="ctr"/>
                      <a:r>
                        <a:rPr lang="en-US" altLang="zh-CN" sz="2400" dirty="0">
                          <a:latin typeface="Times New Roman" panose="02020603050405020304" charset="0"/>
                          <a:ea typeface="微软雅黑" panose="020B0503020204020204" pitchFamily="34" charset="-122"/>
                          <a:cs typeface="Times New Roman" panose="02020603050405020304" charset="0"/>
                        </a:rPr>
                        <a:t>22</a:t>
                      </a:r>
                      <a:endParaRPr lang="en-US" altLang="zh-CN" sz="2400" dirty="0">
                        <a:latin typeface="Times New Roman" panose="02020603050405020304" charset="0"/>
                        <a:ea typeface="微软雅黑" panose="020B0503020204020204" pitchFamily="34" charset="-122"/>
                        <a:cs typeface="Times New Roman" panose="02020603050405020304" charset="0"/>
                      </a:endParaRPr>
                    </a:p>
                  </a:txBody>
                  <a:tcPr anchor="ctr"/>
                </a:tc>
              </a:tr>
              <a:tr h="619435">
                <a:tc>
                  <a:txBody>
                    <a:bodyPr/>
                    <a:p>
                      <a:pPr algn="ctr"/>
                      <a:r>
                        <a:rPr lang="zh-CN" altLang="zh-CN" sz="2400" dirty="0">
                          <a:latin typeface="Times New Roman" panose="02020603050405020304" charset="0"/>
                          <a:ea typeface="微软雅黑" panose="020B0503020204020204" pitchFamily="34" charset="-122"/>
                        </a:rPr>
                        <a:t>肠道发酵</a:t>
                      </a:r>
                      <a:r>
                        <a:rPr lang="zh-CN" altLang="en-US" sz="2400" dirty="0">
                          <a:latin typeface="Times New Roman" panose="02020603050405020304" charset="0"/>
                          <a:ea typeface="微软雅黑" panose="020B0503020204020204" pitchFamily="34" charset="-122"/>
                        </a:rPr>
                        <a:t>：粪便管理</a:t>
                      </a:r>
                      <a:endParaRPr lang="zh-CN" altLang="en-US" sz="2400" dirty="0">
                        <a:latin typeface="Times New Roman" panose="02020603050405020304" charset="0"/>
                        <a:ea typeface="微软雅黑" panose="020B0503020204020204" pitchFamily="34" charset="-122"/>
                      </a:endParaRPr>
                    </a:p>
                  </a:txBody>
                  <a:tcPr anchor="ctr"/>
                </a:tc>
                <a:tc>
                  <a:txBody>
                    <a:bodyPr/>
                    <a:p>
                      <a:pPr algn="ctr"/>
                      <a:r>
                        <a:rPr lang="en-US" altLang="zh-CN" sz="2400" dirty="0">
                          <a:latin typeface="Times New Roman" panose="02020603050405020304" charset="0"/>
                          <a:ea typeface="微软雅黑" panose="020B0503020204020204" pitchFamily="34" charset="-122"/>
                          <a:cs typeface="Times New Roman" panose="02020603050405020304" charset="0"/>
                        </a:rPr>
                        <a:t>8:2</a:t>
                      </a:r>
                      <a:endParaRPr lang="en-US" altLang="zh-CN" sz="2400" dirty="0">
                        <a:latin typeface="Times New Roman" panose="02020603050405020304" charset="0"/>
                        <a:ea typeface="微软雅黑" panose="020B0503020204020204" pitchFamily="34" charset="-122"/>
                        <a:cs typeface="Times New Roman" panose="02020603050405020304" charset="0"/>
                      </a:endParaRPr>
                    </a:p>
                  </a:txBody>
                  <a:tcPr anchor="ctr"/>
                </a:tc>
                <a:tc>
                  <a:txBody>
                    <a:bodyPr/>
                    <a:p>
                      <a:pPr algn="ctr"/>
                      <a:r>
                        <a:rPr lang="en-US" altLang="zh-CN" sz="2400" dirty="0">
                          <a:latin typeface="Times New Roman" panose="02020603050405020304" charset="0"/>
                          <a:ea typeface="微软雅黑" panose="020B0503020204020204" pitchFamily="34" charset="-122"/>
                          <a:cs typeface="Times New Roman" panose="02020603050405020304" charset="0"/>
                        </a:rPr>
                        <a:t>6:</a:t>
                      </a:r>
                      <a:r>
                        <a:rPr lang="en-US" altLang="zh-CN" sz="2400" dirty="0">
                          <a:latin typeface="Times New Roman" panose="02020603050405020304" charset="0"/>
                          <a:ea typeface="微软雅黑" panose="020B0503020204020204" pitchFamily="34" charset="-122"/>
                          <a:cs typeface="Times New Roman" panose="02020603050405020304" charset="0"/>
                        </a:rPr>
                        <a:t>4</a:t>
                      </a:r>
                      <a:endParaRPr lang="en-US" altLang="zh-CN" sz="2400" dirty="0">
                        <a:latin typeface="Times New Roman" panose="02020603050405020304" charset="0"/>
                        <a:ea typeface="微软雅黑" panose="020B0503020204020204" pitchFamily="34" charset="-122"/>
                        <a:cs typeface="Times New Roman" panose="02020603050405020304" charset="0"/>
                      </a:endParaRPr>
                    </a:p>
                  </a:txBody>
                  <a:tcPr anchor="ctr"/>
                </a:tc>
              </a:tr>
            </a:tbl>
          </a:graphicData>
        </a:graphic>
      </p:graphicFrame>
      <p:sp>
        <p:nvSpPr>
          <p:cNvPr id="2" name="文本框 1"/>
          <p:cNvSpPr txBox="1"/>
          <p:nvPr/>
        </p:nvSpPr>
        <p:spPr>
          <a:xfrm>
            <a:off x="884555" y="880110"/>
            <a:ext cx="7583170" cy="460375"/>
          </a:xfrm>
          <a:prstGeom prst="rect">
            <a:avLst/>
          </a:prstGeom>
          <a:noFill/>
        </p:spPr>
        <p:txBody>
          <a:bodyPr wrap="square" rtlCol="0" anchor="t">
            <a:spAutoFit/>
          </a:bodyPr>
          <a:p>
            <a:pPr marL="0" indent="0">
              <a:buFont typeface="Wingdings" panose="05000000000000000000" charset="0"/>
              <a:buNone/>
            </a:pPr>
            <a:r>
              <a:rPr lang="zh-CN" altLang="en-US" sz="2400" b="1">
                <a:latin typeface="微软雅黑" panose="020B0503020204020204" pitchFamily="34" charset="-122"/>
                <a:ea typeface="微软雅黑" panose="020B0503020204020204" pitchFamily="34" charset="-122"/>
              </a:rPr>
              <a:t>全球视角下排放总量及结构差异</a:t>
            </a:r>
            <a:endParaRPr lang="zh-CN" altLang="en-US" sz="2400" b="1">
              <a:latin typeface="微软雅黑" panose="020B0503020204020204" pitchFamily="34" charset="-122"/>
              <a:ea typeface="微软雅黑" panose="020B0503020204020204" pitchFamily="3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668655" y="520065"/>
            <a:ext cx="5151120" cy="460375"/>
          </a:xfrm>
          <a:prstGeom prst="rect">
            <a:avLst/>
          </a:prstGeom>
          <a:noFill/>
        </p:spPr>
        <p:txBody>
          <a:bodyPr wrap="square" rtlCol="0" anchor="t">
            <a:spAutoFit/>
          </a:bodyPr>
          <a:p>
            <a:pPr marL="0" indent="0">
              <a:buFont typeface="Wingdings" panose="05000000000000000000" charset="0"/>
              <a:buNone/>
            </a:pPr>
            <a:r>
              <a:rPr lang="zh-CN" altLang="en-US" sz="2400" b="1">
                <a:latin typeface="微软雅黑" panose="020B0503020204020204" pitchFamily="34" charset="-122"/>
                <a:ea typeface="微软雅黑" panose="020B0503020204020204" pitchFamily="34" charset="-122"/>
              </a:rPr>
              <a:t>从畜产品碳足迹视角下排放特征</a:t>
            </a:r>
            <a:endParaRPr lang="zh-CN" altLang="en-US" sz="2400" b="1">
              <a:latin typeface="微软雅黑" panose="020B0503020204020204" pitchFamily="34" charset="-122"/>
              <a:ea typeface="微软雅黑" panose="020B0503020204020204" pitchFamily="34" charset="-122"/>
            </a:endParaRPr>
          </a:p>
        </p:txBody>
      </p:sp>
      <p:sp>
        <p:nvSpPr>
          <p:cNvPr id="3" name="文本框 2"/>
          <p:cNvSpPr txBox="1"/>
          <p:nvPr/>
        </p:nvSpPr>
        <p:spPr>
          <a:xfrm>
            <a:off x="452755" y="6209030"/>
            <a:ext cx="12282170" cy="922020"/>
          </a:xfrm>
          <a:prstGeom prst="rect">
            <a:avLst/>
          </a:prstGeom>
          <a:noFill/>
        </p:spPr>
        <p:txBody>
          <a:bodyPr wrap="square" rtlCol="0" anchor="t">
            <a:spAutoFit/>
          </a:bodyPr>
          <a:p>
            <a:pPr marL="285750" indent="-285750">
              <a:buFont typeface="Wingdings" panose="05000000000000000000" charset="0"/>
              <a:buChar char="Ø"/>
            </a:pPr>
            <a:r>
              <a:rPr lang="zh-CN" altLang="en-US">
                <a:latin typeface="微软雅黑" panose="020B0503020204020204" pitchFamily="34" charset="-122"/>
                <a:ea typeface="微软雅黑" panose="020B0503020204020204" pitchFamily="34" charset="-122"/>
                <a:cs typeface="微软雅黑" panose="020B0503020204020204" pitchFamily="34" charset="-122"/>
              </a:rPr>
              <a:t>包括畜禽产品的整个上下游生产链。</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buFont typeface="Wingdings" panose="05000000000000000000" charset="0"/>
              <a:buChar char="Ø"/>
            </a:pPr>
            <a:r>
              <a:rPr lang="zh-CN" altLang="en-US">
                <a:latin typeface="微软雅黑" panose="020B0503020204020204" pitchFamily="34" charset="-122"/>
                <a:ea typeface="微软雅黑" panose="020B0503020204020204" pitchFamily="34" charset="-122"/>
                <a:cs typeface="微软雅黑" panose="020B0503020204020204" pitchFamily="34" charset="-122"/>
              </a:rPr>
              <a:t>即除了养殖业生产活动相关，还有化肥和有机肥田间施用，饲料生产与加工，畜禽产品运输和各种生产过程的能源消耗等相关。</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4" name="图片 3"/>
          <p:cNvPicPr>
            <a:picLocks noChangeAspect="1"/>
          </p:cNvPicPr>
          <p:nvPr/>
        </p:nvPicPr>
        <p:blipFill>
          <a:blip r:embed="rId1"/>
          <a:srcRect l="19880" t="22704" r="20016" b="13250"/>
          <a:stretch>
            <a:fillRect/>
          </a:stretch>
        </p:blipFill>
        <p:spPr>
          <a:xfrm>
            <a:off x="452755" y="1240155"/>
            <a:ext cx="7327900" cy="4392295"/>
          </a:xfrm>
          <a:prstGeom prst="rect">
            <a:avLst/>
          </a:prstGeom>
          <a:ln>
            <a:solidFill>
              <a:schemeClr val="accent1"/>
            </a:solidFill>
          </a:ln>
        </p:spPr>
      </p:pic>
      <p:sp>
        <p:nvSpPr>
          <p:cNvPr id="5" name="文本框 4"/>
          <p:cNvSpPr txBox="1"/>
          <p:nvPr/>
        </p:nvSpPr>
        <p:spPr>
          <a:xfrm>
            <a:off x="9741535" y="1744345"/>
            <a:ext cx="309880" cy="398780"/>
          </a:xfrm>
          <a:prstGeom prst="rect">
            <a:avLst/>
          </a:prstGeom>
          <a:noFill/>
        </p:spPr>
        <p:txBody>
          <a:bodyPr wrap="none" rtlCol="0">
            <a:spAutoFit/>
          </a:bodyPr>
          <a:p>
            <a:pPr algn="l"/>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6" name="文本框 5"/>
          <p:cNvSpPr txBox="1"/>
          <p:nvPr/>
        </p:nvSpPr>
        <p:spPr>
          <a:xfrm>
            <a:off x="8013700" y="375920"/>
            <a:ext cx="4580255" cy="1753235"/>
          </a:xfrm>
          <a:prstGeom prst="rect">
            <a:avLst/>
          </a:prstGeom>
          <a:noFill/>
          <a:ln w="47625" cmpd="dbl">
            <a:solidFill>
              <a:schemeClr val="accent6">
                <a:lumMod val="75000"/>
              </a:schemeClr>
            </a:solidFill>
            <a:prstDash val="sysDot"/>
          </a:ln>
        </p:spPr>
        <p:txBody>
          <a:bodyPr wrap="square" rtlCol="0" anchor="t">
            <a:spAutoFit/>
          </a:bodyPr>
          <a:p>
            <a:pPr marL="285750" indent="-285750">
              <a:lnSpc>
                <a:spcPct val="150000"/>
              </a:lnSpc>
              <a:buFont typeface="Wingdings" panose="05000000000000000000" charset="0"/>
              <a:buChar char="l"/>
            </a:pPr>
            <a:r>
              <a:rPr lang="zh-CN" altLang="en-US">
                <a:latin typeface="微软雅黑" panose="020B0503020204020204" pitchFamily="34" charset="-122"/>
                <a:ea typeface="微软雅黑" panose="020B0503020204020204" pitchFamily="34" charset="-122"/>
                <a:cs typeface="微软雅黑" panose="020B0503020204020204" pitchFamily="34" charset="-122"/>
              </a:rPr>
              <a:t>每生产1 kg畜产品的的碳足迹：</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a:p>
            <a:pPr algn="r">
              <a:lnSpc>
                <a:spcPct val="150000"/>
              </a:lnSpc>
            </a:pPr>
            <a:r>
              <a:rPr lang="zh-CN" altLang="en-US">
                <a:latin typeface="微软雅黑" panose="020B0503020204020204" pitchFamily="34" charset="-122"/>
                <a:ea typeface="微软雅黑" panose="020B0503020204020204" pitchFamily="34" charset="-122"/>
                <a:cs typeface="微软雅黑" panose="020B0503020204020204" pitchFamily="34" charset="-122"/>
                <a:sym typeface="+mn-ea"/>
              </a:rPr>
              <a:t>牛肉&gt;猪肉</a:t>
            </a:r>
            <a:r>
              <a:rPr lang="zh-CN" altLang="en-US">
                <a:latin typeface="微软雅黑" panose="020B0503020204020204" pitchFamily="34" charset="-122"/>
                <a:ea typeface="微软雅黑" panose="020B0503020204020204" pitchFamily="34" charset="-122"/>
                <a:cs typeface="微软雅黑" panose="020B0503020204020204" pitchFamily="34" charset="-122"/>
                <a:sym typeface="+mn-ea"/>
              </a:rPr>
              <a:t>&gt;鸡蛋&gt;牛奶</a:t>
            </a:r>
            <a:endParaRPr lang="zh-CN" altLang="en-US">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gn="l">
              <a:lnSpc>
                <a:spcPct val="150000"/>
              </a:lnSpc>
              <a:buFont typeface="Wingdings" panose="05000000000000000000" charset="0"/>
              <a:buChar char="l"/>
            </a:pPr>
            <a:r>
              <a:rPr lang="zh-CN" altLang="en-US">
                <a:latin typeface="微软雅黑" panose="020B0503020204020204" pitchFamily="34" charset="-122"/>
                <a:ea typeface="微软雅黑" panose="020B0503020204020204" pitchFamily="34" charset="-122"/>
                <a:cs typeface="微软雅黑" panose="020B0503020204020204" pitchFamily="34" charset="-122"/>
                <a:sym typeface="+mn-ea"/>
              </a:rPr>
              <a:t>畜禽产品每提供1000kcal能量的碳足迹：</a:t>
            </a:r>
            <a:endParaRPr lang="zh-CN" altLang="en-US">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r">
              <a:lnSpc>
                <a:spcPct val="150000"/>
              </a:lnSpc>
            </a:pPr>
            <a:r>
              <a:rPr lang="zh-CN" altLang="en-US">
                <a:latin typeface="微软雅黑" panose="020B0503020204020204" pitchFamily="34" charset="-122"/>
                <a:ea typeface="微软雅黑" panose="020B0503020204020204" pitchFamily="34" charset="-122"/>
                <a:cs typeface="微软雅黑" panose="020B0503020204020204" pitchFamily="34" charset="-122"/>
                <a:sym typeface="+mn-ea"/>
              </a:rPr>
              <a:t>牛肉</a:t>
            </a:r>
            <a:r>
              <a:rPr lang="zh-CN" altLang="en-US">
                <a:latin typeface="微软雅黑" panose="020B0503020204020204" pitchFamily="34" charset="-122"/>
                <a:ea typeface="微软雅黑" panose="020B0503020204020204" pitchFamily="34" charset="-122"/>
                <a:cs typeface="微软雅黑" panose="020B0503020204020204" pitchFamily="34" charset="-122"/>
                <a:sym typeface="+mn-ea"/>
              </a:rPr>
              <a:t>&gt;牛奶&gt;鸡蛋</a:t>
            </a:r>
            <a:r>
              <a:rPr lang="zh-CN" altLang="en-US">
                <a:latin typeface="微软雅黑" panose="020B0503020204020204" pitchFamily="34" charset="-122"/>
                <a:ea typeface="微软雅黑" panose="020B0503020204020204" pitchFamily="34" charset="-122"/>
                <a:cs typeface="微软雅黑" panose="020B0503020204020204" pitchFamily="34" charset="-122"/>
                <a:sym typeface="+mn-ea"/>
              </a:rPr>
              <a:t>&gt;猪肉</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文本框 6"/>
          <p:cNvSpPr txBox="1"/>
          <p:nvPr/>
        </p:nvSpPr>
        <p:spPr>
          <a:xfrm>
            <a:off x="9670415" y="2725420"/>
            <a:ext cx="309880" cy="398780"/>
          </a:xfrm>
          <a:prstGeom prst="rect">
            <a:avLst/>
          </a:prstGeom>
          <a:noFill/>
        </p:spPr>
        <p:txBody>
          <a:bodyPr wrap="none" rtlCol="0">
            <a:spAutoFit/>
          </a:bodyPr>
          <a:p>
            <a:pPr algn="l"/>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文本框 12"/>
          <p:cNvSpPr txBox="1"/>
          <p:nvPr/>
        </p:nvSpPr>
        <p:spPr>
          <a:xfrm>
            <a:off x="8013700" y="2320925"/>
            <a:ext cx="4580255" cy="1906905"/>
          </a:xfrm>
          <a:prstGeom prst="rect">
            <a:avLst/>
          </a:prstGeom>
          <a:noFill/>
          <a:ln w="47625" cmpd="dbl">
            <a:solidFill>
              <a:schemeClr val="accent6">
                <a:lumMod val="75000"/>
              </a:schemeClr>
            </a:solidFill>
            <a:prstDash val="sysDot"/>
          </a:ln>
        </p:spPr>
        <p:txBody>
          <a:bodyPr wrap="square" rtlCol="0" anchor="t">
            <a:spAutoFit/>
          </a:bodyPr>
          <a:p>
            <a:pPr marL="285750" indent="-285750">
              <a:lnSpc>
                <a:spcPct val="150000"/>
              </a:lnSpc>
              <a:buFont typeface="Wingdings" panose="05000000000000000000" charset="0"/>
              <a:buChar char="l"/>
            </a:pPr>
            <a:r>
              <a:rPr lang="zh-CN" altLang="en-US">
                <a:latin typeface="微软雅黑" panose="020B0503020204020204" pitchFamily="34" charset="-122"/>
                <a:ea typeface="微软雅黑" panose="020B0503020204020204" pitchFamily="34" charset="-122"/>
                <a:cs typeface="微软雅黑" panose="020B0503020204020204" pitchFamily="34" charset="-122"/>
              </a:rPr>
              <a:t>排放最高的</a:t>
            </a:r>
            <a:r>
              <a:rPr lang="zh-CN" altLang="en-US">
                <a:latin typeface="微软雅黑" panose="020B0503020204020204" pitchFamily="34" charset="-122"/>
                <a:ea typeface="微软雅黑" panose="020B0503020204020204" pitchFamily="34" charset="-122"/>
                <a:cs typeface="微软雅黑" panose="020B0503020204020204" pitchFamily="34" charset="-122"/>
                <a:sym typeface="+mn-ea"/>
              </a:rPr>
              <a:t>生产环节</a:t>
            </a:r>
            <a:r>
              <a:rPr lang="zh-CN" altLang="en-US">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eaLnBrk="1" latinLnBrk="0" hangingPunct="1">
              <a:lnSpc>
                <a:spcPct val="150000"/>
              </a:lnSpc>
              <a:spcBef>
                <a:spcPts val="600"/>
              </a:spcBef>
              <a:buFont typeface="+mj-ea"/>
              <a:buAutoNum type="circleNumDbPlain"/>
            </a:pPr>
            <a:r>
              <a:rPr lang="zh-CN" altLang="en-US">
                <a:latin typeface="微软雅黑" panose="020B0503020204020204" pitchFamily="34" charset="-122"/>
                <a:ea typeface="微软雅黑" panose="020B0503020204020204" pitchFamily="34" charset="-122"/>
                <a:cs typeface="微软雅黑" panose="020B0503020204020204" pitchFamily="34" charset="-122"/>
              </a:rPr>
              <a:t>鸡蛋和猪肉生产：饲料作物种植和生产加工环节；</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eaLnBrk="1" latinLnBrk="0" hangingPunct="1">
              <a:lnSpc>
                <a:spcPct val="150000"/>
              </a:lnSpc>
              <a:spcBef>
                <a:spcPts val="600"/>
              </a:spcBef>
              <a:buFont typeface="+mj-ea"/>
              <a:buAutoNum type="circleNumDbPlain"/>
            </a:pPr>
            <a:r>
              <a:rPr lang="zh-CN" altLang="en-US">
                <a:latin typeface="微软雅黑" panose="020B0503020204020204" pitchFamily="34" charset="-122"/>
                <a:ea typeface="微软雅黑" panose="020B0503020204020204" pitchFamily="34" charset="-122"/>
                <a:cs typeface="微软雅黑" panose="020B0503020204020204" pitchFamily="34" charset="-122"/>
              </a:rPr>
              <a:t>牛肉和牛奶生产：肠道发酵甲烷排放；</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文本框 13"/>
          <p:cNvSpPr txBox="1"/>
          <p:nvPr/>
        </p:nvSpPr>
        <p:spPr>
          <a:xfrm>
            <a:off x="8013700" y="4408805"/>
            <a:ext cx="4580255" cy="1753235"/>
          </a:xfrm>
          <a:prstGeom prst="rect">
            <a:avLst/>
          </a:prstGeom>
          <a:noFill/>
          <a:ln w="47625" cmpd="dbl">
            <a:solidFill>
              <a:schemeClr val="accent6">
                <a:lumMod val="75000"/>
              </a:schemeClr>
            </a:solidFill>
            <a:prstDash val="sysDot"/>
          </a:ln>
        </p:spPr>
        <p:txBody>
          <a:bodyPr wrap="square" rtlCol="0" anchor="t">
            <a:spAutoFit/>
          </a:bodyPr>
          <a:p>
            <a:pPr marL="285750" indent="-285750">
              <a:lnSpc>
                <a:spcPct val="150000"/>
              </a:lnSpc>
              <a:buFont typeface="Wingdings" panose="05000000000000000000" charset="0"/>
              <a:buChar char="l"/>
            </a:pPr>
            <a:r>
              <a:rPr lang="zh-CN" altLang="en-US">
                <a:latin typeface="Times New Roman" panose="02020603050405020304" charset="0"/>
                <a:ea typeface="微软雅黑" panose="020B0503020204020204" pitchFamily="34" charset="-122"/>
                <a:cs typeface="Times New Roman" panose="02020603050405020304" charset="0"/>
              </a:rPr>
              <a:t>气体类型对系统排放量贡献率最高的：</a:t>
            </a:r>
            <a:endParaRPr lang="zh-CN" altLang="en-US">
              <a:latin typeface="Times New Roman" panose="02020603050405020304" charset="0"/>
              <a:ea typeface="微软雅黑" panose="020B0503020204020204" pitchFamily="34" charset="-122"/>
              <a:cs typeface="Times New Roman" panose="02020603050405020304" charset="0"/>
            </a:endParaRPr>
          </a:p>
          <a:p>
            <a:pPr marL="342900" indent="-342900">
              <a:lnSpc>
                <a:spcPct val="150000"/>
              </a:lnSpc>
              <a:buFont typeface="+mj-ea"/>
              <a:buAutoNum type="circleNumDbPlain"/>
            </a:pPr>
            <a:r>
              <a:rPr lang="zh-CN" altLang="en-US">
                <a:latin typeface="Times New Roman" panose="02020603050405020304" charset="0"/>
                <a:ea typeface="微软雅黑" panose="020B0503020204020204" pitchFamily="34" charset="-122"/>
                <a:cs typeface="Times New Roman" panose="02020603050405020304" charset="0"/>
              </a:rPr>
              <a:t>鸡蛋生产：CO</a:t>
            </a:r>
            <a:r>
              <a:rPr lang="zh-CN" altLang="en-US" baseline="-25000">
                <a:latin typeface="Times New Roman" panose="02020603050405020304" charset="0"/>
                <a:ea typeface="微软雅黑" panose="020B0503020204020204" pitchFamily="34" charset="-122"/>
                <a:cs typeface="Times New Roman" panose="02020603050405020304" charset="0"/>
              </a:rPr>
              <a:t>2</a:t>
            </a:r>
            <a:r>
              <a:rPr lang="zh-CN" altLang="en-US">
                <a:latin typeface="Times New Roman" panose="02020603050405020304" charset="0"/>
                <a:ea typeface="微软雅黑" panose="020B0503020204020204" pitchFamily="34" charset="-122"/>
                <a:cs typeface="Times New Roman" panose="02020603050405020304" charset="0"/>
              </a:rPr>
              <a:t>；</a:t>
            </a:r>
            <a:endParaRPr lang="zh-CN" altLang="en-US">
              <a:latin typeface="Times New Roman" panose="02020603050405020304" charset="0"/>
              <a:ea typeface="微软雅黑" panose="020B0503020204020204" pitchFamily="34" charset="-122"/>
              <a:cs typeface="Times New Roman" panose="02020603050405020304" charset="0"/>
            </a:endParaRPr>
          </a:p>
          <a:p>
            <a:pPr marL="342900" indent="-342900">
              <a:lnSpc>
                <a:spcPct val="150000"/>
              </a:lnSpc>
              <a:buFont typeface="+mj-ea"/>
              <a:buAutoNum type="circleNumDbPlain"/>
            </a:pPr>
            <a:r>
              <a:rPr lang="zh-CN" altLang="en-US">
                <a:latin typeface="Times New Roman" panose="02020603050405020304" charset="0"/>
                <a:ea typeface="微软雅黑" panose="020B0503020204020204" pitchFamily="34" charset="-122"/>
                <a:cs typeface="Times New Roman" panose="02020603050405020304" charset="0"/>
              </a:rPr>
              <a:t>猪肉生产：N</a:t>
            </a:r>
            <a:r>
              <a:rPr lang="zh-CN" altLang="en-US" baseline="-25000">
                <a:latin typeface="Times New Roman" panose="02020603050405020304" charset="0"/>
                <a:ea typeface="微软雅黑" panose="020B0503020204020204" pitchFamily="34" charset="-122"/>
                <a:cs typeface="Times New Roman" panose="02020603050405020304" charset="0"/>
              </a:rPr>
              <a:t>2</a:t>
            </a:r>
            <a:r>
              <a:rPr lang="zh-CN" altLang="en-US">
                <a:latin typeface="Times New Roman" panose="02020603050405020304" charset="0"/>
                <a:ea typeface="微软雅黑" panose="020B0503020204020204" pitchFamily="34" charset="-122"/>
                <a:cs typeface="Times New Roman" panose="02020603050405020304" charset="0"/>
              </a:rPr>
              <a:t>O</a:t>
            </a:r>
            <a:endParaRPr lang="zh-CN" altLang="en-US">
              <a:latin typeface="Times New Roman" panose="02020603050405020304" charset="0"/>
              <a:ea typeface="微软雅黑" panose="020B0503020204020204" pitchFamily="34" charset="-122"/>
              <a:cs typeface="Times New Roman" panose="02020603050405020304" charset="0"/>
            </a:endParaRPr>
          </a:p>
          <a:p>
            <a:pPr marL="342900" indent="-342900">
              <a:lnSpc>
                <a:spcPct val="150000"/>
              </a:lnSpc>
              <a:buFont typeface="+mj-ea"/>
              <a:buAutoNum type="circleNumDbPlain"/>
            </a:pPr>
            <a:r>
              <a:rPr lang="zh-CN" altLang="en-US">
                <a:latin typeface="Times New Roman" panose="02020603050405020304" charset="0"/>
                <a:ea typeface="微软雅黑" panose="020B0503020204020204" pitchFamily="34" charset="-122"/>
                <a:cs typeface="Times New Roman" panose="02020603050405020304" charset="0"/>
              </a:rPr>
              <a:t>牛肉和牛奶生产：CH</a:t>
            </a:r>
            <a:r>
              <a:rPr lang="zh-CN" altLang="en-US" baseline="-25000">
                <a:latin typeface="Times New Roman" panose="02020603050405020304" charset="0"/>
                <a:ea typeface="微软雅黑" panose="020B0503020204020204" pitchFamily="34" charset="-122"/>
                <a:cs typeface="Times New Roman" panose="02020603050405020304" charset="0"/>
              </a:rPr>
              <a:t>4</a:t>
            </a:r>
            <a:r>
              <a:rPr lang="zh-CN" altLang="en-US">
                <a:latin typeface="Times New Roman" panose="02020603050405020304" charset="0"/>
                <a:ea typeface="微软雅黑" panose="020B0503020204020204" pitchFamily="34" charset="-122"/>
                <a:cs typeface="Times New Roman" panose="02020603050405020304" charset="0"/>
              </a:rPr>
              <a:t>；</a:t>
            </a:r>
            <a:endParaRPr lang="zh-CN" altLang="en-US">
              <a:latin typeface="Times New Roman" panose="02020603050405020304" charset="0"/>
              <a:ea typeface="微软雅黑" panose="020B0503020204020204" pitchFamily="34" charset="-122"/>
              <a:cs typeface="Times New Roman" panose="02020603050405020304" charset="0"/>
            </a:endParaRPr>
          </a:p>
        </p:txBody>
      </p:sp>
    </p:spTree>
  </p:cSld>
  <p:clrMapOvr>
    <a:masterClrMapping/>
  </p:clrMapOvr>
</p:sld>
</file>

<file path=ppt/tags/tag1.xml><?xml version="1.0" encoding="utf-8"?>
<p:tagLst xmlns:p="http://schemas.openxmlformats.org/presentationml/2006/main">
  <p:tag name="ISPRING_PRESENTATION_TITLE" val="338.pptx"/>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D9D9D9">
            <a:alpha val="50196"/>
          </a:srgb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2899</Words>
  <Application>WPS 演示</Application>
  <PresentationFormat>自定义</PresentationFormat>
  <Paragraphs>332</Paragraphs>
  <Slides>22</Slides>
  <Notes>27</Notes>
  <HiddenSlides>0</HiddenSlides>
  <MMClips>0</MMClips>
  <ScaleCrop>false</ScaleCrop>
  <HeadingPairs>
    <vt:vector size="6" baseType="variant">
      <vt:variant>
        <vt:lpstr>已用的字体</vt:lpstr>
      </vt:variant>
      <vt:variant>
        <vt:i4>16</vt:i4>
      </vt:variant>
      <vt:variant>
        <vt:lpstr>主题</vt:lpstr>
      </vt:variant>
      <vt:variant>
        <vt:i4>6</vt:i4>
      </vt:variant>
      <vt:variant>
        <vt:lpstr>幻灯片标题</vt:lpstr>
      </vt:variant>
      <vt:variant>
        <vt:i4>22</vt:i4>
      </vt:variant>
    </vt:vector>
  </HeadingPairs>
  <TitlesOfParts>
    <vt:vector size="44" baseType="lpstr">
      <vt:lpstr>Arial</vt:lpstr>
      <vt:lpstr>宋体</vt:lpstr>
      <vt:lpstr>Wingdings</vt:lpstr>
      <vt:lpstr>Calibri</vt:lpstr>
      <vt:lpstr>黑体</vt:lpstr>
      <vt:lpstr>方正姚体</vt:lpstr>
      <vt:lpstr>微软雅黑</vt:lpstr>
      <vt:lpstr>方正小标宋_GBK</vt:lpstr>
      <vt:lpstr>Calibri</vt:lpstr>
      <vt:lpstr>Impact</vt:lpstr>
      <vt:lpstr>Wingdings</vt:lpstr>
      <vt:lpstr>等线</vt:lpstr>
      <vt:lpstr>Times New Roman</vt:lpstr>
      <vt:lpstr>Arial Unicode MS</vt:lpstr>
      <vt:lpstr>叶根友毛笔行书2.0版</vt:lpstr>
      <vt:lpstr>等线 Light</vt:lpstr>
      <vt:lpstr>第一PPT，www.1ppt.com</vt:lpstr>
      <vt:lpstr>1_自定义设计方案</vt:lpstr>
      <vt:lpstr>2_自定义设计方案</vt:lpstr>
      <vt:lpstr>3_自定义设计方案</vt:lpstr>
      <vt:lpstr>4_自定义设计方案</vt:lpstr>
      <vt:lpstr>5_自定义设计方案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http://www.ypppt.com/</cp:keywords>
  <dc:description>http://www.ypppt.com/</dc:description>
  <cp:lastModifiedBy>someone</cp:lastModifiedBy>
  <cp:revision>175</cp:revision>
  <dcterms:created xsi:type="dcterms:W3CDTF">2016-09-18T14:45:00Z</dcterms:created>
  <dcterms:modified xsi:type="dcterms:W3CDTF">2024-11-12T13:59:02Z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2052-11.8.2.10229</vt:lpwstr>
  </property>
</Properties>
</file>